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handoutMasterIdLst>
    <p:handoutMasterId r:id="rId89"/>
  </p:handoutMasterIdLst>
  <p:sldIdLst>
    <p:sldId id="256" r:id="rId2"/>
    <p:sldId id="322" r:id="rId3"/>
    <p:sldId id="304" r:id="rId4"/>
    <p:sldId id="305" r:id="rId5"/>
    <p:sldId id="320" r:id="rId6"/>
    <p:sldId id="306" r:id="rId7"/>
    <p:sldId id="323" r:id="rId8"/>
    <p:sldId id="324" r:id="rId9"/>
    <p:sldId id="325" r:id="rId10"/>
    <p:sldId id="471" r:id="rId11"/>
    <p:sldId id="472" r:id="rId12"/>
    <p:sldId id="473" r:id="rId13"/>
    <p:sldId id="474" r:id="rId14"/>
    <p:sldId id="475" r:id="rId15"/>
    <p:sldId id="618" r:id="rId16"/>
    <p:sldId id="619" r:id="rId17"/>
    <p:sldId id="620" r:id="rId18"/>
    <p:sldId id="622" r:id="rId19"/>
    <p:sldId id="624" r:id="rId20"/>
    <p:sldId id="476" r:id="rId21"/>
    <p:sldId id="477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486" r:id="rId31"/>
    <p:sldId id="487" r:id="rId32"/>
    <p:sldId id="488" r:id="rId33"/>
    <p:sldId id="489" r:id="rId34"/>
    <p:sldId id="490" r:id="rId35"/>
    <p:sldId id="491" r:id="rId36"/>
    <p:sldId id="492" r:id="rId37"/>
    <p:sldId id="493" r:id="rId38"/>
    <p:sldId id="494" r:id="rId39"/>
    <p:sldId id="495" r:id="rId40"/>
    <p:sldId id="496" r:id="rId41"/>
    <p:sldId id="497" r:id="rId42"/>
    <p:sldId id="498" r:id="rId43"/>
    <p:sldId id="499" r:id="rId44"/>
    <p:sldId id="500" r:id="rId45"/>
    <p:sldId id="501" r:id="rId46"/>
    <p:sldId id="502" r:id="rId47"/>
    <p:sldId id="572" r:id="rId48"/>
    <p:sldId id="623" r:id="rId49"/>
    <p:sldId id="503" r:id="rId50"/>
    <p:sldId id="588" r:id="rId51"/>
    <p:sldId id="591" r:id="rId52"/>
    <p:sldId id="560" r:id="rId53"/>
    <p:sldId id="559" r:id="rId54"/>
    <p:sldId id="561" r:id="rId55"/>
    <p:sldId id="577" r:id="rId56"/>
    <p:sldId id="562" r:id="rId57"/>
    <p:sldId id="589" r:id="rId58"/>
    <p:sldId id="504" r:id="rId59"/>
    <p:sldId id="505" r:id="rId60"/>
    <p:sldId id="506" r:id="rId61"/>
    <p:sldId id="507" r:id="rId62"/>
    <p:sldId id="508" r:id="rId63"/>
    <p:sldId id="509" r:id="rId64"/>
    <p:sldId id="510" r:id="rId65"/>
    <p:sldId id="511" r:id="rId66"/>
    <p:sldId id="512" r:id="rId67"/>
    <p:sldId id="513" r:id="rId68"/>
    <p:sldId id="563" r:id="rId69"/>
    <p:sldId id="564" r:id="rId70"/>
    <p:sldId id="565" r:id="rId71"/>
    <p:sldId id="625" r:id="rId72"/>
    <p:sldId id="380" r:id="rId73"/>
    <p:sldId id="426" r:id="rId74"/>
    <p:sldId id="427" r:id="rId75"/>
    <p:sldId id="574" r:id="rId76"/>
    <p:sldId id="566" r:id="rId77"/>
    <p:sldId id="428" r:id="rId78"/>
    <p:sldId id="291" r:id="rId79"/>
    <p:sldId id="308" r:id="rId80"/>
    <p:sldId id="276" r:id="rId81"/>
    <p:sldId id="425" r:id="rId82"/>
    <p:sldId id="431" r:id="rId83"/>
    <p:sldId id="309" r:id="rId84"/>
    <p:sldId id="278" r:id="rId85"/>
    <p:sldId id="279" r:id="rId86"/>
    <p:sldId id="280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66"/>
    <a:srgbClr val="1C0B99"/>
    <a:srgbClr val="1E0CA2"/>
    <a:srgbClr val="5B5B5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78" autoAdjust="0"/>
    <p:restoredTop sz="99311" autoAdjust="0"/>
  </p:normalViewPr>
  <p:slideViewPr>
    <p:cSldViewPr snapToGrid="0">
      <p:cViewPr varScale="1">
        <p:scale>
          <a:sx n="72" d="100"/>
          <a:sy n="72" d="100"/>
        </p:scale>
        <p:origin x="-6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2.jpeg"/><Relationship Id="rId1" Type="http://schemas.openxmlformats.org/officeDocument/2006/relationships/image" Target="../media/image10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611.jpeg"/><Relationship Id="rId1" Type="http://schemas.openxmlformats.org/officeDocument/2006/relationships/image" Target="../media/image51.jpeg"/><Relationship Id="rId4" Type="http://schemas.openxmlformats.org/officeDocument/2006/relationships/image" Target="../media/image8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1010.png"/><Relationship Id="rId1" Type="http://schemas.openxmlformats.org/officeDocument/2006/relationships/image" Target="../media/image910.png"/><Relationship Id="rId4" Type="http://schemas.openxmlformats.org/officeDocument/2006/relationships/image" Target="../media/image1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43F21F-0D01-4643-93AB-E2FA8294D7E2}" type="doc">
      <dgm:prSet loTypeId="urn:microsoft.com/office/officeart/2005/8/layout/vList4#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281F1D7-D240-4025-9AAD-A03C92624EBF}">
      <dgm:prSet phldrT="[Текст]"/>
      <dgm:spPr/>
      <dgm:t>
        <a:bodyPr/>
        <a:lstStyle/>
        <a:p>
          <a:r>
            <a:rPr lang="en-US" b="1" dirty="0" smtClean="0"/>
            <a:t>kpi.com </a:t>
          </a:r>
          <a:r>
            <a:rPr lang="en-US" dirty="0" smtClean="0"/>
            <a:t>– part of </a:t>
          </a:r>
          <a:r>
            <a:rPr lang="en-US" b="1" dirty="0" err="1" smtClean="0"/>
            <a:t>Finnet</a:t>
          </a:r>
          <a:r>
            <a:rPr lang="en-US" b="1" dirty="0" smtClean="0"/>
            <a:t> Limited</a:t>
          </a:r>
          <a:r>
            <a:rPr lang="en-US" dirty="0" smtClean="0"/>
            <a:t>, Software Company  Started/Founded in 2005 by </a:t>
          </a:r>
          <a:r>
            <a:rPr lang="en-US" b="1" dirty="0" smtClean="0"/>
            <a:t>Muzaffar Karabaev </a:t>
          </a:r>
          <a:r>
            <a:rPr lang="en-US" dirty="0" smtClean="0"/>
            <a:t>in London, United Kingdom.</a:t>
          </a:r>
          <a:endParaRPr lang="en-US" dirty="0"/>
        </a:p>
      </dgm:t>
    </dgm:pt>
    <dgm:pt modelId="{BEDEA2EF-FBDF-49CC-8A2B-E1F59C025638}" type="parTrans" cxnId="{8135B29D-3DE5-4E92-941F-1ED55BBB98FF}">
      <dgm:prSet/>
      <dgm:spPr/>
      <dgm:t>
        <a:bodyPr/>
        <a:lstStyle/>
        <a:p>
          <a:endParaRPr lang="en-US"/>
        </a:p>
      </dgm:t>
    </dgm:pt>
    <dgm:pt modelId="{FACC2FEA-939D-4169-BD58-5E84D32BA106}" type="sibTrans" cxnId="{8135B29D-3DE5-4E92-941F-1ED55BBB98FF}">
      <dgm:prSet/>
      <dgm:spPr/>
      <dgm:t>
        <a:bodyPr/>
        <a:lstStyle/>
        <a:p>
          <a:endParaRPr lang="en-US"/>
        </a:p>
      </dgm:t>
    </dgm:pt>
    <dgm:pt modelId="{8F485F59-20C0-43D1-B275-6EC4F7FDED0B}">
      <dgm:prSet phldrT="[Текст]"/>
      <dgm:spPr/>
      <dgm:t>
        <a:bodyPr/>
        <a:lstStyle/>
        <a:p>
          <a:r>
            <a:rPr lang="en-US" b="1" smtClean="0"/>
            <a:t>MobileCloud DMCC </a:t>
          </a:r>
          <a:r>
            <a:rPr lang="en-US" smtClean="0"/>
            <a:t>is a sister company in </a:t>
          </a:r>
          <a:r>
            <a:rPr lang="en-US" b="1" smtClean="0"/>
            <a:t>Dubai,</a:t>
          </a:r>
          <a:r>
            <a:rPr lang="en-US" smtClean="0"/>
            <a:t> and became GCC Sales and Support Headquarters for kpi.com-Finnet Limited from 2014.  </a:t>
          </a:r>
          <a:endParaRPr lang="en-US" dirty="0"/>
        </a:p>
      </dgm:t>
    </dgm:pt>
    <dgm:pt modelId="{944CCB40-3243-429D-987F-6ACA0B9005C8}" type="parTrans" cxnId="{2F8102FE-88A1-4667-8614-E3872BD7B522}">
      <dgm:prSet/>
      <dgm:spPr/>
      <dgm:t>
        <a:bodyPr/>
        <a:lstStyle/>
        <a:p>
          <a:endParaRPr lang="en-US"/>
        </a:p>
      </dgm:t>
    </dgm:pt>
    <dgm:pt modelId="{D450E018-5E92-4620-AB97-A7ADEA1F95F8}" type="sibTrans" cxnId="{2F8102FE-88A1-4667-8614-E3872BD7B522}">
      <dgm:prSet/>
      <dgm:spPr/>
      <dgm:t>
        <a:bodyPr/>
        <a:lstStyle/>
        <a:p>
          <a:endParaRPr lang="en-US"/>
        </a:p>
      </dgm:t>
    </dgm:pt>
    <dgm:pt modelId="{DFB27820-2D6F-4188-9E41-B7818EFA9AB1}">
      <dgm:prSet phldrT="[Текст]"/>
      <dgm:spPr/>
      <dgm:t>
        <a:bodyPr/>
        <a:lstStyle/>
        <a:p>
          <a:r>
            <a:rPr lang="en-US" b="1" dirty="0" smtClean="0"/>
            <a:t>120+ employees </a:t>
          </a:r>
          <a:r>
            <a:rPr lang="en-US" dirty="0" smtClean="0"/>
            <a:t>spread over</a:t>
          </a:r>
          <a:r>
            <a:rPr lang="en-US" b="1" dirty="0" smtClean="0"/>
            <a:t> three Regions: </a:t>
          </a:r>
        </a:p>
        <a:p>
          <a:r>
            <a:rPr lang="en-US" b="1" dirty="0" smtClean="0"/>
            <a:t>Central Asia, GCC (UAE) &amp; UK, Plus our Partner Network (KSA and Oman).</a:t>
          </a:r>
          <a:endParaRPr lang="en-US" dirty="0"/>
        </a:p>
      </dgm:t>
    </dgm:pt>
    <dgm:pt modelId="{7F3EC2F8-6282-4152-9599-E842BE12125A}" type="parTrans" cxnId="{07DE52F3-D242-49BD-84E5-F80E88A0D3C4}">
      <dgm:prSet/>
      <dgm:spPr/>
      <dgm:t>
        <a:bodyPr/>
        <a:lstStyle/>
        <a:p>
          <a:endParaRPr lang="en-US"/>
        </a:p>
      </dgm:t>
    </dgm:pt>
    <dgm:pt modelId="{4DE99240-A515-488B-A9CA-4E845DB47961}" type="sibTrans" cxnId="{07DE52F3-D242-49BD-84E5-F80E88A0D3C4}">
      <dgm:prSet/>
      <dgm:spPr/>
      <dgm:t>
        <a:bodyPr/>
        <a:lstStyle/>
        <a:p>
          <a:endParaRPr lang="en-US"/>
        </a:p>
      </dgm:t>
    </dgm:pt>
    <dgm:pt modelId="{26922481-950B-494E-8F85-72B934985BCC}">
      <dgm:prSet/>
      <dgm:spPr/>
      <dgm:t>
        <a:bodyPr/>
        <a:lstStyle/>
        <a:p>
          <a:r>
            <a:rPr lang="en-US" b="1" smtClean="0"/>
            <a:t>30+ partners/resellers </a:t>
          </a:r>
          <a:r>
            <a:rPr lang="en-US" smtClean="0"/>
            <a:t>working and providing support for </a:t>
          </a:r>
          <a:r>
            <a:rPr lang="en-US" b="1" smtClean="0"/>
            <a:t>kpi.com</a:t>
          </a:r>
          <a:r>
            <a:rPr lang="en-US" smtClean="0"/>
            <a:t> in more than </a:t>
          </a:r>
          <a:r>
            <a:rPr lang="en-US" b="1" smtClean="0"/>
            <a:t>10 Countries.  GCC is a major focus NOW</a:t>
          </a:r>
          <a:endParaRPr lang="en-US" dirty="0"/>
        </a:p>
      </dgm:t>
    </dgm:pt>
    <dgm:pt modelId="{CCC06F1E-885C-47CC-9626-4E2258703DAF}" type="parTrans" cxnId="{EFBB2005-2F1E-4D0A-AF01-3DE6526F2359}">
      <dgm:prSet/>
      <dgm:spPr/>
      <dgm:t>
        <a:bodyPr/>
        <a:lstStyle/>
        <a:p>
          <a:endParaRPr lang="en-US"/>
        </a:p>
      </dgm:t>
    </dgm:pt>
    <dgm:pt modelId="{EE52ECF3-52E8-4D51-84E3-A40EA2293035}" type="sibTrans" cxnId="{EFBB2005-2F1E-4D0A-AF01-3DE6526F2359}">
      <dgm:prSet/>
      <dgm:spPr/>
      <dgm:t>
        <a:bodyPr/>
        <a:lstStyle/>
        <a:p>
          <a:endParaRPr lang="en-US"/>
        </a:p>
      </dgm:t>
    </dgm:pt>
    <dgm:pt modelId="{BC3636A1-61DC-4E64-BDB8-E4A31047C2B8}" type="pres">
      <dgm:prSet presAssocID="{5343F21F-0D01-4643-93AB-E2FA8294D7E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36B04F-8465-43F8-A82D-0738FB799788}" type="pres">
      <dgm:prSet presAssocID="{A281F1D7-D240-4025-9AAD-A03C92624EBF}" presName="comp" presStyleCnt="0"/>
      <dgm:spPr/>
      <dgm:t>
        <a:bodyPr/>
        <a:lstStyle/>
        <a:p>
          <a:endParaRPr lang="en-US"/>
        </a:p>
      </dgm:t>
    </dgm:pt>
    <dgm:pt modelId="{A6A8AE71-1A80-44C3-861E-662216532880}" type="pres">
      <dgm:prSet presAssocID="{A281F1D7-D240-4025-9AAD-A03C92624EBF}" presName="box" presStyleLbl="node1" presStyleIdx="0" presStyleCnt="4"/>
      <dgm:spPr/>
      <dgm:t>
        <a:bodyPr/>
        <a:lstStyle/>
        <a:p>
          <a:endParaRPr lang="en-US"/>
        </a:p>
      </dgm:t>
    </dgm:pt>
    <dgm:pt modelId="{8C9C18DA-8928-4FCD-B353-9B09DE21BA24}" type="pres">
      <dgm:prSet presAssocID="{A281F1D7-D240-4025-9AAD-A03C92624EBF}" presName="img" presStyleLbl="fgImgPlace1" presStyleIdx="0" presStyleCnt="4"/>
      <dgm:spPr>
        <a:blipFill>
          <a:blip xmlns:r="http://schemas.openxmlformats.org/officeDocument/2006/relationships" r:embed="rId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  <dgm:t>
        <a:bodyPr/>
        <a:lstStyle/>
        <a:p>
          <a:endParaRPr lang="en-US"/>
        </a:p>
      </dgm:t>
    </dgm:pt>
    <dgm:pt modelId="{66D8E33E-6AED-4BE8-AF98-9E08CAE80728}" type="pres">
      <dgm:prSet presAssocID="{A281F1D7-D240-4025-9AAD-A03C92624EBF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7A2843-2633-49C3-B054-9D59358D7393}" type="pres">
      <dgm:prSet presAssocID="{FACC2FEA-939D-4169-BD58-5E84D32BA106}" presName="spacer" presStyleCnt="0"/>
      <dgm:spPr/>
      <dgm:t>
        <a:bodyPr/>
        <a:lstStyle/>
        <a:p>
          <a:endParaRPr lang="en-US"/>
        </a:p>
      </dgm:t>
    </dgm:pt>
    <dgm:pt modelId="{45002F9A-AF3B-4698-B534-91FB7D70E2A5}" type="pres">
      <dgm:prSet presAssocID="{8F485F59-20C0-43D1-B275-6EC4F7FDED0B}" presName="comp" presStyleCnt="0"/>
      <dgm:spPr/>
      <dgm:t>
        <a:bodyPr/>
        <a:lstStyle/>
        <a:p>
          <a:endParaRPr lang="en-US"/>
        </a:p>
      </dgm:t>
    </dgm:pt>
    <dgm:pt modelId="{22219B78-BD44-4EEA-96E9-D49959AC76C5}" type="pres">
      <dgm:prSet presAssocID="{8F485F59-20C0-43D1-B275-6EC4F7FDED0B}" presName="box" presStyleLbl="node1" presStyleIdx="1" presStyleCnt="4"/>
      <dgm:spPr/>
      <dgm:t>
        <a:bodyPr/>
        <a:lstStyle/>
        <a:p>
          <a:endParaRPr lang="en-US"/>
        </a:p>
      </dgm:t>
    </dgm:pt>
    <dgm:pt modelId="{4D26C51A-40DE-4467-9479-2042A51E42C6}" type="pres">
      <dgm:prSet presAssocID="{8F485F59-20C0-43D1-B275-6EC4F7FDED0B}" presName="img" presStyleLbl="fgImgPlace1" presStyleIdx="1" presStyleCnt="4"/>
      <dgm:spPr>
        <a:blipFill>
          <a:blip xmlns:r="http://schemas.openxmlformats.org/officeDocument/2006/relationships"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86000" b="-86000"/>
          </a:stretch>
        </a:blipFill>
      </dgm:spPr>
      <dgm:t>
        <a:bodyPr/>
        <a:lstStyle/>
        <a:p>
          <a:endParaRPr lang="en-US"/>
        </a:p>
      </dgm:t>
    </dgm:pt>
    <dgm:pt modelId="{5CC44EF6-9FE3-49A7-B04C-D2A51A5A4B43}" type="pres">
      <dgm:prSet presAssocID="{8F485F59-20C0-43D1-B275-6EC4F7FDED0B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56DCBA-37D1-4AC7-AED2-F90E9D28854E}" type="pres">
      <dgm:prSet presAssocID="{D450E018-5E92-4620-AB97-A7ADEA1F95F8}" presName="spacer" presStyleCnt="0"/>
      <dgm:spPr/>
      <dgm:t>
        <a:bodyPr/>
        <a:lstStyle/>
        <a:p>
          <a:endParaRPr lang="en-US"/>
        </a:p>
      </dgm:t>
    </dgm:pt>
    <dgm:pt modelId="{9F81EB77-B991-4719-9958-EB81ADF9942F}" type="pres">
      <dgm:prSet presAssocID="{DFB27820-2D6F-4188-9E41-B7818EFA9AB1}" presName="comp" presStyleCnt="0"/>
      <dgm:spPr/>
      <dgm:t>
        <a:bodyPr/>
        <a:lstStyle/>
        <a:p>
          <a:endParaRPr lang="en-US"/>
        </a:p>
      </dgm:t>
    </dgm:pt>
    <dgm:pt modelId="{8471254E-9489-4B01-BD21-D38B1ABE1035}" type="pres">
      <dgm:prSet presAssocID="{DFB27820-2D6F-4188-9E41-B7818EFA9AB1}" presName="box" presStyleLbl="node1" presStyleIdx="2" presStyleCnt="4"/>
      <dgm:spPr/>
      <dgm:t>
        <a:bodyPr/>
        <a:lstStyle/>
        <a:p>
          <a:endParaRPr lang="en-US"/>
        </a:p>
      </dgm:t>
    </dgm:pt>
    <dgm:pt modelId="{C5468A11-F73B-4BB1-B904-269DEEF2CF21}" type="pres">
      <dgm:prSet presAssocID="{DFB27820-2D6F-4188-9E41-B7818EFA9AB1}" presName="img" presStyleLbl="fgImgPlace1" presStyleIdx="2" presStyleCnt="4"/>
      <dgm:spPr>
        <a:blipFill rotWithShape="1">
          <a:blip xmlns:r="http://schemas.openxmlformats.org/officeDocument/2006/relationships"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17ACAAD-2D8D-4D2F-883E-86E489D8B47F}" type="pres">
      <dgm:prSet presAssocID="{DFB27820-2D6F-4188-9E41-B7818EFA9AB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B5262E-D196-4E44-8D2A-ED6714107B2D}" type="pres">
      <dgm:prSet presAssocID="{4DE99240-A515-488B-A9CA-4E845DB47961}" presName="spacer" presStyleCnt="0"/>
      <dgm:spPr/>
      <dgm:t>
        <a:bodyPr/>
        <a:lstStyle/>
        <a:p>
          <a:endParaRPr lang="en-US"/>
        </a:p>
      </dgm:t>
    </dgm:pt>
    <dgm:pt modelId="{2B597FA2-3483-4543-B189-44A25025A799}" type="pres">
      <dgm:prSet presAssocID="{26922481-950B-494E-8F85-72B934985BCC}" presName="comp" presStyleCnt="0"/>
      <dgm:spPr/>
      <dgm:t>
        <a:bodyPr/>
        <a:lstStyle/>
        <a:p>
          <a:endParaRPr lang="en-US"/>
        </a:p>
      </dgm:t>
    </dgm:pt>
    <dgm:pt modelId="{B70F93B6-19A6-4B0C-A11F-2CA6D92B9655}" type="pres">
      <dgm:prSet presAssocID="{26922481-950B-494E-8F85-72B934985BCC}" presName="box" presStyleLbl="node1" presStyleIdx="3" presStyleCnt="4" custLinFactNeighborX="-3437" custLinFactNeighborY="81681"/>
      <dgm:spPr/>
      <dgm:t>
        <a:bodyPr/>
        <a:lstStyle/>
        <a:p>
          <a:endParaRPr lang="en-US"/>
        </a:p>
      </dgm:t>
    </dgm:pt>
    <dgm:pt modelId="{FD07E6CE-148C-4492-9912-F8C7F5B26197}" type="pres">
      <dgm:prSet presAssocID="{26922481-950B-494E-8F85-72B934985BCC}" presName="img" presStyleLbl="fgImgPlace1" presStyleIdx="3" presStyleCnt="4"/>
      <dgm:spPr>
        <a:blipFill rotWithShape="1">
          <a:blip xmlns:r="http://schemas.openxmlformats.org/officeDocument/2006/relationships"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1BC99E9-D60F-4DB2-8FEA-AF094B992B58}" type="pres">
      <dgm:prSet presAssocID="{26922481-950B-494E-8F85-72B934985BCC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DE52F3-D242-49BD-84E5-F80E88A0D3C4}" srcId="{5343F21F-0D01-4643-93AB-E2FA8294D7E2}" destId="{DFB27820-2D6F-4188-9E41-B7818EFA9AB1}" srcOrd="2" destOrd="0" parTransId="{7F3EC2F8-6282-4152-9599-E842BE12125A}" sibTransId="{4DE99240-A515-488B-A9CA-4E845DB47961}"/>
    <dgm:cxn modelId="{5EDCDCB2-EC02-4B7E-893D-FFF9BBE3C1F4}" type="presOf" srcId="{DFB27820-2D6F-4188-9E41-B7818EFA9AB1}" destId="{D17ACAAD-2D8D-4D2F-883E-86E489D8B47F}" srcOrd="1" destOrd="0" presId="urn:microsoft.com/office/officeart/2005/8/layout/vList4#1"/>
    <dgm:cxn modelId="{EFBB2005-2F1E-4D0A-AF01-3DE6526F2359}" srcId="{5343F21F-0D01-4643-93AB-E2FA8294D7E2}" destId="{26922481-950B-494E-8F85-72B934985BCC}" srcOrd="3" destOrd="0" parTransId="{CCC06F1E-885C-47CC-9626-4E2258703DAF}" sibTransId="{EE52ECF3-52E8-4D51-84E3-A40EA2293035}"/>
    <dgm:cxn modelId="{C60DBDD9-08B6-4105-8EF9-2C0AF659EF3E}" type="presOf" srcId="{A281F1D7-D240-4025-9AAD-A03C92624EBF}" destId="{A6A8AE71-1A80-44C3-861E-662216532880}" srcOrd="0" destOrd="0" presId="urn:microsoft.com/office/officeart/2005/8/layout/vList4#1"/>
    <dgm:cxn modelId="{5A164A97-D191-4ECC-B7A3-4814856BC6BC}" type="presOf" srcId="{26922481-950B-494E-8F85-72B934985BCC}" destId="{B70F93B6-19A6-4B0C-A11F-2CA6D92B9655}" srcOrd="0" destOrd="0" presId="urn:microsoft.com/office/officeart/2005/8/layout/vList4#1"/>
    <dgm:cxn modelId="{2F8102FE-88A1-4667-8614-E3872BD7B522}" srcId="{5343F21F-0D01-4643-93AB-E2FA8294D7E2}" destId="{8F485F59-20C0-43D1-B275-6EC4F7FDED0B}" srcOrd="1" destOrd="0" parTransId="{944CCB40-3243-429D-987F-6ACA0B9005C8}" sibTransId="{D450E018-5E92-4620-AB97-A7ADEA1F95F8}"/>
    <dgm:cxn modelId="{E00D4027-74F9-4F7F-BDAA-E492277768DE}" type="presOf" srcId="{8F485F59-20C0-43D1-B275-6EC4F7FDED0B}" destId="{5CC44EF6-9FE3-49A7-B04C-D2A51A5A4B43}" srcOrd="1" destOrd="0" presId="urn:microsoft.com/office/officeart/2005/8/layout/vList4#1"/>
    <dgm:cxn modelId="{5ECBDA70-C276-4AEE-B17B-4D87C89DF853}" type="presOf" srcId="{8F485F59-20C0-43D1-B275-6EC4F7FDED0B}" destId="{22219B78-BD44-4EEA-96E9-D49959AC76C5}" srcOrd="0" destOrd="0" presId="urn:microsoft.com/office/officeart/2005/8/layout/vList4#1"/>
    <dgm:cxn modelId="{0846488C-F8A6-474B-8E44-0C114A253CD6}" type="presOf" srcId="{DFB27820-2D6F-4188-9E41-B7818EFA9AB1}" destId="{8471254E-9489-4B01-BD21-D38B1ABE1035}" srcOrd="0" destOrd="0" presId="urn:microsoft.com/office/officeart/2005/8/layout/vList4#1"/>
    <dgm:cxn modelId="{8135B29D-3DE5-4E92-941F-1ED55BBB98FF}" srcId="{5343F21F-0D01-4643-93AB-E2FA8294D7E2}" destId="{A281F1D7-D240-4025-9AAD-A03C92624EBF}" srcOrd="0" destOrd="0" parTransId="{BEDEA2EF-FBDF-49CC-8A2B-E1F59C025638}" sibTransId="{FACC2FEA-939D-4169-BD58-5E84D32BA106}"/>
    <dgm:cxn modelId="{84018B7B-4E8C-45A8-A67B-2C44B87737EE}" type="presOf" srcId="{26922481-950B-494E-8F85-72B934985BCC}" destId="{A1BC99E9-D60F-4DB2-8FEA-AF094B992B58}" srcOrd="1" destOrd="0" presId="urn:microsoft.com/office/officeart/2005/8/layout/vList4#1"/>
    <dgm:cxn modelId="{CFB1A107-8739-4C97-9DE3-20F260854D8C}" type="presOf" srcId="{5343F21F-0D01-4643-93AB-E2FA8294D7E2}" destId="{BC3636A1-61DC-4E64-BDB8-E4A31047C2B8}" srcOrd="0" destOrd="0" presId="urn:microsoft.com/office/officeart/2005/8/layout/vList4#1"/>
    <dgm:cxn modelId="{6D778B0B-3744-4F85-83A1-0E637609584E}" type="presOf" srcId="{A281F1D7-D240-4025-9AAD-A03C92624EBF}" destId="{66D8E33E-6AED-4BE8-AF98-9E08CAE80728}" srcOrd="1" destOrd="0" presId="urn:microsoft.com/office/officeart/2005/8/layout/vList4#1"/>
    <dgm:cxn modelId="{D8B3CCEA-B47F-48C7-B53B-ECA37AA5673E}" type="presParOf" srcId="{BC3636A1-61DC-4E64-BDB8-E4A31047C2B8}" destId="{DD36B04F-8465-43F8-A82D-0738FB799788}" srcOrd="0" destOrd="0" presId="urn:microsoft.com/office/officeart/2005/8/layout/vList4#1"/>
    <dgm:cxn modelId="{C7636B9E-0FA0-47B4-B7E6-D9A5C997B440}" type="presParOf" srcId="{DD36B04F-8465-43F8-A82D-0738FB799788}" destId="{A6A8AE71-1A80-44C3-861E-662216532880}" srcOrd="0" destOrd="0" presId="urn:microsoft.com/office/officeart/2005/8/layout/vList4#1"/>
    <dgm:cxn modelId="{67AB5BF5-FE41-43E0-91B5-A18637FC53D1}" type="presParOf" srcId="{DD36B04F-8465-43F8-A82D-0738FB799788}" destId="{8C9C18DA-8928-4FCD-B353-9B09DE21BA24}" srcOrd="1" destOrd="0" presId="urn:microsoft.com/office/officeart/2005/8/layout/vList4#1"/>
    <dgm:cxn modelId="{6ADA5DEB-027F-47ED-8BD9-FB2916632C6E}" type="presParOf" srcId="{DD36B04F-8465-43F8-A82D-0738FB799788}" destId="{66D8E33E-6AED-4BE8-AF98-9E08CAE80728}" srcOrd="2" destOrd="0" presId="urn:microsoft.com/office/officeart/2005/8/layout/vList4#1"/>
    <dgm:cxn modelId="{A1226805-6AB3-4A20-8A5F-3FE5172CC4AB}" type="presParOf" srcId="{BC3636A1-61DC-4E64-BDB8-E4A31047C2B8}" destId="{3A7A2843-2633-49C3-B054-9D59358D7393}" srcOrd="1" destOrd="0" presId="urn:microsoft.com/office/officeart/2005/8/layout/vList4#1"/>
    <dgm:cxn modelId="{5A187E54-12F0-42D2-81FA-39B08B547A28}" type="presParOf" srcId="{BC3636A1-61DC-4E64-BDB8-E4A31047C2B8}" destId="{45002F9A-AF3B-4698-B534-91FB7D70E2A5}" srcOrd="2" destOrd="0" presId="urn:microsoft.com/office/officeart/2005/8/layout/vList4#1"/>
    <dgm:cxn modelId="{3AA1FD9B-ADC0-4F87-9B67-DEB1ECF0D651}" type="presParOf" srcId="{45002F9A-AF3B-4698-B534-91FB7D70E2A5}" destId="{22219B78-BD44-4EEA-96E9-D49959AC76C5}" srcOrd="0" destOrd="0" presId="urn:microsoft.com/office/officeart/2005/8/layout/vList4#1"/>
    <dgm:cxn modelId="{08E72110-F30D-4278-922C-607CD20BB780}" type="presParOf" srcId="{45002F9A-AF3B-4698-B534-91FB7D70E2A5}" destId="{4D26C51A-40DE-4467-9479-2042A51E42C6}" srcOrd="1" destOrd="0" presId="urn:microsoft.com/office/officeart/2005/8/layout/vList4#1"/>
    <dgm:cxn modelId="{A76E38E7-4E00-4496-9C37-1FFAC55AA0AF}" type="presParOf" srcId="{45002F9A-AF3B-4698-B534-91FB7D70E2A5}" destId="{5CC44EF6-9FE3-49A7-B04C-D2A51A5A4B43}" srcOrd="2" destOrd="0" presId="urn:microsoft.com/office/officeart/2005/8/layout/vList4#1"/>
    <dgm:cxn modelId="{C5F1086E-C660-40E7-B7DE-A4ECC4FD2516}" type="presParOf" srcId="{BC3636A1-61DC-4E64-BDB8-E4A31047C2B8}" destId="{F556DCBA-37D1-4AC7-AED2-F90E9D28854E}" srcOrd="3" destOrd="0" presId="urn:microsoft.com/office/officeart/2005/8/layout/vList4#1"/>
    <dgm:cxn modelId="{002FF864-9CFF-4B9F-AD2D-8D9C2C6B4368}" type="presParOf" srcId="{BC3636A1-61DC-4E64-BDB8-E4A31047C2B8}" destId="{9F81EB77-B991-4719-9958-EB81ADF9942F}" srcOrd="4" destOrd="0" presId="urn:microsoft.com/office/officeart/2005/8/layout/vList4#1"/>
    <dgm:cxn modelId="{51C800A2-9A27-4C72-9A96-5A2C16CCD765}" type="presParOf" srcId="{9F81EB77-B991-4719-9958-EB81ADF9942F}" destId="{8471254E-9489-4B01-BD21-D38B1ABE1035}" srcOrd="0" destOrd="0" presId="urn:microsoft.com/office/officeart/2005/8/layout/vList4#1"/>
    <dgm:cxn modelId="{0403670A-A255-4DA2-9528-14CCAF21CAE6}" type="presParOf" srcId="{9F81EB77-B991-4719-9958-EB81ADF9942F}" destId="{C5468A11-F73B-4BB1-B904-269DEEF2CF21}" srcOrd="1" destOrd="0" presId="urn:microsoft.com/office/officeart/2005/8/layout/vList4#1"/>
    <dgm:cxn modelId="{03DAF0CF-3662-4137-A803-AA6A2A94E775}" type="presParOf" srcId="{9F81EB77-B991-4719-9958-EB81ADF9942F}" destId="{D17ACAAD-2D8D-4D2F-883E-86E489D8B47F}" srcOrd="2" destOrd="0" presId="urn:microsoft.com/office/officeart/2005/8/layout/vList4#1"/>
    <dgm:cxn modelId="{249FB472-7122-421D-83C8-3D9462A0C66A}" type="presParOf" srcId="{BC3636A1-61DC-4E64-BDB8-E4A31047C2B8}" destId="{E4B5262E-D196-4E44-8D2A-ED6714107B2D}" srcOrd="5" destOrd="0" presId="urn:microsoft.com/office/officeart/2005/8/layout/vList4#1"/>
    <dgm:cxn modelId="{14B7BA75-4C60-4CE5-AAA3-6CD1FF21B7DA}" type="presParOf" srcId="{BC3636A1-61DC-4E64-BDB8-E4A31047C2B8}" destId="{2B597FA2-3483-4543-B189-44A25025A799}" srcOrd="6" destOrd="0" presId="urn:microsoft.com/office/officeart/2005/8/layout/vList4#1"/>
    <dgm:cxn modelId="{A9E1951D-87FB-49BC-AACC-29B5F37E7239}" type="presParOf" srcId="{2B597FA2-3483-4543-B189-44A25025A799}" destId="{B70F93B6-19A6-4B0C-A11F-2CA6D92B9655}" srcOrd="0" destOrd="0" presId="urn:microsoft.com/office/officeart/2005/8/layout/vList4#1"/>
    <dgm:cxn modelId="{571F5958-2C4B-436F-869A-238584B543F3}" type="presParOf" srcId="{2B597FA2-3483-4543-B189-44A25025A799}" destId="{FD07E6CE-148C-4492-9912-F8C7F5B26197}" srcOrd="1" destOrd="0" presId="urn:microsoft.com/office/officeart/2005/8/layout/vList4#1"/>
    <dgm:cxn modelId="{AE71C911-FB7E-48CF-ACE7-FE4E2ACFB031}" type="presParOf" srcId="{2B597FA2-3483-4543-B189-44A25025A799}" destId="{A1BC99E9-D60F-4DB2-8FEA-AF094B992B58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BFC493-31C4-42F9-B9EE-F4ADC8DAB453}" type="doc">
      <dgm:prSet loTypeId="urn:microsoft.com/office/officeart/2008/layout/CaptionedPictures" loCatId="pictur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EA4511-86DB-4E05-88CC-DF96470C2DE9}">
      <dgm:prSet phldrT="[Текст]"/>
      <dgm:spPr/>
      <dgm:t>
        <a:bodyPr/>
        <a:lstStyle/>
        <a:p>
          <a:r>
            <a:rPr lang="en-US" dirty="0" smtClean="0"/>
            <a:t>SME’s Business Processes</a:t>
          </a:r>
          <a:endParaRPr lang="en-US" dirty="0"/>
        </a:p>
      </dgm:t>
    </dgm:pt>
    <dgm:pt modelId="{0B9B0213-F79E-4582-9DA9-F75D7433C0F7}" type="parTrans" cxnId="{33CF3BAD-786B-422C-9206-678C3A1D6C50}">
      <dgm:prSet/>
      <dgm:spPr/>
      <dgm:t>
        <a:bodyPr/>
        <a:lstStyle/>
        <a:p>
          <a:endParaRPr lang="en-US"/>
        </a:p>
      </dgm:t>
    </dgm:pt>
    <dgm:pt modelId="{0F02E7F2-EF78-49D5-829C-093F7CFB273B}" type="sibTrans" cxnId="{33CF3BAD-786B-422C-9206-678C3A1D6C50}">
      <dgm:prSet/>
      <dgm:spPr/>
      <dgm:t>
        <a:bodyPr/>
        <a:lstStyle/>
        <a:p>
          <a:endParaRPr lang="en-US"/>
        </a:p>
      </dgm:t>
    </dgm:pt>
    <dgm:pt modelId="{9B054690-5B27-457E-8129-D617F1DA2B46}">
      <dgm:prSet phldrT="[Текст]"/>
      <dgm:spPr/>
      <dgm:t>
        <a:bodyPr/>
        <a:lstStyle/>
        <a:p>
          <a:r>
            <a:rPr lang="en-US" dirty="0" smtClean="0"/>
            <a:t>Cloud </a:t>
          </a:r>
          <a:r>
            <a:rPr lang="en-US" dirty="0" err="1" smtClean="0"/>
            <a:t>SaaS</a:t>
          </a:r>
          <a:r>
            <a:rPr lang="en-US" dirty="0" smtClean="0"/>
            <a:t> Software </a:t>
          </a:r>
          <a:endParaRPr lang="en-US" dirty="0"/>
        </a:p>
      </dgm:t>
    </dgm:pt>
    <dgm:pt modelId="{23DB9247-D37F-4596-9A66-B6C87FAE76D8}" type="parTrans" cxnId="{ABC542ED-39F8-41AB-ADE5-2934AE7A9983}">
      <dgm:prSet/>
      <dgm:spPr/>
      <dgm:t>
        <a:bodyPr/>
        <a:lstStyle/>
        <a:p>
          <a:endParaRPr lang="en-US"/>
        </a:p>
      </dgm:t>
    </dgm:pt>
    <dgm:pt modelId="{0B0296A3-9DAF-4CDE-B4BF-028C2B7B0323}" type="sibTrans" cxnId="{ABC542ED-39F8-41AB-ADE5-2934AE7A9983}">
      <dgm:prSet/>
      <dgm:spPr/>
      <dgm:t>
        <a:bodyPr/>
        <a:lstStyle/>
        <a:p>
          <a:endParaRPr lang="en-US"/>
        </a:p>
      </dgm:t>
    </dgm:pt>
    <dgm:pt modelId="{30BCF656-0452-4D81-B04D-F3C2BE1A4630}">
      <dgm:prSet phldrT="[Текст]"/>
      <dgm:spPr/>
      <dgm:t>
        <a:bodyPr/>
        <a:lstStyle/>
        <a:p>
          <a:r>
            <a:rPr lang="en-US" dirty="0" smtClean="0"/>
            <a:t>Ease of Processes </a:t>
          </a:r>
          <a:endParaRPr lang="en-US" dirty="0"/>
        </a:p>
      </dgm:t>
    </dgm:pt>
    <dgm:pt modelId="{EC4E075A-1CA0-49E9-9D98-508AFB7C2ACD}" type="parTrans" cxnId="{EEE5A981-1642-4339-8348-FECE378D0E89}">
      <dgm:prSet/>
      <dgm:spPr/>
      <dgm:t>
        <a:bodyPr/>
        <a:lstStyle/>
        <a:p>
          <a:endParaRPr lang="en-US"/>
        </a:p>
      </dgm:t>
    </dgm:pt>
    <dgm:pt modelId="{9E84D180-142B-4FCD-83E7-3D3B68B9E770}" type="sibTrans" cxnId="{EEE5A981-1642-4339-8348-FECE378D0E89}">
      <dgm:prSet/>
      <dgm:spPr/>
      <dgm:t>
        <a:bodyPr/>
        <a:lstStyle/>
        <a:p>
          <a:endParaRPr lang="en-US"/>
        </a:p>
      </dgm:t>
    </dgm:pt>
    <dgm:pt modelId="{B74D54E7-55F8-45F4-A8B7-0B047CF17016}">
      <dgm:prSet phldrT="[Текст]"/>
      <dgm:spPr/>
      <dgm:t>
        <a:bodyPr/>
        <a:lstStyle/>
        <a:p>
          <a:r>
            <a:rPr lang="en-US" dirty="0" smtClean="0"/>
            <a:t>Keep it simple </a:t>
          </a:r>
          <a:endParaRPr lang="en-US" dirty="0"/>
        </a:p>
      </dgm:t>
    </dgm:pt>
    <dgm:pt modelId="{752FC01C-FF97-4172-8686-6B7FAE09BA9A}" type="parTrans" cxnId="{B3578836-B0D0-4CB8-96D1-107D985EBFBD}">
      <dgm:prSet/>
      <dgm:spPr/>
      <dgm:t>
        <a:bodyPr/>
        <a:lstStyle/>
        <a:p>
          <a:endParaRPr lang="en-US"/>
        </a:p>
      </dgm:t>
    </dgm:pt>
    <dgm:pt modelId="{68835212-A2D0-4A73-B394-9F9AB38010E7}" type="sibTrans" cxnId="{B3578836-B0D0-4CB8-96D1-107D985EBFBD}">
      <dgm:prSet/>
      <dgm:spPr/>
      <dgm:t>
        <a:bodyPr/>
        <a:lstStyle/>
        <a:p>
          <a:endParaRPr lang="en-US"/>
        </a:p>
      </dgm:t>
    </dgm:pt>
    <dgm:pt modelId="{AD79CC2E-995C-4D77-BCC3-1046EA9397C6}">
      <dgm:prSet phldrT="[Текст]"/>
      <dgm:spPr/>
      <dgm:t>
        <a:bodyPr/>
        <a:lstStyle/>
        <a:p>
          <a:r>
            <a:rPr lang="en-US" dirty="0" smtClean="0"/>
            <a:t>5 Modules</a:t>
          </a:r>
          <a:endParaRPr lang="en-US" dirty="0"/>
        </a:p>
      </dgm:t>
    </dgm:pt>
    <dgm:pt modelId="{284B420C-DCD3-4130-95C9-325213CAA362}" type="parTrans" cxnId="{18E42372-42A3-4EC3-95FA-C7988B4555B2}">
      <dgm:prSet/>
      <dgm:spPr/>
      <dgm:t>
        <a:bodyPr/>
        <a:lstStyle/>
        <a:p>
          <a:endParaRPr lang="en-US"/>
        </a:p>
      </dgm:t>
    </dgm:pt>
    <dgm:pt modelId="{F4D45FE5-57B5-4F20-AB5F-AF26633DA894}" type="sibTrans" cxnId="{18E42372-42A3-4EC3-95FA-C7988B4555B2}">
      <dgm:prSet/>
      <dgm:spPr/>
      <dgm:t>
        <a:bodyPr/>
        <a:lstStyle/>
        <a:p>
          <a:endParaRPr lang="en-US"/>
        </a:p>
      </dgm:t>
    </dgm:pt>
    <dgm:pt modelId="{183D0EEE-B029-452D-BF52-B9115393EFD9}">
      <dgm:prSet phldrT="[Текст]"/>
      <dgm:spPr/>
      <dgm:t>
        <a:bodyPr/>
        <a:lstStyle/>
        <a:p>
          <a:r>
            <a:rPr lang="en-US" dirty="0" smtClean="0"/>
            <a:t>Single Platform</a:t>
          </a:r>
          <a:endParaRPr lang="en-US" dirty="0"/>
        </a:p>
      </dgm:t>
    </dgm:pt>
    <dgm:pt modelId="{3EEF8533-E024-4151-AA86-CCACD64E1053}" type="parTrans" cxnId="{FFEB8393-A64E-4A59-94B9-9DEAFE48CFA2}">
      <dgm:prSet/>
      <dgm:spPr/>
      <dgm:t>
        <a:bodyPr/>
        <a:lstStyle/>
        <a:p>
          <a:endParaRPr lang="en-US"/>
        </a:p>
      </dgm:t>
    </dgm:pt>
    <dgm:pt modelId="{A42039FE-7384-46DF-B867-E5B7156D3126}" type="sibTrans" cxnId="{FFEB8393-A64E-4A59-94B9-9DEAFE48CFA2}">
      <dgm:prSet/>
      <dgm:spPr/>
      <dgm:t>
        <a:bodyPr/>
        <a:lstStyle/>
        <a:p>
          <a:endParaRPr lang="en-US"/>
        </a:p>
      </dgm:t>
    </dgm:pt>
    <dgm:pt modelId="{09087C41-AF30-4185-81CA-FACD6C9000AC}">
      <dgm:prSet/>
      <dgm:spPr/>
      <dgm:t>
        <a:bodyPr/>
        <a:lstStyle/>
        <a:p>
          <a:r>
            <a:rPr lang="en-US" dirty="0" smtClean="0"/>
            <a:t>Built in Workflows </a:t>
          </a:r>
          <a:endParaRPr lang="en-US" dirty="0"/>
        </a:p>
      </dgm:t>
    </dgm:pt>
    <dgm:pt modelId="{E6D972E9-A9F2-4CA1-A039-EFCC766DE6A8}" type="parTrans" cxnId="{C3680911-9555-446B-A301-04FBA19B14A4}">
      <dgm:prSet/>
      <dgm:spPr/>
      <dgm:t>
        <a:bodyPr/>
        <a:lstStyle/>
        <a:p>
          <a:endParaRPr lang="en-US"/>
        </a:p>
      </dgm:t>
    </dgm:pt>
    <dgm:pt modelId="{AE5DF4C9-54AB-4208-9662-2710D90B01C6}" type="sibTrans" cxnId="{C3680911-9555-446B-A301-04FBA19B14A4}">
      <dgm:prSet/>
      <dgm:spPr/>
      <dgm:t>
        <a:bodyPr/>
        <a:lstStyle/>
        <a:p>
          <a:endParaRPr lang="en-US"/>
        </a:p>
      </dgm:t>
    </dgm:pt>
    <dgm:pt modelId="{1C6EB70E-EB58-44A2-B0DE-9E42481F1579}">
      <dgm:prSet/>
      <dgm:spPr/>
      <dgm:t>
        <a:bodyPr/>
        <a:lstStyle/>
        <a:p>
          <a:r>
            <a:rPr lang="en-US" dirty="0" smtClean="0"/>
            <a:t>Affordable </a:t>
          </a:r>
          <a:endParaRPr lang="en-US" dirty="0"/>
        </a:p>
      </dgm:t>
    </dgm:pt>
    <dgm:pt modelId="{45FA68F0-FB6B-4A33-BCF9-C29C43E7698F}" type="parTrans" cxnId="{16582BBC-B34A-4A93-916F-BE22DE72699D}">
      <dgm:prSet/>
      <dgm:spPr/>
      <dgm:t>
        <a:bodyPr/>
        <a:lstStyle/>
        <a:p>
          <a:endParaRPr lang="en-US"/>
        </a:p>
      </dgm:t>
    </dgm:pt>
    <dgm:pt modelId="{A145A618-11B0-4F75-84D2-DC775AC5B652}" type="sibTrans" cxnId="{16582BBC-B34A-4A93-916F-BE22DE72699D}">
      <dgm:prSet/>
      <dgm:spPr/>
      <dgm:t>
        <a:bodyPr/>
        <a:lstStyle/>
        <a:p>
          <a:endParaRPr lang="en-US"/>
        </a:p>
      </dgm:t>
    </dgm:pt>
    <dgm:pt modelId="{A0E64E35-7B47-428A-BCD3-1B54308564D6}" type="pres">
      <dgm:prSet presAssocID="{66BFC493-31C4-42F9-B9EE-F4ADC8DAB453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867DEE47-5764-480B-9914-528DE5FBFA2C}" type="pres">
      <dgm:prSet presAssocID="{87EA4511-86DB-4E05-88CC-DF96470C2DE9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1B04286-F256-4E7C-A871-6475FD0F95CF}" type="pres">
      <dgm:prSet presAssocID="{87EA4511-86DB-4E05-88CC-DF96470C2DE9}" presName="Accent" presStyleLbl="trAlign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75D5BF3-A679-44A1-B057-6CFA24787536}" type="pres">
      <dgm:prSet presAssocID="{87EA4511-86DB-4E05-88CC-DF96470C2DE9}" presName="Image" presStyleLbl="alignImgPlace1" presStyleIdx="0" presStyleCnt="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D22D663-EFB2-4356-BBBE-8C4316719B2E}" type="pres">
      <dgm:prSet presAssocID="{87EA4511-86DB-4E05-88CC-DF96470C2DE9}" presName="ChildComposite" presStyleCnt="0"/>
      <dgm:spPr/>
      <dgm:t>
        <a:bodyPr/>
        <a:lstStyle/>
        <a:p>
          <a:endParaRPr lang="en-US"/>
        </a:p>
      </dgm:t>
    </dgm:pt>
    <dgm:pt modelId="{E222DE66-A21B-4A8F-A2B5-A2E0FEBD833D}" type="pres">
      <dgm:prSet presAssocID="{87EA4511-86DB-4E05-88CC-DF96470C2DE9}" presName="Child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CECAB-6F3E-4E92-A129-58C755585E78}" type="pres">
      <dgm:prSet presAssocID="{87EA4511-86DB-4E05-88CC-DF96470C2DE9}" presName="Parent" presStyleLbl="revTx" presStyleIdx="0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1E640-40E8-4652-92C6-B6356AA546EF}" type="pres">
      <dgm:prSet presAssocID="{0F02E7F2-EF78-49D5-829C-093F7CFB273B}" presName="sibTrans" presStyleCnt="0"/>
      <dgm:spPr/>
      <dgm:t>
        <a:bodyPr/>
        <a:lstStyle/>
        <a:p>
          <a:endParaRPr lang="en-US"/>
        </a:p>
      </dgm:t>
    </dgm:pt>
    <dgm:pt modelId="{4C6BD651-22F1-4D53-9A10-E5A47D707D57}" type="pres">
      <dgm:prSet presAssocID="{09087C41-AF30-4185-81CA-FACD6C9000AC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8A3AE32-57C0-4FC1-8750-8C784E23C806}" type="pres">
      <dgm:prSet presAssocID="{09087C41-AF30-4185-81CA-FACD6C9000AC}" presName="Accent" presStyleLbl="trAlign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380FE7E-AF14-41DE-A129-CD6C0574A71E}" type="pres">
      <dgm:prSet presAssocID="{09087C41-AF30-4185-81CA-FACD6C9000AC}" presName="Image" presStyleLbl="alignImgPlace1" presStyleIdx="1" presStyleCnt="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46F5B87-A7FB-40E0-9DA8-FF1A697870DC}" type="pres">
      <dgm:prSet presAssocID="{09087C41-AF30-4185-81CA-FACD6C9000AC}" presName="ChildComposite" presStyleCnt="0"/>
      <dgm:spPr/>
      <dgm:t>
        <a:bodyPr/>
        <a:lstStyle/>
        <a:p>
          <a:endParaRPr lang="en-US"/>
        </a:p>
      </dgm:t>
    </dgm:pt>
    <dgm:pt modelId="{DB511F54-0C6C-48B0-BB11-15B16AEBB7B2}" type="pres">
      <dgm:prSet presAssocID="{09087C41-AF30-4185-81CA-FACD6C9000AC}" presName="Child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146AF-297F-4A14-BD1A-31844BA355BE}" type="pres">
      <dgm:prSet presAssocID="{09087C41-AF30-4185-81CA-FACD6C9000AC}" presName="Parent" presStyleLbl="revTx" presStyleIdx="1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14FA2-5014-4D5B-95C8-3C879291F426}" type="pres">
      <dgm:prSet presAssocID="{AE5DF4C9-54AB-4208-9662-2710D90B01C6}" presName="sibTrans" presStyleCnt="0"/>
      <dgm:spPr/>
      <dgm:t>
        <a:bodyPr/>
        <a:lstStyle/>
        <a:p>
          <a:endParaRPr lang="en-US"/>
        </a:p>
      </dgm:t>
    </dgm:pt>
    <dgm:pt modelId="{CFCD6D5E-FB6E-4469-946D-24BF3EE1184F}" type="pres">
      <dgm:prSet presAssocID="{30BCF656-0452-4D81-B04D-F3C2BE1A4630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E0BBCD1-9B67-4BC8-BEEB-AFFECA78C756}" type="pres">
      <dgm:prSet presAssocID="{30BCF656-0452-4D81-B04D-F3C2BE1A4630}" presName="Accent" presStyleLbl="trAlign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4A65C02-576A-4C89-9401-98EAF4575922}" type="pres">
      <dgm:prSet presAssocID="{30BCF656-0452-4D81-B04D-F3C2BE1A4630}" presName="Image" presStyleLbl="alignImgPlace1" presStyleIdx="2" presStyleCnt="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0ACC7BD-9630-49B7-86FB-71519AF889AB}" type="pres">
      <dgm:prSet presAssocID="{30BCF656-0452-4D81-B04D-F3C2BE1A4630}" presName="ChildComposite" presStyleCnt="0"/>
      <dgm:spPr/>
      <dgm:t>
        <a:bodyPr/>
        <a:lstStyle/>
        <a:p>
          <a:endParaRPr lang="en-US"/>
        </a:p>
      </dgm:t>
    </dgm:pt>
    <dgm:pt modelId="{BFBA36DF-1463-42D0-8657-E803B852FBCF}" type="pres">
      <dgm:prSet presAssocID="{30BCF656-0452-4D81-B04D-F3C2BE1A4630}" presName="Child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2265EC-AAEA-45EF-AFC2-11CD50F8EF45}" type="pres">
      <dgm:prSet presAssocID="{30BCF656-0452-4D81-B04D-F3C2BE1A4630}" presName="Parent" presStyleLbl="revTx" presStyleIdx="2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E67A1-7C95-476B-90DC-360FDD0495C5}" type="pres">
      <dgm:prSet presAssocID="{9E84D180-142B-4FCD-83E7-3D3B68B9E770}" presName="sibTrans" presStyleCnt="0"/>
      <dgm:spPr/>
      <dgm:t>
        <a:bodyPr/>
        <a:lstStyle/>
        <a:p>
          <a:endParaRPr lang="en-US"/>
        </a:p>
      </dgm:t>
    </dgm:pt>
    <dgm:pt modelId="{4B68B6FD-95B2-4C9B-8221-34021949CE94}" type="pres">
      <dgm:prSet presAssocID="{AD79CC2E-995C-4D77-BCC3-1046EA9397C6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3455281-ADD7-4874-81D6-C6C682E0F3C4}" type="pres">
      <dgm:prSet presAssocID="{AD79CC2E-995C-4D77-BCC3-1046EA9397C6}" presName="Accent" presStyleLbl="trAlign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9DC84C2-CBC6-4DA7-BD21-D7E5FCF5A9B8}" type="pres">
      <dgm:prSet presAssocID="{AD79CC2E-995C-4D77-BCC3-1046EA9397C6}" presName="Image" presStyleLbl="alignImgPlace1" presStyleIdx="3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US"/>
        </a:p>
      </dgm:t>
    </dgm:pt>
    <dgm:pt modelId="{C96C9DE0-392F-452A-8413-7748C02280DE}" type="pres">
      <dgm:prSet presAssocID="{AD79CC2E-995C-4D77-BCC3-1046EA9397C6}" presName="ChildComposite" presStyleCnt="0"/>
      <dgm:spPr/>
      <dgm:t>
        <a:bodyPr/>
        <a:lstStyle/>
        <a:p>
          <a:endParaRPr lang="en-US"/>
        </a:p>
      </dgm:t>
    </dgm:pt>
    <dgm:pt modelId="{DCB7D8A5-81E9-4AF2-B12B-F8F8E9A9C24C}" type="pres">
      <dgm:prSet presAssocID="{AD79CC2E-995C-4D77-BCC3-1046EA9397C6}" presName="Child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E6600-D961-4CEB-AB47-643105F409E8}" type="pres">
      <dgm:prSet presAssocID="{AD79CC2E-995C-4D77-BCC3-1046EA9397C6}" presName="Parent" presStyleLbl="revTx" presStyleIdx="3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578836-B0D0-4CB8-96D1-107D985EBFBD}" srcId="{30BCF656-0452-4D81-B04D-F3C2BE1A4630}" destId="{B74D54E7-55F8-45F4-A8B7-0B047CF17016}" srcOrd="0" destOrd="0" parTransId="{752FC01C-FF97-4172-8686-6B7FAE09BA9A}" sibTransId="{68835212-A2D0-4A73-B394-9F9AB38010E7}"/>
    <dgm:cxn modelId="{F0935124-4746-4E4B-AB31-2ADFDC48B2A9}" type="presOf" srcId="{9B054690-5B27-457E-8129-D617F1DA2B46}" destId="{E222DE66-A21B-4A8F-A2B5-A2E0FEBD833D}" srcOrd="0" destOrd="0" presId="urn:microsoft.com/office/officeart/2008/layout/CaptionedPictures"/>
    <dgm:cxn modelId="{2FF40B47-BE2B-4426-A145-664F75E83B1C}" type="presOf" srcId="{09087C41-AF30-4185-81CA-FACD6C9000AC}" destId="{11F146AF-297F-4A14-BD1A-31844BA355BE}" srcOrd="0" destOrd="0" presId="urn:microsoft.com/office/officeart/2008/layout/CaptionedPictures"/>
    <dgm:cxn modelId="{C3680911-9555-446B-A301-04FBA19B14A4}" srcId="{66BFC493-31C4-42F9-B9EE-F4ADC8DAB453}" destId="{09087C41-AF30-4185-81CA-FACD6C9000AC}" srcOrd="1" destOrd="0" parTransId="{E6D972E9-A9F2-4CA1-A039-EFCC766DE6A8}" sibTransId="{AE5DF4C9-54AB-4208-9662-2710D90B01C6}"/>
    <dgm:cxn modelId="{63B3D316-2876-4B80-834D-6444D9457BD7}" type="presOf" srcId="{AD79CC2E-995C-4D77-BCC3-1046EA9397C6}" destId="{095E6600-D961-4CEB-AB47-643105F409E8}" srcOrd="0" destOrd="0" presId="urn:microsoft.com/office/officeart/2008/layout/CaptionedPictures"/>
    <dgm:cxn modelId="{EEE5A981-1642-4339-8348-FECE378D0E89}" srcId="{66BFC493-31C4-42F9-B9EE-F4ADC8DAB453}" destId="{30BCF656-0452-4D81-B04D-F3C2BE1A4630}" srcOrd="2" destOrd="0" parTransId="{EC4E075A-1CA0-49E9-9D98-508AFB7C2ACD}" sibTransId="{9E84D180-142B-4FCD-83E7-3D3B68B9E770}"/>
    <dgm:cxn modelId="{FFEB8393-A64E-4A59-94B9-9DEAFE48CFA2}" srcId="{AD79CC2E-995C-4D77-BCC3-1046EA9397C6}" destId="{183D0EEE-B029-452D-BF52-B9115393EFD9}" srcOrd="0" destOrd="0" parTransId="{3EEF8533-E024-4151-AA86-CCACD64E1053}" sibTransId="{A42039FE-7384-46DF-B867-E5B7156D3126}"/>
    <dgm:cxn modelId="{D7FC4276-058C-4782-ACA7-E91F9DA87D48}" type="presOf" srcId="{87EA4511-86DB-4E05-88CC-DF96470C2DE9}" destId="{B68CECAB-6F3E-4E92-A129-58C755585E78}" srcOrd="0" destOrd="0" presId="urn:microsoft.com/office/officeart/2008/layout/CaptionedPictures"/>
    <dgm:cxn modelId="{ABC542ED-39F8-41AB-ADE5-2934AE7A9983}" srcId="{87EA4511-86DB-4E05-88CC-DF96470C2DE9}" destId="{9B054690-5B27-457E-8129-D617F1DA2B46}" srcOrd="0" destOrd="0" parTransId="{23DB9247-D37F-4596-9A66-B6C87FAE76D8}" sibTransId="{0B0296A3-9DAF-4CDE-B4BF-028C2B7B0323}"/>
    <dgm:cxn modelId="{16582BBC-B34A-4A93-916F-BE22DE72699D}" srcId="{09087C41-AF30-4185-81CA-FACD6C9000AC}" destId="{1C6EB70E-EB58-44A2-B0DE-9E42481F1579}" srcOrd="0" destOrd="0" parTransId="{45FA68F0-FB6B-4A33-BCF9-C29C43E7698F}" sibTransId="{A145A618-11B0-4F75-84D2-DC775AC5B652}"/>
    <dgm:cxn modelId="{7EFC136C-5337-40E2-B549-CD87C941CA72}" type="presOf" srcId="{B74D54E7-55F8-45F4-A8B7-0B047CF17016}" destId="{BFBA36DF-1463-42D0-8657-E803B852FBCF}" srcOrd="0" destOrd="0" presId="urn:microsoft.com/office/officeart/2008/layout/CaptionedPictures"/>
    <dgm:cxn modelId="{453AD791-117A-4CCF-A80C-1A3E4D620CE3}" type="presOf" srcId="{30BCF656-0452-4D81-B04D-F3C2BE1A4630}" destId="{F02265EC-AAEA-45EF-AFC2-11CD50F8EF45}" srcOrd="0" destOrd="0" presId="urn:microsoft.com/office/officeart/2008/layout/CaptionedPictures"/>
    <dgm:cxn modelId="{33CF3BAD-786B-422C-9206-678C3A1D6C50}" srcId="{66BFC493-31C4-42F9-B9EE-F4ADC8DAB453}" destId="{87EA4511-86DB-4E05-88CC-DF96470C2DE9}" srcOrd="0" destOrd="0" parTransId="{0B9B0213-F79E-4582-9DA9-F75D7433C0F7}" sibTransId="{0F02E7F2-EF78-49D5-829C-093F7CFB273B}"/>
    <dgm:cxn modelId="{5D9A27BA-8B41-4386-A873-38205F41E105}" type="presOf" srcId="{1C6EB70E-EB58-44A2-B0DE-9E42481F1579}" destId="{DB511F54-0C6C-48B0-BB11-15B16AEBB7B2}" srcOrd="0" destOrd="0" presId="urn:microsoft.com/office/officeart/2008/layout/CaptionedPictures"/>
    <dgm:cxn modelId="{18E42372-42A3-4EC3-95FA-C7988B4555B2}" srcId="{66BFC493-31C4-42F9-B9EE-F4ADC8DAB453}" destId="{AD79CC2E-995C-4D77-BCC3-1046EA9397C6}" srcOrd="3" destOrd="0" parTransId="{284B420C-DCD3-4130-95C9-325213CAA362}" sibTransId="{F4D45FE5-57B5-4F20-AB5F-AF26633DA894}"/>
    <dgm:cxn modelId="{3F146C10-2D08-4AF1-A585-5F546DD297FD}" type="presOf" srcId="{66BFC493-31C4-42F9-B9EE-F4ADC8DAB453}" destId="{A0E64E35-7B47-428A-BCD3-1B54308564D6}" srcOrd="0" destOrd="0" presId="urn:microsoft.com/office/officeart/2008/layout/CaptionedPictures"/>
    <dgm:cxn modelId="{44F2C457-A51D-46F2-BED8-D06A347A480A}" type="presOf" srcId="{183D0EEE-B029-452D-BF52-B9115393EFD9}" destId="{DCB7D8A5-81E9-4AF2-B12B-F8F8E9A9C24C}" srcOrd="0" destOrd="0" presId="urn:microsoft.com/office/officeart/2008/layout/CaptionedPictures"/>
    <dgm:cxn modelId="{3D97DF7F-53C9-4407-9E63-C2E6DF24BA65}" type="presParOf" srcId="{A0E64E35-7B47-428A-BCD3-1B54308564D6}" destId="{867DEE47-5764-480B-9914-528DE5FBFA2C}" srcOrd="0" destOrd="0" presId="urn:microsoft.com/office/officeart/2008/layout/CaptionedPictures"/>
    <dgm:cxn modelId="{7B113031-55B9-4A31-B3A7-1CAE71BF5E5E}" type="presParOf" srcId="{867DEE47-5764-480B-9914-528DE5FBFA2C}" destId="{61B04286-F256-4E7C-A871-6475FD0F95CF}" srcOrd="0" destOrd="0" presId="urn:microsoft.com/office/officeart/2008/layout/CaptionedPictures"/>
    <dgm:cxn modelId="{5D5363E3-C51E-4B67-A521-4210450FF6AA}" type="presParOf" srcId="{867DEE47-5764-480B-9914-528DE5FBFA2C}" destId="{175D5BF3-A679-44A1-B057-6CFA24787536}" srcOrd="1" destOrd="0" presId="urn:microsoft.com/office/officeart/2008/layout/CaptionedPictures"/>
    <dgm:cxn modelId="{2985C564-6861-4888-9A4F-68BA98616277}" type="presParOf" srcId="{867DEE47-5764-480B-9914-528DE5FBFA2C}" destId="{8D22D663-EFB2-4356-BBBE-8C4316719B2E}" srcOrd="2" destOrd="0" presId="urn:microsoft.com/office/officeart/2008/layout/CaptionedPictures"/>
    <dgm:cxn modelId="{BF01B8A6-2EA6-4683-AB46-A6FE825E1D00}" type="presParOf" srcId="{8D22D663-EFB2-4356-BBBE-8C4316719B2E}" destId="{E222DE66-A21B-4A8F-A2B5-A2E0FEBD833D}" srcOrd="0" destOrd="0" presId="urn:microsoft.com/office/officeart/2008/layout/CaptionedPictures"/>
    <dgm:cxn modelId="{0B027F69-0355-41E8-A8FB-96185DA3A13B}" type="presParOf" srcId="{8D22D663-EFB2-4356-BBBE-8C4316719B2E}" destId="{B68CECAB-6F3E-4E92-A129-58C755585E78}" srcOrd="1" destOrd="0" presId="urn:microsoft.com/office/officeart/2008/layout/CaptionedPictures"/>
    <dgm:cxn modelId="{F2C43110-C33A-49F1-815F-FF2CB6B93D48}" type="presParOf" srcId="{A0E64E35-7B47-428A-BCD3-1B54308564D6}" destId="{54D1E640-40E8-4652-92C6-B6356AA546EF}" srcOrd="1" destOrd="0" presId="urn:microsoft.com/office/officeart/2008/layout/CaptionedPictures"/>
    <dgm:cxn modelId="{A7F060A2-4035-4C31-9C0C-C1E5A2D2986D}" type="presParOf" srcId="{A0E64E35-7B47-428A-BCD3-1B54308564D6}" destId="{4C6BD651-22F1-4D53-9A10-E5A47D707D57}" srcOrd="2" destOrd="0" presId="urn:microsoft.com/office/officeart/2008/layout/CaptionedPictures"/>
    <dgm:cxn modelId="{915D9E21-F818-4341-AB59-B93D9CE28D12}" type="presParOf" srcId="{4C6BD651-22F1-4D53-9A10-E5A47D707D57}" destId="{E8A3AE32-57C0-4FC1-8750-8C784E23C806}" srcOrd="0" destOrd="0" presId="urn:microsoft.com/office/officeart/2008/layout/CaptionedPictures"/>
    <dgm:cxn modelId="{4E9BF111-2135-43D8-BC65-8FBBC7382983}" type="presParOf" srcId="{4C6BD651-22F1-4D53-9A10-E5A47D707D57}" destId="{F380FE7E-AF14-41DE-A129-CD6C0574A71E}" srcOrd="1" destOrd="0" presId="urn:microsoft.com/office/officeart/2008/layout/CaptionedPictures"/>
    <dgm:cxn modelId="{FD736A46-953C-4C5A-B7B3-D89D70BDB425}" type="presParOf" srcId="{4C6BD651-22F1-4D53-9A10-E5A47D707D57}" destId="{F46F5B87-A7FB-40E0-9DA8-FF1A697870DC}" srcOrd="2" destOrd="0" presId="urn:microsoft.com/office/officeart/2008/layout/CaptionedPictures"/>
    <dgm:cxn modelId="{8C6F118F-5C3F-4D77-AA21-16EC5C0C00C0}" type="presParOf" srcId="{F46F5B87-A7FB-40E0-9DA8-FF1A697870DC}" destId="{DB511F54-0C6C-48B0-BB11-15B16AEBB7B2}" srcOrd="0" destOrd="0" presId="urn:microsoft.com/office/officeart/2008/layout/CaptionedPictures"/>
    <dgm:cxn modelId="{B8B1FEA4-5C89-4BC8-A063-FEBC9126D50F}" type="presParOf" srcId="{F46F5B87-A7FB-40E0-9DA8-FF1A697870DC}" destId="{11F146AF-297F-4A14-BD1A-31844BA355BE}" srcOrd="1" destOrd="0" presId="urn:microsoft.com/office/officeart/2008/layout/CaptionedPictures"/>
    <dgm:cxn modelId="{CCC9E018-F237-4219-9073-63EAC2995C9E}" type="presParOf" srcId="{A0E64E35-7B47-428A-BCD3-1B54308564D6}" destId="{C7514FA2-5014-4D5B-95C8-3C879291F426}" srcOrd="3" destOrd="0" presId="urn:microsoft.com/office/officeart/2008/layout/CaptionedPictures"/>
    <dgm:cxn modelId="{876E2C58-6BD3-4CD1-A72E-41812360D005}" type="presParOf" srcId="{A0E64E35-7B47-428A-BCD3-1B54308564D6}" destId="{CFCD6D5E-FB6E-4469-946D-24BF3EE1184F}" srcOrd="4" destOrd="0" presId="urn:microsoft.com/office/officeart/2008/layout/CaptionedPictures"/>
    <dgm:cxn modelId="{EC642BEE-2B7F-40CA-9365-2C6DF27C2E7A}" type="presParOf" srcId="{CFCD6D5E-FB6E-4469-946D-24BF3EE1184F}" destId="{3E0BBCD1-9B67-4BC8-BEEB-AFFECA78C756}" srcOrd="0" destOrd="0" presId="urn:microsoft.com/office/officeart/2008/layout/CaptionedPictures"/>
    <dgm:cxn modelId="{BDF0C4F4-B274-4188-A3B1-270D2E92B060}" type="presParOf" srcId="{CFCD6D5E-FB6E-4469-946D-24BF3EE1184F}" destId="{F4A65C02-576A-4C89-9401-98EAF4575922}" srcOrd="1" destOrd="0" presId="urn:microsoft.com/office/officeart/2008/layout/CaptionedPictures"/>
    <dgm:cxn modelId="{167D5697-9294-42C0-B105-0A6A72A66CE4}" type="presParOf" srcId="{CFCD6D5E-FB6E-4469-946D-24BF3EE1184F}" destId="{10ACC7BD-9630-49B7-86FB-71519AF889AB}" srcOrd="2" destOrd="0" presId="urn:microsoft.com/office/officeart/2008/layout/CaptionedPictures"/>
    <dgm:cxn modelId="{68ED9489-297C-4991-BEF5-2026A98AE874}" type="presParOf" srcId="{10ACC7BD-9630-49B7-86FB-71519AF889AB}" destId="{BFBA36DF-1463-42D0-8657-E803B852FBCF}" srcOrd="0" destOrd="0" presId="urn:microsoft.com/office/officeart/2008/layout/CaptionedPictures"/>
    <dgm:cxn modelId="{516F0F05-BCE9-4C3E-BE82-5054AB36885A}" type="presParOf" srcId="{10ACC7BD-9630-49B7-86FB-71519AF889AB}" destId="{F02265EC-AAEA-45EF-AFC2-11CD50F8EF45}" srcOrd="1" destOrd="0" presId="urn:microsoft.com/office/officeart/2008/layout/CaptionedPictures"/>
    <dgm:cxn modelId="{2489D3FA-FD94-4BDF-BA85-D0496F5F0ED4}" type="presParOf" srcId="{A0E64E35-7B47-428A-BCD3-1B54308564D6}" destId="{05FE67A1-7C95-476B-90DC-360FDD0495C5}" srcOrd="5" destOrd="0" presId="urn:microsoft.com/office/officeart/2008/layout/CaptionedPictures"/>
    <dgm:cxn modelId="{C5DB122F-0A4D-4F5B-A830-C40D2890C3FF}" type="presParOf" srcId="{A0E64E35-7B47-428A-BCD3-1B54308564D6}" destId="{4B68B6FD-95B2-4C9B-8221-34021949CE94}" srcOrd="6" destOrd="0" presId="urn:microsoft.com/office/officeart/2008/layout/CaptionedPictures"/>
    <dgm:cxn modelId="{7D550078-75B2-4DE7-B151-7666683F624C}" type="presParOf" srcId="{4B68B6FD-95B2-4C9B-8221-34021949CE94}" destId="{B3455281-ADD7-4874-81D6-C6C682E0F3C4}" srcOrd="0" destOrd="0" presId="urn:microsoft.com/office/officeart/2008/layout/CaptionedPictures"/>
    <dgm:cxn modelId="{28778F87-A9C8-4089-869C-FEE18B6323B2}" type="presParOf" srcId="{4B68B6FD-95B2-4C9B-8221-34021949CE94}" destId="{59DC84C2-CBC6-4DA7-BD21-D7E5FCF5A9B8}" srcOrd="1" destOrd="0" presId="urn:microsoft.com/office/officeart/2008/layout/CaptionedPictures"/>
    <dgm:cxn modelId="{06C2F825-829C-4B51-AC8B-C96FB007A980}" type="presParOf" srcId="{4B68B6FD-95B2-4C9B-8221-34021949CE94}" destId="{C96C9DE0-392F-452A-8413-7748C02280DE}" srcOrd="2" destOrd="0" presId="urn:microsoft.com/office/officeart/2008/layout/CaptionedPictures"/>
    <dgm:cxn modelId="{54A98F40-A0E6-441B-BADF-64A0B3DF242E}" type="presParOf" srcId="{C96C9DE0-392F-452A-8413-7748C02280DE}" destId="{DCB7D8A5-81E9-4AF2-B12B-F8F8E9A9C24C}" srcOrd="0" destOrd="0" presId="urn:microsoft.com/office/officeart/2008/layout/CaptionedPictures"/>
    <dgm:cxn modelId="{FDA255E4-7845-462D-B035-7E527DF742A0}" type="presParOf" srcId="{C96C9DE0-392F-452A-8413-7748C02280DE}" destId="{095E6600-D961-4CEB-AB47-643105F409E8}" srcOrd="1" destOrd="0" presId="urn:microsoft.com/office/officeart/2008/layout/CaptionedPictures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75ED7-CF1A-495A-B98B-2A52602E281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119EEA60-A154-4DD3-B5C0-EC069F49E861}">
      <dgm:prSet phldrT="[Текст]"/>
      <dgm:spPr/>
      <dgm:t>
        <a:bodyPr/>
        <a:lstStyle/>
        <a:p>
          <a:r>
            <a:rPr lang="en-US" dirty="0" smtClean="0"/>
            <a:t>Ease of adoptability</a:t>
          </a:r>
        </a:p>
        <a:p>
          <a:r>
            <a:rPr lang="en-US" dirty="0" smtClean="0"/>
            <a:t>Five core modules in one application </a:t>
          </a:r>
          <a:endParaRPr lang="en-US" dirty="0"/>
        </a:p>
      </dgm:t>
    </dgm:pt>
    <dgm:pt modelId="{407257BE-4D47-4C71-8F54-DB27E49EBDE7}" type="parTrans" cxnId="{73E53F08-9FB9-4DED-BB16-F57B6E4BBB15}">
      <dgm:prSet/>
      <dgm:spPr/>
      <dgm:t>
        <a:bodyPr/>
        <a:lstStyle/>
        <a:p>
          <a:endParaRPr lang="en-US"/>
        </a:p>
      </dgm:t>
    </dgm:pt>
    <dgm:pt modelId="{6C6C0ABB-634D-4888-9DBB-148941A3405B}" type="sibTrans" cxnId="{73E53F08-9FB9-4DED-BB16-F57B6E4BBB15}">
      <dgm:prSet/>
      <dgm:spPr/>
      <dgm:t>
        <a:bodyPr/>
        <a:lstStyle/>
        <a:p>
          <a:endParaRPr lang="en-US"/>
        </a:p>
      </dgm:t>
    </dgm:pt>
    <dgm:pt modelId="{79632A4B-A80F-45C6-A745-65D4CD0E5E4A}">
      <dgm:prSet phldrT="[Текст]"/>
      <dgm:spPr/>
      <dgm:t>
        <a:bodyPr/>
        <a:lstStyle/>
        <a:p>
          <a:r>
            <a:rPr lang="en-US" dirty="0" smtClean="0"/>
            <a:t>Cloud and Central System</a:t>
          </a:r>
        </a:p>
        <a:p>
          <a:r>
            <a:rPr lang="en-US" dirty="0" smtClean="0"/>
            <a:t>Focus  on quality and working method</a:t>
          </a:r>
          <a:endParaRPr lang="en-US" dirty="0"/>
        </a:p>
      </dgm:t>
    </dgm:pt>
    <dgm:pt modelId="{A22340DF-6FB1-4C77-8266-3FE552FA6AD3}" type="parTrans" cxnId="{6C910B4F-A882-4243-B58E-91A4273C9643}">
      <dgm:prSet/>
      <dgm:spPr/>
      <dgm:t>
        <a:bodyPr/>
        <a:lstStyle/>
        <a:p>
          <a:endParaRPr lang="en-US"/>
        </a:p>
      </dgm:t>
    </dgm:pt>
    <dgm:pt modelId="{59A4383F-D78A-44D0-88EE-E984382FD790}" type="sibTrans" cxnId="{6C910B4F-A882-4243-B58E-91A4273C9643}">
      <dgm:prSet/>
      <dgm:spPr/>
      <dgm:t>
        <a:bodyPr/>
        <a:lstStyle/>
        <a:p>
          <a:endParaRPr lang="en-US"/>
        </a:p>
      </dgm:t>
    </dgm:pt>
    <dgm:pt modelId="{DE947D1F-7B0F-495B-B135-A9E95155B24B}">
      <dgm:prSet phldrT="[Текст]"/>
      <dgm:spPr/>
      <dgm:t>
        <a:bodyPr/>
        <a:lstStyle/>
        <a:p>
          <a:r>
            <a:rPr lang="en-US" dirty="0" smtClean="0"/>
            <a:t>Multiple layers of support, including trainings and migration </a:t>
          </a:r>
          <a:endParaRPr lang="en-US" dirty="0"/>
        </a:p>
      </dgm:t>
    </dgm:pt>
    <dgm:pt modelId="{04C41CD8-7FD2-4C4E-B681-8F15A5BDBECA}" type="parTrans" cxnId="{D7C6D2AF-49A7-4CC8-B197-13A352C89B8D}">
      <dgm:prSet/>
      <dgm:spPr/>
      <dgm:t>
        <a:bodyPr/>
        <a:lstStyle/>
        <a:p>
          <a:endParaRPr lang="en-US"/>
        </a:p>
      </dgm:t>
    </dgm:pt>
    <dgm:pt modelId="{C250FA8E-734A-4DFA-AD85-D958192E76E4}" type="sibTrans" cxnId="{D7C6D2AF-49A7-4CC8-B197-13A352C89B8D}">
      <dgm:prSet/>
      <dgm:spPr/>
      <dgm:t>
        <a:bodyPr/>
        <a:lstStyle/>
        <a:p>
          <a:endParaRPr lang="en-US"/>
        </a:p>
      </dgm:t>
    </dgm:pt>
    <dgm:pt modelId="{EB008B47-7321-4F1F-8397-5B982BA3BD4E}" type="pres">
      <dgm:prSet presAssocID="{1AA75ED7-CF1A-495A-B98B-2A52602E2813}" presName="Name0" presStyleCnt="0">
        <dgm:presLayoutVars>
          <dgm:dir/>
          <dgm:resizeHandles val="exact"/>
        </dgm:presLayoutVars>
      </dgm:prSet>
      <dgm:spPr/>
    </dgm:pt>
    <dgm:pt modelId="{9267AADD-4D1D-429D-93A8-6BF0CEBE85F5}" type="pres">
      <dgm:prSet presAssocID="{119EEA60-A154-4DD3-B5C0-EC069F49E861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3CE4A-27AA-41C8-A8E1-0F423EBE275A}" type="pres">
      <dgm:prSet presAssocID="{6C6C0ABB-634D-4888-9DBB-148941A3405B}" presName="parSpace" presStyleCnt="0"/>
      <dgm:spPr/>
    </dgm:pt>
    <dgm:pt modelId="{84C75E05-94DA-4E70-9A66-CD511CAF667E}" type="pres">
      <dgm:prSet presAssocID="{79632A4B-A80F-45C6-A745-65D4CD0E5E4A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F3C12-9ACD-4E4B-9C00-FECD75419AB2}" type="pres">
      <dgm:prSet presAssocID="{59A4383F-D78A-44D0-88EE-E984382FD790}" presName="parSpace" presStyleCnt="0"/>
      <dgm:spPr/>
    </dgm:pt>
    <dgm:pt modelId="{7A601AA2-9F02-4FEB-9C40-12F98D34E1B7}" type="pres">
      <dgm:prSet presAssocID="{DE947D1F-7B0F-495B-B135-A9E95155B24B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D01E44-B0D8-4122-959C-E7572328CECB}" type="presOf" srcId="{79632A4B-A80F-45C6-A745-65D4CD0E5E4A}" destId="{84C75E05-94DA-4E70-9A66-CD511CAF667E}" srcOrd="0" destOrd="0" presId="urn:microsoft.com/office/officeart/2005/8/layout/hChevron3"/>
    <dgm:cxn modelId="{73E53F08-9FB9-4DED-BB16-F57B6E4BBB15}" srcId="{1AA75ED7-CF1A-495A-B98B-2A52602E2813}" destId="{119EEA60-A154-4DD3-B5C0-EC069F49E861}" srcOrd="0" destOrd="0" parTransId="{407257BE-4D47-4C71-8F54-DB27E49EBDE7}" sibTransId="{6C6C0ABB-634D-4888-9DBB-148941A3405B}"/>
    <dgm:cxn modelId="{4CC93731-A9F2-4CA6-BBFC-99EAE592C2BB}" type="presOf" srcId="{1AA75ED7-CF1A-495A-B98B-2A52602E2813}" destId="{EB008B47-7321-4F1F-8397-5B982BA3BD4E}" srcOrd="0" destOrd="0" presId="urn:microsoft.com/office/officeart/2005/8/layout/hChevron3"/>
    <dgm:cxn modelId="{6C910B4F-A882-4243-B58E-91A4273C9643}" srcId="{1AA75ED7-CF1A-495A-B98B-2A52602E2813}" destId="{79632A4B-A80F-45C6-A745-65D4CD0E5E4A}" srcOrd="1" destOrd="0" parTransId="{A22340DF-6FB1-4C77-8266-3FE552FA6AD3}" sibTransId="{59A4383F-D78A-44D0-88EE-E984382FD790}"/>
    <dgm:cxn modelId="{8ABDF932-FBCC-4A96-8D3E-19EC17BD3ACA}" type="presOf" srcId="{119EEA60-A154-4DD3-B5C0-EC069F49E861}" destId="{9267AADD-4D1D-429D-93A8-6BF0CEBE85F5}" srcOrd="0" destOrd="0" presId="urn:microsoft.com/office/officeart/2005/8/layout/hChevron3"/>
    <dgm:cxn modelId="{DC78FE62-4671-4AE3-ABA0-02BB6D32E5EF}" type="presOf" srcId="{DE947D1F-7B0F-495B-B135-A9E95155B24B}" destId="{7A601AA2-9F02-4FEB-9C40-12F98D34E1B7}" srcOrd="0" destOrd="0" presId="urn:microsoft.com/office/officeart/2005/8/layout/hChevron3"/>
    <dgm:cxn modelId="{D7C6D2AF-49A7-4CC8-B197-13A352C89B8D}" srcId="{1AA75ED7-CF1A-495A-B98B-2A52602E2813}" destId="{DE947D1F-7B0F-495B-B135-A9E95155B24B}" srcOrd="2" destOrd="0" parTransId="{04C41CD8-7FD2-4C4E-B681-8F15A5BDBECA}" sibTransId="{C250FA8E-734A-4DFA-AD85-D958192E76E4}"/>
    <dgm:cxn modelId="{2A1E297E-F040-4E23-9454-B95942C6C279}" type="presParOf" srcId="{EB008B47-7321-4F1F-8397-5B982BA3BD4E}" destId="{9267AADD-4D1D-429D-93A8-6BF0CEBE85F5}" srcOrd="0" destOrd="0" presId="urn:microsoft.com/office/officeart/2005/8/layout/hChevron3"/>
    <dgm:cxn modelId="{A74B5381-36B2-403E-A47B-BB7E96BC9AF5}" type="presParOf" srcId="{EB008B47-7321-4F1F-8397-5B982BA3BD4E}" destId="{3F63CE4A-27AA-41C8-A8E1-0F423EBE275A}" srcOrd="1" destOrd="0" presId="urn:microsoft.com/office/officeart/2005/8/layout/hChevron3"/>
    <dgm:cxn modelId="{5BD510CD-664D-4773-A9B1-2107F83E72D4}" type="presParOf" srcId="{EB008B47-7321-4F1F-8397-5B982BA3BD4E}" destId="{84C75E05-94DA-4E70-9A66-CD511CAF667E}" srcOrd="2" destOrd="0" presId="urn:microsoft.com/office/officeart/2005/8/layout/hChevron3"/>
    <dgm:cxn modelId="{6EABB519-B9F2-4248-A525-2DC72BEA95A8}" type="presParOf" srcId="{EB008B47-7321-4F1F-8397-5B982BA3BD4E}" destId="{B79F3C12-9ACD-4E4B-9C00-FECD75419AB2}" srcOrd="3" destOrd="0" presId="urn:microsoft.com/office/officeart/2005/8/layout/hChevron3"/>
    <dgm:cxn modelId="{AFDEDBFE-D85B-4E00-AF4D-C064136AFB87}" type="presParOf" srcId="{EB008B47-7321-4F1F-8397-5B982BA3BD4E}" destId="{7A601AA2-9F02-4FEB-9C40-12F98D34E1B7}" srcOrd="4" destOrd="0" presId="urn:microsoft.com/office/officeart/2005/8/layout/hChevron3"/>
  </dgm:cxnLst>
  <dgm:bg/>
  <dgm:whole/>
  <dgm:extLst>
    <a:ext uri="http://schemas.microsoft.com/office/drawing/2008/diagram">
      <dsp:dataModelExt xmlns=""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3C2909-1DBF-4F4C-A929-78214A2202F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18F932-CE80-4FC7-9874-74C247015D10}">
      <dgm:prSet phldrT="[Текст]"/>
      <dgm:spPr/>
      <dgm:t>
        <a:bodyPr/>
        <a:lstStyle/>
        <a:p>
          <a:r>
            <a:rPr lang="en-US" dirty="0" smtClean="0"/>
            <a:t>Publish Vacancies </a:t>
          </a:r>
          <a:endParaRPr lang="en-US" dirty="0"/>
        </a:p>
      </dgm:t>
    </dgm:pt>
    <dgm:pt modelId="{082B839F-5C8C-43F1-8632-3D37B8909A12}" type="parTrans" cxnId="{D741AD45-F0D2-495F-BF9D-99B405CB5E7D}">
      <dgm:prSet/>
      <dgm:spPr/>
      <dgm:t>
        <a:bodyPr/>
        <a:lstStyle/>
        <a:p>
          <a:endParaRPr lang="en-US"/>
        </a:p>
      </dgm:t>
    </dgm:pt>
    <dgm:pt modelId="{4FAB9AF1-9200-4286-BA25-0EB0A8A773FF}" type="sibTrans" cxnId="{D741AD45-F0D2-495F-BF9D-99B405CB5E7D}">
      <dgm:prSet/>
      <dgm:spPr/>
      <dgm:t>
        <a:bodyPr/>
        <a:lstStyle/>
        <a:p>
          <a:endParaRPr lang="en-US"/>
        </a:p>
      </dgm:t>
    </dgm:pt>
    <dgm:pt modelId="{5C164D23-F3A1-4178-8419-36F9E7EEE0D2}">
      <dgm:prSet phldrT="[Текст]"/>
      <dgm:spPr/>
      <dgm:t>
        <a:bodyPr/>
        <a:lstStyle/>
        <a:p>
          <a:r>
            <a:rPr lang="en-US" dirty="0" smtClean="0"/>
            <a:t>Receive candidates </a:t>
          </a:r>
          <a:endParaRPr lang="en-US" dirty="0"/>
        </a:p>
      </dgm:t>
    </dgm:pt>
    <dgm:pt modelId="{2669784B-4FB6-4657-93EC-E3897CEDDEF1}" type="parTrans" cxnId="{C719F5F0-7681-4573-BC1E-998D8AE4BB8E}">
      <dgm:prSet/>
      <dgm:spPr/>
      <dgm:t>
        <a:bodyPr/>
        <a:lstStyle/>
        <a:p>
          <a:endParaRPr lang="en-US"/>
        </a:p>
      </dgm:t>
    </dgm:pt>
    <dgm:pt modelId="{66EC9E4A-D9F5-49C4-8BF7-7DA32F5D9635}" type="sibTrans" cxnId="{C719F5F0-7681-4573-BC1E-998D8AE4BB8E}">
      <dgm:prSet/>
      <dgm:spPr/>
      <dgm:t>
        <a:bodyPr/>
        <a:lstStyle/>
        <a:p>
          <a:endParaRPr lang="en-US"/>
        </a:p>
      </dgm:t>
    </dgm:pt>
    <dgm:pt modelId="{B74031D7-C71D-4A28-A88B-EC5F3EECE317}">
      <dgm:prSet phldrT="[Текст]"/>
      <dgm:spPr/>
      <dgm:t>
        <a:bodyPr/>
        <a:lstStyle/>
        <a:p>
          <a:r>
            <a:rPr lang="en-US" dirty="0" smtClean="0"/>
            <a:t>Schedule an  interview</a:t>
          </a:r>
          <a:endParaRPr lang="en-US" dirty="0"/>
        </a:p>
      </dgm:t>
    </dgm:pt>
    <dgm:pt modelId="{E30A3ED7-9D66-49BB-96A6-2AD4D27D505C}" type="parTrans" cxnId="{F3B0D242-12FA-4DC4-8EF0-B69365A5F2B4}">
      <dgm:prSet/>
      <dgm:spPr/>
      <dgm:t>
        <a:bodyPr/>
        <a:lstStyle/>
        <a:p>
          <a:endParaRPr lang="en-US"/>
        </a:p>
      </dgm:t>
    </dgm:pt>
    <dgm:pt modelId="{069E5CC7-9BBA-4213-8C3A-6A6632069611}" type="sibTrans" cxnId="{F3B0D242-12FA-4DC4-8EF0-B69365A5F2B4}">
      <dgm:prSet/>
      <dgm:spPr/>
      <dgm:t>
        <a:bodyPr/>
        <a:lstStyle/>
        <a:p>
          <a:endParaRPr lang="en-US"/>
        </a:p>
      </dgm:t>
    </dgm:pt>
    <dgm:pt modelId="{E92A0EA2-99BD-4F28-88A8-6D06BB223401}">
      <dgm:prSet phldrT="[Текст]"/>
      <dgm:spPr/>
      <dgm:t>
        <a:bodyPr/>
        <a:lstStyle/>
        <a:p>
          <a:r>
            <a:rPr lang="en-US" dirty="0" smtClean="0"/>
            <a:t>Prepare a shortlist </a:t>
          </a:r>
          <a:endParaRPr lang="en-US" dirty="0"/>
        </a:p>
      </dgm:t>
    </dgm:pt>
    <dgm:pt modelId="{E6F5E59B-EEB0-406C-9E20-533DAC18862E}" type="parTrans" cxnId="{D42DFD73-E904-4A46-9F6B-FBBE447239D3}">
      <dgm:prSet/>
      <dgm:spPr/>
      <dgm:t>
        <a:bodyPr/>
        <a:lstStyle/>
        <a:p>
          <a:endParaRPr lang="en-US"/>
        </a:p>
      </dgm:t>
    </dgm:pt>
    <dgm:pt modelId="{70EA9E9A-F8D8-41D5-8D1E-0372226401D4}" type="sibTrans" cxnId="{D42DFD73-E904-4A46-9F6B-FBBE447239D3}">
      <dgm:prSet/>
      <dgm:spPr/>
      <dgm:t>
        <a:bodyPr/>
        <a:lstStyle/>
        <a:p>
          <a:endParaRPr lang="en-US"/>
        </a:p>
      </dgm:t>
    </dgm:pt>
    <dgm:pt modelId="{A8D96393-1A0E-4F73-BDE7-A4AF9CD8523D}">
      <dgm:prSet phldrT="[Текст]"/>
      <dgm:spPr/>
      <dgm:t>
        <a:bodyPr/>
        <a:lstStyle/>
        <a:p>
          <a:r>
            <a:rPr lang="en-US" dirty="0" smtClean="0"/>
            <a:t>Candidate hired </a:t>
          </a:r>
          <a:endParaRPr lang="en-US" dirty="0"/>
        </a:p>
      </dgm:t>
    </dgm:pt>
    <dgm:pt modelId="{851D4102-BC12-4AA9-A3A6-28B3219FC300}" type="parTrans" cxnId="{810CE5B1-6236-4696-9919-7E5C3DCD93D6}">
      <dgm:prSet/>
      <dgm:spPr/>
      <dgm:t>
        <a:bodyPr/>
        <a:lstStyle/>
        <a:p>
          <a:endParaRPr lang="en-US"/>
        </a:p>
      </dgm:t>
    </dgm:pt>
    <dgm:pt modelId="{800ECAF6-157C-424E-B521-F2B907B9899F}" type="sibTrans" cxnId="{810CE5B1-6236-4696-9919-7E5C3DCD93D6}">
      <dgm:prSet/>
      <dgm:spPr/>
      <dgm:t>
        <a:bodyPr/>
        <a:lstStyle/>
        <a:p>
          <a:endParaRPr lang="en-US"/>
        </a:p>
      </dgm:t>
    </dgm:pt>
    <dgm:pt modelId="{ADB94BFB-E4F9-4784-9397-B846FD204A20}" type="pres">
      <dgm:prSet presAssocID="{973C2909-1DBF-4F4C-A929-78214A2202F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8613C3-7FB6-4FAE-920E-F799B395EA3B}" type="pres">
      <dgm:prSet presAssocID="{0318F932-CE80-4FC7-9874-74C247015D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D6C07-FDC7-4FEC-84B1-86696C561E8D}" type="pres">
      <dgm:prSet presAssocID="{0318F932-CE80-4FC7-9874-74C247015D10}" presName="spNode" presStyleCnt="0"/>
      <dgm:spPr/>
    </dgm:pt>
    <dgm:pt modelId="{C0B6E281-8EB4-4D1F-9EB6-DF4E7DE4DDFB}" type="pres">
      <dgm:prSet presAssocID="{4FAB9AF1-9200-4286-BA25-0EB0A8A773FF}" presName="sibTrans" presStyleLbl="sibTrans1D1" presStyleIdx="0" presStyleCnt="5"/>
      <dgm:spPr/>
      <dgm:t>
        <a:bodyPr/>
        <a:lstStyle/>
        <a:p>
          <a:endParaRPr lang="en-US"/>
        </a:p>
      </dgm:t>
    </dgm:pt>
    <dgm:pt modelId="{C6C68018-7ABC-402A-9634-509F69C156DF}" type="pres">
      <dgm:prSet presAssocID="{5C164D23-F3A1-4178-8419-36F9E7EEE0D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043C73-949A-481E-AFFF-92C50595D2A1}" type="pres">
      <dgm:prSet presAssocID="{5C164D23-F3A1-4178-8419-36F9E7EEE0D2}" presName="spNode" presStyleCnt="0"/>
      <dgm:spPr/>
    </dgm:pt>
    <dgm:pt modelId="{7419F3F9-571E-4345-B525-AF0FB174674B}" type="pres">
      <dgm:prSet presAssocID="{66EC9E4A-D9F5-49C4-8BF7-7DA32F5D9635}" presName="sibTrans" presStyleLbl="sibTrans1D1" presStyleIdx="1" presStyleCnt="5"/>
      <dgm:spPr/>
      <dgm:t>
        <a:bodyPr/>
        <a:lstStyle/>
        <a:p>
          <a:endParaRPr lang="en-US"/>
        </a:p>
      </dgm:t>
    </dgm:pt>
    <dgm:pt modelId="{9432DD90-C10A-4B86-BD8C-14CF5FB07357}" type="pres">
      <dgm:prSet presAssocID="{B74031D7-C71D-4A28-A88B-EC5F3EECE31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49156B-D226-4F84-8BDE-A4AF2C842EFB}" type="pres">
      <dgm:prSet presAssocID="{B74031D7-C71D-4A28-A88B-EC5F3EECE317}" presName="spNode" presStyleCnt="0"/>
      <dgm:spPr/>
    </dgm:pt>
    <dgm:pt modelId="{788E4CB3-AD5E-43DE-82FA-3CA50F6C0477}" type="pres">
      <dgm:prSet presAssocID="{069E5CC7-9BBA-4213-8C3A-6A663206961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2EA45848-2D34-447E-AB6E-2D45511CA585}" type="pres">
      <dgm:prSet presAssocID="{E92A0EA2-99BD-4F28-88A8-6D06BB22340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D66D4-3166-4236-8A7B-46672D0A8207}" type="pres">
      <dgm:prSet presAssocID="{E92A0EA2-99BD-4F28-88A8-6D06BB223401}" presName="spNode" presStyleCnt="0"/>
      <dgm:spPr/>
    </dgm:pt>
    <dgm:pt modelId="{E57A33A4-6A60-4272-BE52-FADC9F083C09}" type="pres">
      <dgm:prSet presAssocID="{70EA9E9A-F8D8-41D5-8D1E-0372226401D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51720C95-CDBA-43A8-BC2C-5D9F48C2F7AE}" type="pres">
      <dgm:prSet presAssocID="{A8D96393-1A0E-4F73-BDE7-A4AF9CD8523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E9D1E1-770A-4967-9390-70382672EA37}" type="pres">
      <dgm:prSet presAssocID="{A8D96393-1A0E-4F73-BDE7-A4AF9CD8523D}" presName="spNode" presStyleCnt="0"/>
      <dgm:spPr/>
    </dgm:pt>
    <dgm:pt modelId="{3C035976-2543-47A0-AD7A-9A5B6C6BDBEB}" type="pres">
      <dgm:prSet presAssocID="{800ECAF6-157C-424E-B521-F2B907B9899F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D42DFD73-E904-4A46-9F6B-FBBE447239D3}" srcId="{973C2909-1DBF-4F4C-A929-78214A2202F7}" destId="{E92A0EA2-99BD-4F28-88A8-6D06BB223401}" srcOrd="3" destOrd="0" parTransId="{E6F5E59B-EEB0-406C-9E20-533DAC18862E}" sibTransId="{70EA9E9A-F8D8-41D5-8D1E-0372226401D4}"/>
    <dgm:cxn modelId="{090EC818-956C-4DF4-89C2-357F200AA6F4}" type="presOf" srcId="{66EC9E4A-D9F5-49C4-8BF7-7DA32F5D9635}" destId="{7419F3F9-571E-4345-B525-AF0FB174674B}" srcOrd="0" destOrd="0" presId="urn:microsoft.com/office/officeart/2005/8/layout/cycle5"/>
    <dgm:cxn modelId="{F848101F-6841-4726-A823-73CECCF35C3D}" type="presOf" srcId="{4FAB9AF1-9200-4286-BA25-0EB0A8A773FF}" destId="{C0B6E281-8EB4-4D1F-9EB6-DF4E7DE4DDFB}" srcOrd="0" destOrd="0" presId="urn:microsoft.com/office/officeart/2005/8/layout/cycle5"/>
    <dgm:cxn modelId="{A509D0A6-828F-40F0-9D9F-46FF11E2EB20}" type="presOf" srcId="{B74031D7-C71D-4A28-A88B-EC5F3EECE317}" destId="{9432DD90-C10A-4B86-BD8C-14CF5FB07357}" srcOrd="0" destOrd="0" presId="urn:microsoft.com/office/officeart/2005/8/layout/cycle5"/>
    <dgm:cxn modelId="{0B9E74AE-3150-4ADB-B8B9-7E6DE12070E0}" type="presOf" srcId="{069E5CC7-9BBA-4213-8C3A-6A6632069611}" destId="{788E4CB3-AD5E-43DE-82FA-3CA50F6C0477}" srcOrd="0" destOrd="0" presId="urn:microsoft.com/office/officeart/2005/8/layout/cycle5"/>
    <dgm:cxn modelId="{E311CAC9-2490-4708-AEC9-C1D6C4C120A1}" type="presOf" srcId="{70EA9E9A-F8D8-41D5-8D1E-0372226401D4}" destId="{E57A33A4-6A60-4272-BE52-FADC9F083C09}" srcOrd="0" destOrd="0" presId="urn:microsoft.com/office/officeart/2005/8/layout/cycle5"/>
    <dgm:cxn modelId="{C719F5F0-7681-4573-BC1E-998D8AE4BB8E}" srcId="{973C2909-1DBF-4F4C-A929-78214A2202F7}" destId="{5C164D23-F3A1-4178-8419-36F9E7EEE0D2}" srcOrd="1" destOrd="0" parTransId="{2669784B-4FB6-4657-93EC-E3897CEDDEF1}" sibTransId="{66EC9E4A-D9F5-49C4-8BF7-7DA32F5D9635}"/>
    <dgm:cxn modelId="{2FF6ADEB-3C2E-4102-B435-801283E3FEC4}" type="presOf" srcId="{A8D96393-1A0E-4F73-BDE7-A4AF9CD8523D}" destId="{51720C95-CDBA-43A8-BC2C-5D9F48C2F7AE}" srcOrd="0" destOrd="0" presId="urn:microsoft.com/office/officeart/2005/8/layout/cycle5"/>
    <dgm:cxn modelId="{D741AD45-F0D2-495F-BF9D-99B405CB5E7D}" srcId="{973C2909-1DBF-4F4C-A929-78214A2202F7}" destId="{0318F932-CE80-4FC7-9874-74C247015D10}" srcOrd="0" destOrd="0" parTransId="{082B839F-5C8C-43F1-8632-3D37B8909A12}" sibTransId="{4FAB9AF1-9200-4286-BA25-0EB0A8A773FF}"/>
    <dgm:cxn modelId="{499190B4-FCC7-4174-850D-64A991C12C41}" type="presOf" srcId="{5C164D23-F3A1-4178-8419-36F9E7EEE0D2}" destId="{C6C68018-7ABC-402A-9634-509F69C156DF}" srcOrd="0" destOrd="0" presId="urn:microsoft.com/office/officeart/2005/8/layout/cycle5"/>
    <dgm:cxn modelId="{70A6348E-A861-4AB4-8111-8B366292D6F0}" type="presOf" srcId="{0318F932-CE80-4FC7-9874-74C247015D10}" destId="{0C8613C3-7FB6-4FAE-920E-F799B395EA3B}" srcOrd="0" destOrd="0" presId="urn:microsoft.com/office/officeart/2005/8/layout/cycle5"/>
    <dgm:cxn modelId="{810CE5B1-6236-4696-9919-7E5C3DCD93D6}" srcId="{973C2909-1DBF-4F4C-A929-78214A2202F7}" destId="{A8D96393-1A0E-4F73-BDE7-A4AF9CD8523D}" srcOrd="4" destOrd="0" parTransId="{851D4102-BC12-4AA9-A3A6-28B3219FC300}" sibTransId="{800ECAF6-157C-424E-B521-F2B907B9899F}"/>
    <dgm:cxn modelId="{844236D4-A6F9-4497-AA74-F6941EC12292}" type="presOf" srcId="{800ECAF6-157C-424E-B521-F2B907B9899F}" destId="{3C035976-2543-47A0-AD7A-9A5B6C6BDBEB}" srcOrd="0" destOrd="0" presId="urn:microsoft.com/office/officeart/2005/8/layout/cycle5"/>
    <dgm:cxn modelId="{E247BE09-CD02-4206-A350-CB9A05E7FE8F}" type="presOf" srcId="{E92A0EA2-99BD-4F28-88A8-6D06BB223401}" destId="{2EA45848-2D34-447E-AB6E-2D45511CA585}" srcOrd="0" destOrd="0" presId="urn:microsoft.com/office/officeart/2005/8/layout/cycle5"/>
    <dgm:cxn modelId="{F3B0D242-12FA-4DC4-8EF0-B69365A5F2B4}" srcId="{973C2909-1DBF-4F4C-A929-78214A2202F7}" destId="{B74031D7-C71D-4A28-A88B-EC5F3EECE317}" srcOrd="2" destOrd="0" parTransId="{E30A3ED7-9D66-49BB-96A6-2AD4D27D505C}" sibTransId="{069E5CC7-9BBA-4213-8C3A-6A6632069611}"/>
    <dgm:cxn modelId="{392CBD5F-EF94-4127-8CDE-02DFD449B87B}" type="presOf" srcId="{973C2909-1DBF-4F4C-A929-78214A2202F7}" destId="{ADB94BFB-E4F9-4784-9397-B846FD204A20}" srcOrd="0" destOrd="0" presId="urn:microsoft.com/office/officeart/2005/8/layout/cycle5"/>
    <dgm:cxn modelId="{DC22438C-030E-409A-8DCD-03F11D41EE1B}" type="presParOf" srcId="{ADB94BFB-E4F9-4784-9397-B846FD204A20}" destId="{0C8613C3-7FB6-4FAE-920E-F799B395EA3B}" srcOrd="0" destOrd="0" presId="urn:microsoft.com/office/officeart/2005/8/layout/cycle5"/>
    <dgm:cxn modelId="{81FE6C65-1B3B-46E6-9848-7ECD2D0FEE23}" type="presParOf" srcId="{ADB94BFB-E4F9-4784-9397-B846FD204A20}" destId="{5A0D6C07-FDC7-4FEC-84B1-86696C561E8D}" srcOrd="1" destOrd="0" presId="urn:microsoft.com/office/officeart/2005/8/layout/cycle5"/>
    <dgm:cxn modelId="{3C9ABCDC-4CEB-4F90-8381-C4200C91822E}" type="presParOf" srcId="{ADB94BFB-E4F9-4784-9397-B846FD204A20}" destId="{C0B6E281-8EB4-4D1F-9EB6-DF4E7DE4DDFB}" srcOrd="2" destOrd="0" presId="urn:microsoft.com/office/officeart/2005/8/layout/cycle5"/>
    <dgm:cxn modelId="{CB8104CE-7EBB-424A-BF4F-DD7F069E41F1}" type="presParOf" srcId="{ADB94BFB-E4F9-4784-9397-B846FD204A20}" destId="{C6C68018-7ABC-402A-9634-509F69C156DF}" srcOrd="3" destOrd="0" presId="urn:microsoft.com/office/officeart/2005/8/layout/cycle5"/>
    <dgm:cxn modelId="{98905670-A821-4C93-964A-93F2D80127CF}" type="presParOf" srcId="{ADB94BFB-E4F9-4784-9397-B846FD204A20}" destId="{FE043C73-949A-481E-AFFF-92C50595D2A1}" srcOrd="4" destOrd="0" presId="urn:microsoft.com/office/officeart/2005/8/layout/cycle5"/>
    <dgm:cxn modelId="{846C98DB-5A0C-4881-A5AD-1C21BFAD5BBB}" type="presParOf" srcId="{ADB94BFB-E4F9-4784-9397-B846FD204A20}" destId="{7419F3F9-571E-4345-B525-AF0FB174674B}" srcOrd="5" destOrd="0" presId="urn:microsoft.com/office/officeart/2005/8/layout/cycle5"/>
    <dgm:cxn modelId="{20C47BFA-BD83-4302-8D61-82DDE4EBCDC1}" type="presParOf" srcId="{ADB94BFB-E4F9-4784-9397-B846FD204A20}" destId="{9432DD90-C10A-4B86-BD8C-14CF5FB07357}" srcOrd="6" destOrd="0" presId="urn:microsoft.com/office/officeart/2005/8/layout/cycle5"/>
    <dgm:cxn modelId="{7AAB4687-2EEB-4F2F-B9CF-131381D825EC}" type="presParOf" srcId="{ADB94BFB-E4F9-4784-9397-B846FD204A20}" destId="{D149156B-D226-4F84-8BDE-A4AF2C842EFB}" srcOrd="7" destOrd="0" presId="urn:microsoft.com/office/officeart/2005/8/layout/cycle5"/>
    <dgm:cxn modelId="{5D72DA88-B9F0-4FE2-B50E-AF90AF55DBBD}" type="presParOf" srcId="{ADB94BFB-E4F9-4784-9397-B846FD204A20}" destId="{788E4CB3-AD5E-43DE-82FA-3CA50F6C0477}" srcOrd="8" destOrd="0" presId="urn:microsoft.com/office/officeart/2005/8/layout/cycle5"/>
    <dgm:cxn modelId="{FEE41A77-2526-4A9D-96BC-C7F689CE98AC}" type="presParOf" srcId="{ADB94BFB-E4F9-4784-9397-B846FD204A20}" destId="{2EA45848-2D34-447E-AB6E-2D45511CA585}" srcOrd="9" destOrd="0" presId="urn:microsoft.com/office/officeart/2005/8/layout/cycle5"/>
    <dgm:cxn modelId="{17F48776-4EF5-4C41-B225-3F80C1A80205}" type="presParOf" srcId="{ADB94BFB-E4F9-4784-9397-B846FD204A20}" destId="{053D66D4-3166-4236-8A7B-46672D0A8207}" srcOrd="10" destOrd="0" presId="urn:microsoft.com/office/officeart/2005/8/layout/cycle5"/>
    <dgm:cxn modelId="{9ABA7C1F-ABE0-4EF5-8EFE-9CE85340612E}" type="presParOf" srcId="{ADB94BFB-E4F9-4784-9397-B846FD204A20}" destId="{E57A33A4-6A60-4272-BE52-FADC9F083C09}" srcOrd="11" destOrd="0" presId="urn:microsoft.com/office/officeart/2005/8/layout/cycle5"/>
    <dgm:cxn modelId="{7E9C19B4-D36E-4A02-A8D6-EA9DDE6005E2}" type="presParOf" srcId="{ADB94BFB-E4F9-4784-9397-B846FD204A20}" destId="{51720C95-CDBA-43A8-BC2C-5D9F48C2F7AE}" srcOrd="12" destOrd="0" presId="urn:microsoft.com/office/officeart/2005/8/layout/cycle5"/>
    <dgm:cxn modelId="{72D6561A-949E-47CF-9C44-F411EE93195E}" type="presParOf" srcId="{ADB94BFB-E4F9-4784-9397-B846FD204A20}" destId="{F9E9D1E1-770A-4967-9390-70382672EA37}" srcOrd="13" destOrd="0" presId="urn:microsoft.com/office/officeart/2005/8/layout/cycle5"/>
    <dgm:cxn modelId="{846D9906-62A2-4DF0-B1BC-1E07AF583C48}" type="presParOf" srcId="{ADB94BFB-E4F9-4784-9397-B846FD204A20}" destId="{3C035976-2543-47A0-AD7A-9A5B6C6BDBEB}" srcOrd="14" destOrd="0" presId="urn:microsoft.com/office/officeart/2005/8/layout/cycle5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028450-D37D-4228-8181-C79CDE06E6E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0ED0EE-2B63-4B91-9D87-F70092BA3D27}">
      <dgm:prSet phldrT="[Текст]"/>
      <dgm:spPr/>
      <dgm:t>
        <a:bodyPr/>
        <a:lstStyle/>
        <a:p>
          <a:r>
            <a:rPr lang="en-US" dirty="0" smtClean="0"/>
            <a:t>Employee’s  name </a:t>
          </a:r>
          <a:endParaRPr lang="en-US" dirty="0"/>
        </a:p>
      </dgm:t>
    </dgm:pt>
    <dgm:pt modelId="{7823F50A-1B86-4378-8965-71AC58CC44F2}" type="parTrans" cxnId="{3C7996D7-3742-4259-AF1A-B6CE42CC5460}">
      <dgm:prSet/>
      <dgm:spPr/>
      <dgm:t>
        <a:bodyPr/>
        <a:lstStyle/>
        <a:p>
          <a:endParaRPr lang="en-US"/>
        </a:p>
      </dgm:t>
    </dgm:pt>
    <dgm:pt modelId="{B1A276F7-D48E-4C12-B37A-29EBEB8855D7}" type="sibTrans" cxnId="{3C7996D7-3742-4259-AF1A-B6CE42CC5460}">
      <dgm:prSet/>
      <dgm:spPr/>
      <dgm:t>
        <a:bodyPr/>
        <a:lstStyle/>
        <a:p>
          <a:endParaRPr lang="en-US"/>
        </a:p>
      </dgm:t>
    </dgm:pt>
    <dgm:pt modelId="{608FBE46-5A06-468C-AB29-32B1214668AF}">
      <dgm:prSet phldrT="[Текст]"/>
      <dgm:spPr/>
      <dgm:t>
        <a:bodyPr/>
        <a:lstStyle/>
        <a:p>
          <a:r>
            <a:rPr lang="en-US" dirty="0" smtClean="0"/>
            <a:t>Competencies – Weight</a:t>
          </a:r>
        </a:p>
        <a:p>
          <a:r>
            <a:rPr lang="en-US" dirty="0" smtClean="0"/>
            <a:t>Competency 1 – Score X</a:t>
          </a:r>
        </a:p>
        <a:p>
          <a:r>
            <a:rPr lang="en-US" dirty="0" smtClean="0"/>
            <a:t>Competency 2 – Score Y </a:t>
          </a:r>
          <a:endParaRPr lang="en-US" dirty="0"/>
        </a:p>
      </dgm:t>
    </dgm:pt>
    <dgm:pt modelId="{FEB95EBE-4F09-49E7-AB81-3C1A761F4D53}" type="parTrans" cxnId="{898D0FA2-1825-4A77-A686-3A50599545F7}">
      <dgm:prSet/>
      <dgm:spPr/>
      <dgm:t>
        <a:bodyPr/>
        <a:lstStyle/>
        <a:p>
          <a:endParaRPr lang="en-US"/>
        </a:p>
      </dgm:t>
    </dgm:pt>
    <dgm:pt modelId="{F0D16658-C322-405E-8A29-51B9DD91CEBA}" type="sibTrans" cxnId="{898D0FA2-1825-4A77-A686-3A50599545F7}">
      <dgm:prSet/>
      <dgm:spPr/>
      <dgm:t>
        <a:bodyPr/>
        <a:lstStyle/>
        <a:p>
          <a:endParaRPr lang="en-US"/>
        </a:p>
      </dgm:t>
    </dgm:pt>
    <dgm:pt modelId="{CB68F83D-AB35-443A-AA71-6828622AB4D8}">
      <dgm:prSet phldrT="[Текст]"/>
      <dgm:spPr/>
      <dgm:t>
        <a:bodyPr/>
        <a:lstStyle/>
        <a:p>
          <a:r>
            <a:rPr lang="en-US" dirty="0" smtClean="0"/>
            <a:t>Goals – Weight </a:t>
          </a:r>
        </a:p>
        <a:p>
          <a:r>
            <a:rPr lang="en-US" dirty="0" smtClean="0"/>
            <a:t>Goal 1 – Score X</a:t>
          </a:r>
        </a:p>
        <a:p>
          <a:r>
            <a:rPr lang="en-US" dirty="0" smtClean="0"/>
            <a:t>Goal 2 – Score Y</a:t>
          </a:r>
          <a:endParaRPr lang="en-US" dirty="0"/>
        </a:p>
      </dgm:t>
    </dgm:pt>
    <dgm:pt modelId="{E06CA3BD-3DF5-49AC-89C9-41935FD57454}" type="parTrans" cxnId="{A826EA9C-99CD-4D7F-83E9-4A5E02FB261B}">
      <dgm:prSet/>
      <dgm:spPr/>
      <dgm:t>
        <a:bodyPr/>
        <a:lstStyle/>
        <a:p>
          <a:endParaRPr lang="en-US"/>
        </a:p>
      </dgm:t>
    </dgm:pt>
    <dgm:pt modelId="{08F6E10D-955E-4D6C-B4F2-329B86679E21}" type="sibTrans" cxnId="{A826EA9C-99CD-4D7F-83E9-4A5E02FB261B}">
      <dgm:prSet/>
      <dgm:spPr/>
      <dgm:t>
        <a:bodyPr/>
        <a:lstStyle/>
        <a:p>
          <a:endParaRPr lang="en-US"/>
        </a:p>
      </dgm:t>
    </dgm:pt>
    <dgm:pt modelId="{E7CE5F34-AA2C-461A-847C-AEAD1F92EE3A}">
      <dgm:prSet phldrT="[Текст]"/>
      <dgm:spPr/>
      <dgm:t>
        <a:bodyPr/>
        <a:lstStyle/>
        <a:p>
          <a:r>
            <a:rPr lang="en-US" dirty="0" smtClean="0"/>
            <a:t>Total Employee’s Score = XYZ </a:t>
          </a:r>
        </a:p>
        <a:p>
          <a:r>
            <a:rPr lang="en-US" dirty="0" smtClean="0"/>
            <a:t>Total Goals x Weight + Competencies x Weight </a:t>
          </a:r>
          <a:endParaRPr lang="en-US" dirty="0"/>
        </a:p>
      </dgm:t>
    </dgm:pt>
    <dgm:pt modelId="{F0E53BFB-8165-4343-896E-1A357F7F209E}" type="parTrans" cxnId="{8ADCD8A6-4031-4F0C-9953-2385B938BF96}">
      <dgm:prSet/>
      <dgm:spPr/>
      <dgm:t>
        <a:bodyPr/>
        <a:lstStyle/>
        <a:p>
          <a:endParaRPr lang="en-US"/>
        </a:p>
      </dgm:t>
    </dgm:pt>
    <dgm:pt modelId="{07DC0B4F-798E-471D-B19A-E6BF7D821822}" type="sibTrans" cxnId="{8ADCD8A6-4031-4F0C-9953-2385B938BF96}">
      <dgm:prSet/>
      <dgm:spPr/>
      <dgm:t>
        <a:bodyPr/>
        <a:lstStyle/>
        <a:p>
          <a:endParaRPr lang="en-US"/>
        </a:p>
      </dgm:t>
    </dgm:pt>
    <dgm:pt modelId="{094F8432-9454-4FAF-A06B-82DACFFBA44A}" type="pres">
      <dgm:prSet presAssocID="{09028450-D37D-4228-8181-C79CDE06E6E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770A80-5731-47D3-AF8B-601C88BBE0FD}" type="pres">
      <dgm:prSet presAssocID="{D90ED0EE-2B63-4B91-9D87-F70092BA3D27}" presName="thickLine" presStyleLbl="alignNode1" presStyleIdx="0" presStyleCnt="1"/>
      <dgm:spPr/>
    </dgm:pt>
    <dgm:pt modelId="{E9135EAA-08F4-4F77-8951-E9EFB035149E}" type="pres">
      <dgm:prSet presAssocID="{D90ED0EE-2B63-4B91-9D87-F70092BA3D27}" presName="horz1" presStyleCnt="0"/>
      <dgm:spPr/>
    </dgm:pt>
    <dgm:pt modelId="{41188CCA-A2A6-469F-882A-221552191B47}" type="pres">
      <dgm:prSet presAssocID="{D90ED0EE-2B63-4B91-9D87-F70092BA3D27}" presName="tx1" presStyleLbl="revTx" presStyleIdx="0" presStyleCnt="4"/>
      <dgm:spPr/>
      <dgm:t>
        <a:bodyPr/>
        <a:lstStyle/>
        <a:p>
          <a:endParaRPr lang="en-US"/>
        </a:p>
      </dgm:t>
    </dgm:pt>
    <dgm:pt modelId="{F0504D6A-333F-4B42-8630-5344ED1B5256}" type="pres">
      <dgm:prSet presAssocID="{D90ED0EE-2B63-4B91-9D87-F70092BA3D27}" presName="vert1" presStyleCnt="0"/>
      <dgm:spPr/>
    </dgm:pt>
    <dgm:pt modelId="{72B3B456-E9CD-4B89-8F0F-C1F3B89FDF45}" type="pres">
      <dgm:prSet presAssocID="{608FBE46-5A06-468C-AB29-32B1214668AF}" presName="vertSpace2a" presStyleCnt="0"/>
      <dgm:spPr/>
    </dgm:pt>
    <dgm:pt modelId="{078FD75A-C3F9-413B-A169-6D32C11B84AE}" type="pres">
      <dgm:prSet presAssocID="{608FBE46-5A06-468C-AB29-32B1214668AF}" presName="horz2" presStyleCnt="0"/>
      <dgm:spPr/>
    </dgm:pt>
    <dgm:pt modelId="{1AD4D1FA-E982-4A99-B952-38365F0395D1}" type="pres">
      <dgm:prSet presAssocID="{608FBE46-5A06-468C-AB29-32B1214668AF}" presName="horzSpace2" presStyleCnt="0"/>
      <dgm:spPr/>
    </dgm:pt>
    <dgm:pt modelId="{C6CD6539-C45C-4E31-8772-6C21395B75EF}" type="pres">
      <dgm:prSet presAssocID="{608FBE46-5A06-468C-AB29-32B1214668AF}" presName="tx2" presStyleLbl="revTx" presStyleIdx="1" presStyleCnt="4"/>
      <dgm:spPr/>
      <dgm:t>
        <a:bodyPr/>
        <a:lstStyle/>
        <a:p>
          <a:endParaRPr lang="en-US"/>
        </a:p>
      </dgm:t>
    </dgm:pt>
    <dgm:pt modelId="{22FF3B25-E406-42BE-9E2D-943D8EAEC781}" type="pres">
      <dgm:prSet presAssocID="{608FBE46-5A06-468C-AB29-32B1214668AF}" presName="vert2" presStyleCnt="0"/>
      <dgm:spPr/>
    </dgm:pt>
    <dgm:pt modelId="{EEFDCA91-6514-444D-889E-E77261DA8B4E}" type="pres">
      <dgm:prSet presAssocID="{608FBE46-5A06-468C-AB29-32B1214668AF}" presName="thinLine2b" presStyleLbl="callout" presStyleIdx="0" presStyleCnt="3"/>
      <dgm:spPr/>
    </dgm:pt>
    <dgm:pt modelId="{DC43C841-5411-443E-924E-6A1AECAAD433}" type="pres">
      <dgm:prSet presAssocID="{608FBE46-5A06-468C-AB29-32B1214668AF}" presName="vertSpace2b" presStyleCnt="0"/>
      <dgm:spPr/>
    </dgm:pt>
    <dgm:pt modelId="{EAB9FF6D-5555-4D86-A873-F02739D99AC2}" type="pres">
      <dgm:prSet presAssocID="{CB68F83D-AB35-443A-AA71-6828622AB4D8}" presName="horz2" presStyleCnt="0"/>
      <dgm:spPr/>
    </dgm:pt>
    <dgm:pt modelId="{65D04AD3-0647-4B57-A21B-E061A391E51B}" type="pres">
      <dgm:prSet presAssocID="{CB68F83D-AB35-443A-AA71-6828622AB4D8}" presName="horzSpace2" presStyleCnt="0"/>
      <dgm:spPr/>
    </dgm:pt>
    <dgm:pt modelId="{4E4B52AE-AD8E-4B67-B853-EE60A609842E}" type="pres">
      <dgm:prSet presAssocID="{CB68F83D-AB35-443A-AA71-6828622AB4D8}" presName="tx2" presStyleLbl="revTx" presStyleIdx="2" presStyleCnt="4"/>
      <dgm:spPr/>
      <dgm:t>
        <a:bodyPr/>
        <a:lstStyle/>
        <a:p>
          <a:endParaRPr lang="en-US"/>
        </a:p>
      </dgm:t>
    </dgm:pt>
    <dgm:pt modelId="{A2FE8AA7-D6CB-46E9-93EA-F218B4964E8E}" type="pres">
      <dgm:prSet presAssocID="{CB68F83D-AB35-443A-AA71-6828622AB4D8}" presName="vert2" presStyleCnt="0"/>
      <dgm:spPr/>
    </dgm:pt>
    <dgm:pt modelId="{B0B05FA5-E009-4191-9EC5-70904A675A5B}" type="pres">
      <dgm:prSet presAssocID="{CB68F83D-AB35-443A-AA71-6828622AB4D8}" presName="thinLine2b" presStyleLbl="callout" presStyleIdx="1" presStyleCnt="3"/>
      <dgm:spPr/>
    </dgm:pt>
    <dgm:pt modelId="{F7CFC6C1-DA46-42BD-A366-A1C8F0D508ED}" type="pres">
      <dgm:prSet presAssocID="{CB68F83D-AB35-443A-AA71-6828622AB4D8}" presName="vertSpace2b" presStyleCnt="0"/>
      <dgm:spPr/>
    </dgm:pt>
    <dgm:pt modelId="{3BA90483-CDF9-4A20-A8A6-E2322642F784}" type="pres">
      <dgm:prSet presAssocID="{E7CE5F34-AA2C-461A-847C-AEAD1F92EE3A}" presName="horz2" presStyleCnt="0"/>
      <dgm:spPr/>
    </dgm:pt>
    <dgm:pt modelId="{51507C2E-AF2A-42C0-97D1-05824F06A210}" type="pres">
      <dgm:prSet presAssocID="{E7CE5F34-AA2C-461A-847C-AEAD1F92EE3A}" presName="horzSpace2" presStyleCnt="0"/>
      <dgm:spPr/>
    </dgm:pt>
    <dgm:pt modelId="{FBDA1B82-3B87-44ED-99E2-3FEF3E9E135D}" type="pres">
      <dgm:prSet presAssocID="{E7CE5F34-AA2C-461A-847C-AEAD1F92EE3A}" presName="tx2" presStyleLbl="revTx" presStyleIdx="3" presStyleCnt="4"/>
      <dgm:spPr/>
      <dgm:t>
        <a:bodyPr/>
        <a:lstStyle/>
        <a:p>
          <a:endParaRPr lang="en-US"/>
        </a:p>
      </dgm:t>
    </dgm:pt>
    <dgm:pt modelId="{6454B014-49AE-452A-AD2D-B77B4B96EC1B}" type="pres">
      <dgm:prSet presAssocID="{E7CE5F34-AA2C-461A-847C-AEAD1F92EE3A}" presName="vert2" presStyleCnt="0"/>
      <dgm:spPr/>
    </dgm:pt>
    <dgm:pt modelId="{D86BBCA3-BB7D-4CF0-A806-CA1DB1D488AF}" type="pres">
      <dgm:prSet presAssocID="{E7CE5F34-AA2C-461A-847C-AEAD1F92EE3A}" presName="thinLine2b" presStyleLbl="callout" presStyleIdx="2" presStyleCnt="3"/>
      <dgm:spPr/>
    </dgm:pt>
    <dgm:pt modelId="{3CB5ED82-1C6B-4C94-AA19-79AE2E2796B6}" type="pres">
      <dgm:prSet presAssocID="{E7CE5F34-AA2C-461A-847C-AEAD1F92EE3A}" presName="vertSpace2b" presStyleCnt="0"/>
      <dgm:spPr/>
    </dgm:pt>
  </dgm:ptLst>
  <dgm:cxnLst>
    <dgm:cxn modelId="{8A9D43F2-7C2A-4E0E-820A-79F5C10EEB3E}" type="presOf" srcId="{CB68F83D-AB35-443A-AA71-6828622AB4D8}" destId="{4E4B52AE-AD8E-4B67-B853-EE60A609842E}" srcOrd="0" destOrd="0" presId="urn:microsoft.com/office/officeart/2008/layout/LinedList"/>
    <dgm:cxn modelId="{A826EA9C-99CD-4D7F-83E9-4A5E02FB261B}" srcId="{D90ED0EE-2B63-4B91-9D87-F70092BA3D27}" destId="{CB68F83D-AB35-443A-AA71-6828622AB4D8}" srcOrd="1" destOrd="0" parTransId="{E06CA3BD-3DF5-49AC-89C9-41935FD57454}" sibTransId="{08F6E10D-955E-4D6C-B4F2-329B86679E21}"/>
    <dgm:cxn modelId="{8ADCD8A6-4031-4F0C-9953-2385B938BF96}" srcId="{D90ED0EE-2B63-4B91-9D87-F70092BA3D27}" destId="{E7CE5F34-AA2C-461A-847C-AEAD1F92EE3A}" srcOrd="2" destOrd="0" parTransId="{F0E53BFB-8165-4343-896E-1A357F7F209E}" sibTransId="{07DC0B4F-798E-471D-B19A-E6BF7D821822}"/>
    <dgm:cxn modelId="{A45DE1BA-BF28-4403-B275-19B1BA0B9123}" type="presOf" srcId="{09028450-D37D-4228-8181-C79CDE06E6E1}" destId="{094F8432-9454-4FAF-A06B-82DACFFBA44A}" srcOrd="0" destOrd="0" presId="urn:microsoft.com/office/officeart/2008/layout/LinedList"/>
    <dgm:cxn modelId="{3C7996D7-3742-4259-AF1A-B6CE42CC5460}" srcId="{09028450-D37D-4228-8181-C79CDE06E6E1}" destId="{D90ED0EE-2B63-4B91-9D87-F70092BA3D27}" srcOrd="0" destOrd="0" parTransId="{7823F50A-1B86-4378-8965-71AC58CC44F2}" sibTransId="{B1A276F7-D48E-4C12-B37A-29EBEB8855D7}"/>
    <dgm:cxn modelId="{2CB932D4-C679-4559-92BF-0D6F67C12829}" type="presOf" srcId="{E7CE5F34-AA2C-461A-847C-AEAD1F92EE3A}" destId="{FBDA1B82-3B87-44ED-99E2-3FEF3E9E135D}" srcOrd="0" destOrd="0" presId="urn:microsoft.com/office/officeart/2008/layout/LinedList"/>
    <dgm:cxn modelId="{CDE7735F-451F-47E0-91AD-7B8CAAC7E413}" type="presOf" srcId="{D90ED0EE-2B63-4B91-9D87-F70092BA3D27}" destId="{41188CCA-A2A6-469F-882A-221552191B47}" srcOrd="0" destOrd="0" presId="urn:microsoft.com/office/officeart/2008/layout/LinedList"/>
    <dgm:cxn modelId="{C8EA6606-E9B3-45EF-BE5E-F75A0FA3F835}" type="presOf" srcId="{608FBE46-5A06-468C-AB29-32B1214668AF}" destId="{C6CD6539-C45C-4E31-8772-6C21395B75EF}" srcOrd="0" destOrd="0" presId="urn:microsoft.com/office/officeart/2008/layout/LinedList"/>
    <dgm:cxn modelId="{898D0FA2-1825-4A77-A686-3A50599545F7}" srcId="{D90ED0EE-2B63-4B91-9D87-F70092BA3D27}" destId="{608FBE46-5A06-468C-AB29-32B1214668AF}" srcOrd="0" destOrd="0" parTransId="{FEB95EBE-4F09-49E7-AB81-3C1A761F4D53}" sibTransId="{F0D16658-C322-405E-8A29-51B9DD91CEBA}"/>
    <dgm:cxn modelId="{38ED5D95-4399-4111-ADAB-767FF9C98D67}" type="presParOf" srcId="{094F8432-9454-4FAF-A06B-82DACFFBA44A}" destId="{E1770A80-5731-47D3-AF8B-601C88BBE0FD}" srcOrd="0" destOrd="0" presId="urn:microsoft.com/office/officeart/2008/layout/LinedList"/>
    <dgm:cxn modelId="{BC5CBFA8-8ABF-4306-B4A1-490DE77AC02F}" type="presParOf" srcId="{094F8432-9454-4FAF-A06B-82DACFFBA44A}" destId="{E9135EAA-08F4-4F77-8951-E9EFB035149E}" srcOrd="1" destOrd="0" presId="urn:microsoft.com/office/officeart/2008/layout/LinedList"/>
    <dgm:cxn modelId="{4F372A04-110E-4895-B2DF-C21DBDFF09D4}" type="presParOf" srcId="{E9135EAA-08F4-4F77-8951-E9EFB035149E}" destId="{41188CCA-A2A6-469F-882A-221552191B47}" srcOrd="0" destOrd="0" presId="urn:microsoft.com/office/officeart/2008/layout/LinedList"/>
    <dgm:cxn modelId="{8D044658-14D1-4B73-9DC8-63687EFAA465}" type="presParOf" srcId="{E9135EAA-08F4-4F77-8951-E9EFB035149E}" destId="{F0504D6A-333F-4B42-8630-5344ED1B5256}" srcOrd="1" destOrd="0" presId="urn:microsoft.com/office/officeart/2008/layout/LinedList"/>
    <dgm:cxn modelId="{8F193BBD-F844-487E-BBC3-39FD4DE80467}" type="presParOf" srcId="{F0504D6A-333F-4B42-8630-5344ED1B5256}" destId="{72B3B456-E9CD-4B89-8F0F-C1F3B89FDF45}" srcOrd="0" destOrd="0" presId="urn:microsoft.com/office/officeart/2008/layout/LinedList"/>
    <dgm:cxn modelId="{C82A8BC8-6D61-493C-82A6-EBDC8E8E59EF}" type="presParOf" srcId="{F0504D6A-333F-4B42-8630-5344ED1B5256}" destId="{078FD75A-C3F9-413B-A169-6D32C11B84AE}" srcOrd="1" destOrd="0" presId="urn:microsoft.com/office/officeart/2008/layout/LinedList"/>
    <dgm:cxn modelId="{12A8BD59-A04B-4253-BF18-548B38052278}" type="presParOf" srcId="{078FD75A-C3F9-413B-A169-6D32C11B84AE}" destId="{1AD4D1FA-E982-4A99-B952-38365F0395D1}" srcOrd="0" destOrd="0" presId="urn:microsoft.com/office/officeart/2008/layout/LinedList"/>
    <dgm:cxn modelId="{7D925877-8A61-4A9B-B249-BC67E073A914}" type="presParOf" srcId="{078FD75A-C3F9-413B-A169-6D32C11B84AE}" destId="{C6CD6539-C45C-4E31-8772-6C21395B75EF}" srcOrd="1" destOrd="0" presId="urn:microsoft.com/office/officeart/2008/layout/LinedList"/>
    <dgm:cxn modelId="{DA1F3EB8-DC4B-4980-B91C-AF1885CE86F8}" type="presParOf" srcId="{078FD75A-C3F9-413B-A169-6D32C11B84AE}" destId="{22FF3B25-E406-42BE-9E2D-943D8EAEC781}" srcOrd="2" destOrd="0" presId="urn:microsoft.com/office/officeart/2008/layout/LinedList"/>
    <dgm:cxn modelId="{5EEDBF72-7EC8-46CD-B2DE-4916DEAA2BBE}" type="presParOf" srcId="{F0504D6A-333F-4B42-8630-5344ED1B5256}" destId="{EEFDCA91-6514-444D-889E-E77261DA8B4E}" srcOrd="2" destOrd="0" presId="urn:microsoft.com/office/officeart/2008/layout/LinedList"/>
    <dgm:cxn modelId="{9F5248BF-DBE7-4D44-AAFD-1901E012E6C7}" type="presParOf" srcId="{F0504D6A-333F-4B42-8630-5344ED1B5256}" destId="{DC43C841-5411-443E-924E-6A1AECAAD433}" srcOrd="3" destOrd="0" presId="urn:microsoft.com/office/officeart/2008/layout/LinedList"/>
    <dgm:cxn modelId="{316A738F-5F87-4D0F-88DD-958F7FA8DB93}" type="presParOf" srcId="{F0504D6A-333F-4B42-8630-5344ED1B5256}" destId="{EAB9FF6D-5555-4D86-A873-F02739D99AC2}" srcOrd="4" destOrd="0" presId="urn:microsoft.com/office/officeart/2008/layout/LinedList"/>
    <dgm:cxn modelId="{3A4F12C9-3E6A-4191-B445-650473816700}" type="presParOf" srcId="{EAB9FF6D-5555-4D86-A873-F02739D99AC2}" destId="{65D04AD3-0647-4B57-A21B-E061A391E51B}" srcOrd="0" destOrd="0" presId="urn:microsoft.com/office/officeart/2008/layout/LinedList"/>
    <dgm:cxn modelId="{35B52050-F7BB-4A48-9B94-1DE8749098AB}" type="presParOf" srcId="{EAB9FF6D-5555-4D86-A873-F02739D99AC2}" destId="{4E4B52AE-AD8E-4B67-B853-EE60A609842E}" srcOrd="1" destOrd="0" presId="urn:microsoft.com/office/officeart/2008/layout/LinedList"/>
    <dgm:cxn modelId="{4B274600-62AA-4918-B72A-ED100DF19D9E}" type="presParOf" srcId="{EAB9FF6D-5555-4D86-A873-F02739D99AC2}" destId="{A2FE8AA7-D6CB-46E9-93EA-F218B4964E8E}" srcOrd="2" destOrd="0" presId="urn:microsoft.com/office/officeart/2008/layout/LinedList"/>
    <dgm:cxn modelId="{A91D7949-248D-4BE1-95AE-2086968DF743}" type="presParOf" srcId="{F0504D6A-333F-4B42-8630-5344ED1B5256}" destId="{B0B05FA5-E009-4191-9EC5-70904A675A5B}" srcOrd="5" destOrd="0" presId="urn:microsoft.com/office/officeart/2008/layout/LinedList"/>
    <dgm:cxn modelId="{43E48452-F7D3-4DCC-8433-F5872F0E905E}" type="presParOf" srcId="{F0504D6A-333F-4B42-8630-5344ED1B5256}" destId="{F7CFC6C1-DA46-42BD-A366-A1C8F0D508ED}" srcOrd="6" destOrd="0" presId="urn:microsoft.com/office/officeart/2008/layout/LinedList"/>
    <dgm:cxn modelId="{4BA86066-DCD8-448A-9C94-64EF2D02CDA3}" type="presParOf" srcId="{F0504D6A-333F-4B42-8630-5344ED1B5256}" destId="{3BA90483-CDF9-4A20-A8A6-E2322642F784}" srcOrd="7" destOrd="0" presId="urn:microsoft.com/office/officeart/2008/layout/LinedList"/>
    <dgm:cxn modelId="{1BC01B96-E9CD-4D84-8D77-D73981805D5C}" type="presParOf" srcId="{3BA90483-CDF9-4A20-A8A6-E2322642F784}" destId="{51507C2E-AF2A-42C0-97D1-05824F06A210}" srcOrd="0" destOrd="0" presId="urn:microsoft.com/office/officeart/2008/layout/LinedList"/>
    <dgm:cxn modelId="{E82767A9-32A1-4619-A854-06839FB0DC33}" type="presParOf" srcId="{3BA90483-CDF9-4A20-A8A6-E2322642F784}" destId="{FBDA1B82-3B87-44ED-99E2-3FEF3E9E135D}" srcOrd="1" destOrd="0" presId="urn:microsoft.com/office/officeart/2008/layout/LinedList"/>
    <dgm:cxn modelId="{A391A7A1-8CEA-4B55-A311-6715E19EA0BE}" type="presParOf" srcId="{3BA90483-CDF9-4A20-A8A6-E2322642F784}" destId="{6454B014-49AE-452A-AD2D-B77B4B96EC1B}" srcOrd="2" destOrd="0" presId="urn:microsoft.com/office/officeart/2008/layout/LinedList"/>
    <dgm:cxn modelId="{C4584856-B250-49A9-8E32-0650CF777B15}" type="presParOf" srcId="{F0504D6A-333F-4B42-8630-5344ED1B5256}" destId="{D86BBCA3-BB7D-4CF0-A806-CA1DB1D488AF}" srcOrd="8" destOrd="0" presId="urn:microsoft.com/office/officeart/2008/layout/LinedList"/>
    <dgm:cxn modelId="{EA81527C-37D3-41C6-9FC8-B3E14F368306}" type="presParOf" srcId="{F0504D6A-333F-4B42-8630-5344ED1B5256}" destId="{3CB5ED82-1C6B-4C94-AA19-79AE2E2796B6}" srcOrd="9" destOrd="0" presId="urn:microsoft.com/office/officeart/2008/layout/LinedList"/>
  </dgm:cxnLst>
  <dgm:bg/>
  <dgm:whole>
    <a:ln>
      <a:solidFill>
        <a:schemeClr val="bg1">
          <a:lumMod val="50000"/>
        </a:schemeClr>
      </a:solidFill>
    </a:ln>
  </dgm:whole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A9E060-A6B0-4081-A775-C05D96A6B340}" type="doc">
      <dgm:prSet loTypeId="urn:microsoft.com/office/officeart/2005/8/layout/hList7#1" loCatId="list" qsTypeId="urn:microsoft.com/office/officeart/2005/8/quickstyle/simple1" qsCatId="simple" csTypeId="urn:microsoft.com/office/officeart/2005/8/colors/accent2_2" csCatId="accent2" phldr="1"/>
      <dgm:spPr/>
    </dgm:pt>
    <dgm:pt modelId="{59ACD93A-56C6-48CF-B6E7-AFE6589F3BDE}">
      <dgm:prSet phldrT="[Текст]"/>
      <dgm:spPr/>
      <dgm:t>
        <a:bodyPr/>
        <a:lstStyle/>
        <a:p>
          <a:r>
            <a:rPr lang="en-US" dirty="0" smtClean="0"/>
            <a:t>Physical security</a:t>
          </a:r>
        </a:p>
        <a:p>
          <a:r>
            <a:rPr lang="en-US" dirty="0" smtClean="0"/>
            <a:t>It is hosted on Amazon cloud </a:t>
          </a:r>
          <a:endParaRPr lang="en-US" dirty="0"/>
        </a:p>
      </dgm:t>
    </dgm:pt>
    <dgm:pt modelId="{BE33FBF8-8491-4288-AB78-A8D074D70A9D}" type="parTrans" cxnId="{C262D059-F1A0-4A61-AC1C-CD930CD21150}">
      <dgm:prSet/>
      <dgm:spPr/>
      <dgm:t>
        <a:bodyPr/>
        <a:lstStyle/>
        <a:p>
          <a:endParaRPr lang="en-US"/>
        </a:p>
      </dgm:t>
    </dgm:pt>
    <dgm:pt modelId="{620D7B77-59AD-41D0-BF59-D261A8D5071F}" type="sibTrans" cxnId="{C262D059-F1A0-4A61-AC1C-CD930CD21150}">
      <dgm:prSet/>
      <dgm:spPr/>
      <dgm:t>
        <a:bodyPr/>
        <a:lstStyle/>
        <a:p>
          <a:endParaRPr lang="en-US"/>
        </a:p>
      </dgm:t>
    </dgm:pt>
    <dgm:pt modelId="{83B973F7-0C58-4234-860D-E1D6BFD38F7F}">
      <dgm:prSet phldrT="[Текст]"/>
      <dgm:spPr/>
      <dgm:t>
        <a:bodyPr/>
        <a:lstStyle/>
        <a:p>
          <a:r>
            <a:rPr lang="en-US" dirty="0" smtClean="0"/>
            <a:t>Network security</a:t>
          </a:r>
        </a:p>
        <a:p>
          <a:r>
            <a:rPr lang="en-US" dirty="0" smtClean="0"/>
            <a:t>HTTPS protocol is used to encrypt data </a:t>
          </a:r>
          <a:endParaRPr lang="en-US" dirty="0"/>
        </a:p>
      </dgm:t>
    </dgm:pt>
    <dgm:pt modelId="{B6F89100-FD9D-4FC7-B612-B311D1FACB4F}" type="parTrans" cxnId="{D7161347-F3CD-455E-8021-8AB0695300BE}">
      <dgm:prSet/>
      <dgm:spPr/>
      <dgm:t>
        <a:bodyPr/>
        <a:lstStyle/>
        <a:p>
          <a:endParaRPr lang="en-US"/>
        </a:p>
      </dgm:t>
    </dgm:pt>
    <dgm:pt modelId="{5BAC3F20-8974-4C32-93EC-CE5F1ABB28D5}" type="sibTrans" cxnId="{D7161347-F3CD-455E-8021-8AB0695300BE}">
      <dgm:prSet/>
      <dgm:spPr/>
      <dgm:t>
        <a:bodyPr/>
        <a:lstStyle/>
        <a:p>
          <a:endParaRPr lang="en-US"/>
        </a:p>
      </dgm:t>
    </dgm:pt>
    <dgm:pt modelId="{77402596-EAA1-4A9F-9F88-62E634D7E0E8}">
      <dgm:prSet phldrT="[Текст]"/>
      <dgm:spPr/>
      <dgm:t>
        <a:bodyPr/>
        <a:lstStyle/>
        <a:p>
          <a:r>
            <a:rPr lang="en-US" dirty="0" smtClean="0"/>
            <a:t>People and processes Employees have no  access to customer data</a:t>
          </a:r>
          <a:endParaRPr lang="en-US" dirty="0"/>
        </a:p>
      </dgm:t>
    </dgm:pt>
    <dgm:pt modelId="{19AF664D-16A5-42D3-AE55-C4C482EBAE96}" type="parTrans" cxnId="{A41374C6-073A-4B29-B449-DFBF45650E97}">
      <dgm:prSet/>
      <dgm:spPr/>
      <dgm:t>
        <a:bodyPr/>
        <a:lstStyle/>
        <a:p>
          <a:endParaRPr lang="en-US"/>
        </a:p>
      </dgm:t>
    </dgm:pt>
    <dgm:pt modelId="{25B79E09-3E21-4FB3-A2BB-AF223CE3936E}" type="sibTrans" cxnId="{A41374C6-073A-4B29-B449-DFBF45650E97}">
      <dgm:prSet/>
      <dgm:spPr/>
      <dgm:t>
        <a:bodyPr/>
        <a:lstStyle/>
        <a:p>
          <a:endParaRPr lang="en-US"/>
        </a:p>
      </dgm:t>
    </dgm:pt>
    <dgm:pt modelId="{E17D46DE-A097-4C54-9135-61AABE0EA1E7}" type="pres">
      <dgm:prSet presAssocID="{68A9E060-A6B0-4081-A775-C05D96A6B340}" presName="Name0" presStyleCnt="0">
        <dgm:presLayoutVars>
          <dgm:dir/>
          <dgm:resizeHandles val="exact"/>
        </dgm:presLayoutVars>
      </dgm:prSet>
      <dgm:spPr/>
    </dgm:pt>
    <dgm:pt modelId="{F3AB7C48-0153-4ACA-8BC7-3DF6121272A3}" type="pres">
      <dgm:prSet presAssocID="{68A9E060-A6B0-4081-A775-C05D96A6B340}" presName="fgShape" presStyleLbl="fgShp" presStyleIdx="0" presStyleCnt="1"/>
      <dgm:spPr/>
    </dgm:pt>
    <dgm:pt modelId="{942A64D1-AFD6-44A7-814A-CDEEAB16FDA1}" type="pres">
      <dgm:prSet presAssocID="{68A9E060-A6B0-4081-A775-C05D96A6B340}" presName="linComp" presStyleCnt="0"/>
      <dgm:spPr/>
    </dgm:pt>
    <dgm:pt modelId="{F8F53F3D-0AF6-4B60-89FF-15B493DC43EE}" type="pres">
      <dgm:prSet presAssocID="{59ACD93A-56C6-48CF-B6E7-AFE6589F3BDE}" presName="compNode" presStyleCnt="0"/>
      <dgm:spPr/>
    </dgm:pt>
    <dgm:pt modelId="{38DC2F1A-C404-422A-AD78-7F6FD80E0B0C}" type="pres">
      <dgm:prSet presAssocID="{59ACD93A-56C6-48CF-B6E7-AFE6589F3BDE}" presName="bkgdShape" presStyleLbl="node1" presStyleIdx="0" presStyleCnt="3"/>
      <dgm:spPr/>
      <dgm:t>
        <a:bodyPr/>
        <a:lstStyle/>
        <a:p>
          <a:endParaRPr lang="en-US"/>
        </a:p>
      </dgm:t>
    </dgm:pt>
    <dgm:pt modelId="{C90E8A21-0F1A-4C0B-9CE9-F16775507ED2}" type="pres">
      <dgm:prSet presAssocID="{59ACD93A-56C6-48CF-B6E7-AFE6589F3BDE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567B5-1673-49F7-B1A1-EBC9C859F2D5}" type="pres">
      <dgm:prSet presAssocID="{59ACD93A-56C6-48CF-B6E7-AFE6589F3BDE}" presName="invisiNode" presStyleLbl="node1" presStyleIdx="0" presStyleCnt="3"/>
      <dgm:spPr/>
    </dgm:pt>
    <dgm:pt modelId="{4EA88B2A-BF6F-4193-9EAD-3BEEE354A808}" type="pres">
      <dgm:prSet presAssocID="{59ACD93A-56C6-48CF-B6E7-AFE6589F3BDE}" presName="imagNode" presStyleLbl="fgImgPlace1" presStyleIdx="0" presStyleCnt="3"/>
      <dgm:spPr>
        <a:blipFill>
          <a:blip xmlns:r="http://schemas.openxmlformats.org/officeDocument/2006/relationships"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49000" r="-49000"/>
          </a:stretch>
        </a:blipFill>
      </dgm:spPr>
    </dgm:pt>
    <dgm:pt modelId="{FFC9382D-2D15-417C-9E3A-3B7A1CA38024}" type="pres">
      <dgm:prSet presAssocID="{620D7B77-59AD-41D0-BF59-D261A8D5071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C3152E-0EE5-4CEA-9319-58F690A6BEBD}" type="pres">
      <dgm:prSet presAssocID="{83B973F7-0C58-4234-860D-E1D6BFD38F7F}" presName="compNode" presStyleCnt="0"/>
      <dgm:spPr/>
    </dgm:pt>
    <dgm:pt modelId="{D4064743-6ADF-4311-BA1E-255C726FB887}" type="pres">
      <dgm:prSet presAssocID="{83B973F7-0C58-4234-860D-E1D6BFD38F7F}" presName="bkgdShape" presStyleLbl="node1" presStyleIdx="1" presStyleCnt="3"/>
      <dgm:spPr/>
      <dgm:t>
        <a:bodyPr/>
        <a:lstStyle/>
        <a:p>
          <a:endParaRPr lang="en-US"/>
        </a:p>
      </dgm:t>
    </dgm:pt>
    <dgm:pt modelId="{1C74EC4D-C38B-45D1-965C-00F62FB3B8AB}" type="pres">
      <dgm:prSet presAssocID="{83B973F7-0C58-4234-860D-E1D6BFD38F7F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EDBC8-C2CA-4C84-BC91-C4629E8B236F}" type="pres">
      <dgm:prSet presAssocID="{83B973F7-0C58-4234-860D-E1D6BFD38F7F}" presName="invisiNode" presStyleLbl="node1" presStyleIdx="1" presStyleCnt="3"/>
      <dgm:spPr/>
    </dgm:pt>
    <dgm:pt modelId="{29531387-7363-4534-8868-E796162AC984}" type="pres">
      <dgm:prSet presAssocID="{83B973F7-0C58-4234-860D-E1D6BFD38F7F}" presName="imagNode" presStyleLbl="fgImgPlace1" presStyleIdx="1" presStyleCnt="3"/>
      <dgm:spPr>
        <a:blipFill>
          <a:blip xmlns:r="http://schemas.openxmlformats.org/officeDocument/2006/relationships"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69AE29AB-0B86-4A07-9909-0F499AE2BF01}" type="pres">
      <dgm:prSet presAssocID="{5BAC3F20-8974-4C32-93EC-CE5F1ABB28D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AA3853A-32DE-4298-91F2-6820A3BB8FCB}" type="pres">
      <dgm:prSet presAssocID="{77402596-EAA1-4A9F-9F88-62E634D7E0E8}" presName="compNode" presStyleCnt="0"/>
      <dgm:spPr/>
    </dgm:pt>
    <dgm:pt modelId="{57B57B06-C9A0-47C0-A674-D8B0C720B1AE}" type="pres">
      <dgm:prSet presAssocID="{77402596-EAA1-4A9F-9F88-62E634D7E0E8}" presName="bkgdShape" presStyleLbl="node1" presStyleIdx="2" presStyleCnt="3"/>
      <dgm:spPr/>
      <dgm:t>
        <a:bodyPr/>
        <a:lstStyle/>
        <a:p>
          <a:endParaRPr lang="en-US"/>
        </a:p>
      </dgm:t>
    </dgm:pt>
    <dgm:pt modelId="{5E5B5109-6AA0-40FD-964D-52A2B748CE1E}" type="pres">
      <dgm:prSet presAssocID="{77402596-EAA1-4A9F-9F88-62E634D7E0E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90362B-CAF4-45AB-8B0B-D5A938A06C1A}" type="pres">
      <dgm:prSet presAssocID="{77402596-EAA1-4A9F-9F88-62E634D7E0E8}" presName="invisiNode" presStyleLbl="node1" presStyleIdx="2" presStyleCnt="3"/>
      <dgm:spPr/>
    </dgm:pt>
    <dgm:pt modelId="{AB22C674-FDDC-4416-A475-45C2A8CC6CB1}" type="pres">
      <dgm:prSet presAssocID="{77402596-EAA1-4A9F-9F88-62E634D7E0E8}" presName="imagNode" presStyleLbl="fgImgPlace1" presStyleIdx="2" presStyleCnt="3"/>
      <dgm:spPr>
        <a:blipFill>
          <a:blip xmlns:r="http://schemas.openxmlformats.org/officeDocument/2006/relationships"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FE0399D7-492D-4F31-A378-03B2F000E003}" type="presOf" srcId="{5BAC3F20-8974-4C32-93EC-CE5F1ABB28D5}" destId="{69AE29AB-0B86-4A07-9909-0F499AE2BF01}" srcOrd="0" destOrd="0" presId="urn:microsoft.com/office/officeart/2005/8/layout/hList7#1"/>
    <dgm:cxn modelId="{5C2609AF-7F96-4955-B1EF-CA8B66E0B9BD}" type="presOf" srcId="{59ACD93A-56C6-48CF-B6E7-AFE6589F3BDE}" destId="{C90E8A21-0F1A-4C0B-9CE9-F16775507ED2}" srcOrd="1" destOrd="0" presId="urn:microsoft.com/office/officeart/2005/8/layout/hList7#1"/>
    <dgm:cxn modelId="{8E68D345-1816-4711-9E11-970F18F48653}" type="presOf" srcId="{68A9E060-A6B0-4081-A775-C05D96A6B340}" destId="{E17D46DE-A097-4C54-9135-61AABE0EA1E7}" srcOrd="0" destOrd="0" presId="urn:microsoft.com/office/officeart/2005/8/layout/hList7#1"/>
    <dgm:cxn modelId="{1017E959-3B90-4094-8C67-F512398510CB}" type="presOf" srcId="{83B973F7-0C58-4234-860D-E1D6BFD38F7F}" destId="{D4064743-6ADF-4311-BA1E-255C726FB887}" srcOrd="0" destOrd="0" presId="urn:microsoft.com/office/officeart/2005/8/layout/hList7#1"/>
    <dgm:cxn modelId="{FE3A2001-938A-46F2-8660-9BACD32FBC73}" type="presOf" srcId="{77402596-EAA1-4A9F-9F88-62E634D7E0E8}" destId="{57B57B06-C9A0-47C0-A674-D8B0C720B1AE}" srcOrd="0" destOrd="0" presId="urn:microsoft.com/office/officeart/2005/8/layout/hList7#1"/>
    <dgm:cxn modelId="{08717225-2C68-4A1A-975E-CE28CE9C0AF2}" type="presOf" srcId="{77402596-EAA1-4A9F-9F88-62E634D7E0E8}" destId="{5E5B5109-6AA0-40FD-964D-52A2B748CE1E}" srcOrd="1" destOrd="0" presId="urn:microsoft.com/office/officeart/2005/8/layout/hList7#1"/>
    <dgm:cxn modelId="{78BF850E-7965-4EB6-8E67-98A98DA16BA0}" type="presOf" srcId="{59ACD93A-56C6-48CF-B6E7-AFE6589F3BDE}" destId="{38DC2F1A-C404-422A-AD78-7F6FD80E0B0C}" srcOrd="0" destOrd="0" presId="urn:microsoft.com/office/officeart/2005/8/layout/hList7#1"/>
    <dgm:cxn modelId="{A41374C6-073A-4B29-B449-DFBF45650E97}" srcId="{68A9E060-A6B0-4081-A775-C05D96A6B340}" destId="{77402596-EAA1-4A9F-9F88-62E634D7E0E8}" srcOrd="2" destOrd="0" parTransId="{19AF664D-16A5-42D3-AE55-C4C482EBAE96}" sibTransId="{25B79E09-3E21-4FB3-A2BB-AF223CE3936E}"/>
    <dgm:cxn modelId="{C262D059-F1A0-4A61-AC1C-CD930CD21150}" srcId="{68A9E060-A6B0-4081-A775-C05D96A6B340}" destId="{59ACD93A-56C6-48CF-B6E7-AFE6589F3BDE}" srcOrd="0" destOrd="0" parTransId="{BE33FBF8-8491-4288-AB78-A8D074D70A9D}" sibTransId="{620D7B77-59AD-41D0-BF59-D261A8D5071F}"/>
    <dgm:cxn modelId="{5841CBD7-FCEF-4FF9-A8FB-70B2DA1941EB}" type="presOf" srcId="{620D7B77-59AD-41D0-BF59-D261A8D5071F}" destId="{FFC9382D-2D15-417C-9E3A-3B7A1CA38024}" srcOrd="0" destOrd="0" presId="urn:microsoft.com/office/officeart/2005/8/layout/hList7#1"/>
    <dgm:cxn modelId="{D65B0FEB-70A7-4A8B-9FE5-F79EA19A7F09}" type="presOf" srcId="{83B973F7-0C58-4234-860D-E1D6BFD38F7F}" destId="{1C74EC4D-C38B-45D1-965C-00F62FB3B8AB}" srcOrd="1" destOrd="0" presId="urn:microsoft.com/office/officeart/2005/8/layout/hList7#1"/>
    <dgm:cxn modelId="{D7161347-F3CD-455E-8021-8AB0695300BE}" srcId="{68A9E060-A6B0-4081-A775-C05D96A6B340}" destId="{83B973F7-0C58-4234-860D-E1D6BFD38F7F}" srcOrd="1" destOrd="0" parTransId="{B6F89100-FD9D-4FC7-B612-B311D1FACB4F}" sibTransId="{5BAC3F20-8974-4C32-93EC-CE5F1ABB28D5}"/>
    <dgm:cxn modelId="{E3E9B6E1-6593-4886-8C5C-0C83CEEC9737}" type="presParOf" srcId="{E17D46DE-A097-4C54-9135-61AABE0EA1E7}" destId="{F3AB7C48-0153-4ACA-8BC7-3DF6121272A3}" srcOrd="0" destOrd="0" presId="urn:microsoft.com/office/officeart/2005/8/layout/hList7#1"/>
    <dgm:cxn modelId="{7219AC43-42F0-406B-9029-BBCF8C872181}" type="presParOf" srcId="{E17D46DE-A097-4C54-9135-61AABE0EA1E7}" destId="{942A64D1-AFD6-44A7-814A-CDEEAB16FDA1}" srcOrd="1" destOrd="0" presId="urn:microsoft.com/office/officeart/2005/8/layout/hList7#1"/>
    <dgm:cxn modelId="{B5FD5DA6-2DC3-4582-8753-BCC0431E6EAA}" type="presParOf" srcId="{942A64D1-AFD6-44A7-814A-CDEEAB16FDA1}" destId="{F8F53F3D-0AF6-4B60-89FF-15B493DC43EE}" srcOrd="0" destOrd="0" presId="urn:microsoft.com/office/officeart/2005/8/layout/hList7#1"/>
    <dgm:cxn modelId="{36B771C3-099F-419F-AB74-FBBED1158D8D}" type="presParOf" srcId="{F8F53F3D-0AF6-4B60-89FF-15B493DC43EE}" destId="{38DC2F1A-C404-422A-AD78-7F6FD80E0B0C}" srcOrd="0" destOrd="0" presId="urn:microsoft.com/office/officeart/2005/8/layout/hList7#1"/>
    <dgm:cxn modelId="{EA9B3A7F-A001-43DF-8DF3-5679736FFB46}" type="presParOf" srcId="{F8F53F3D-0AF6-4B60-89FF-15B493DC43EE}" destId="{C90E8A21-0F1A-4C0B-9CE9-F16775507ED2}" srcOrd="1" destOrd="0" presId="urn:microsoft.com/office/officeart/2005/8/layout/hList7#1"/>
    <dgm:cxn modelId="{81E8C2C8-10CD-4461-B217-9482C8890D63}" type="presParOf" srcId="{F8F53F3D-0AF6-4B60-89FF-15B493DC43EE}" destId="{749567B5-1673-49F7-B1A1-EBC9C859F2D5}" srcOrd="2" destOrd="0" presId="urn:microsoft.com/office/officeart/2005/8/layout/hList7#1"/>
    <dgm:cxn modelId="{F692D528-FADA-4707-BC5B-CEF6D4F80E11}" type="presParOf" srcId="{F8F53F3D-0AF6-4B60-89FF-15B493DC43EE}" destId="{4EA88B2A-BF6F-4193-9EAD-3BEEE354A808}" srcOrd="3" destOrd="0" presId="urn:microsoft.com/office/officeart/2005/8/layout/hList7#1"/>
    <dgm:cxn modelId="{CF8A25DA-FC77-489C-9CC7-A47085018354}" type="presParOf" srcId="{942A64D1-AFD6-44A7-814A-CDEEAB16FDA1}" destId="{FFC9382D-2D15-417C-9E3A-3B7A1CA38024}" srcOrd="1" destOrd="0" presId="urn:microsoft.com/office/officeart/2005/8/layout/hList7#1"/>
    <dgm:cxn modelId="{D5B71941-B5B7-4E00-B294-D266B5CFAA96}" type="presParOf" srcId="{942A64D1-AFD6-44A7-814A-CDEEAB16FDA1}" destId="{0CC3152E-0EE5-4CEA-9319-58F690A6BEBD}" srcOrd="2" destOrd="0" presId="urn:microsoft.com/office/officeart/2005/8/layout/hList7#1"/>
    <dgm:cxn modelId="{4F5A95F7-7736-420C-8CE5-AA50DFEDDBA6}" type="presParOf" srcId="{0CC3152E-0EE5-4CEA-9319-58F690A6BEBD}" destId="{D4064743-6ADF-4311-BA1E-255C726FB887}" srcOrd="0" destOrd="0" presId="urn:microsoft.com/office/officeart/2005/8/layout/hList7#1"/>
    <dgm:cxn modelId="{86D3A25E-8471-41A1-A99B-60E9D2E75CEA}" type="presParOf" srcId="{0CC3152E-0EE5-4CEA-9319-58F690A6BEBD}" destId="{1C74EC4D-C38B-45D1-965C-00F62FB3B8AB}" srcOrd="1" destOrd="0" presId="urn:microsoft.com/office/officeart/2005/8/layout/hList7#1"/>
    <dgm:cxn modelId="{3E5B0012-39B5-4ABF-83AF-DC209D1A5837}" type="presParOf" srcId="{0CC3152E-0EE5-4CEA-9319-58F690A6BEBD}" destId="{9C0EDBC8-C2CA-4C84-BC91-C4629E8B236F}" srcOrd="2" destOrd="0" presId="urn:microsoft.com/office/officeart/2005/8/layout/hList7#1"/>
    <dgm:cxn modelId="{0C044919-CB25-488E-AE09-DA8ACB2ABB5B}" type="presParOf" srcId="{0CC3152E-0EE5-4CEA-9319-58F690A6BEBD}" destId="{29531387-7363-4534-8868-E796162AC984}" srcOrd="3" destOrd="0" presId="urn:microsoft.com/office/officeart/2005/8/layout/hList7#1"/>
    <dgm:cxn modelId="{540E9DD6-33EE-4BA5-8CEC-CEFB3EB40125}" type="presParOf" srcId="{942A64D1-AFD6-44A7-814A-CDEEAB16FDA1}" destId="{69AE29AB-0B86-4A07-9909-0F499AE2BF01}" srcOrd="3" destOrd="0" presId="urn:microsoft.com/office/officeart/2005/8/layout/hList7#1"/>
    <dgm:cxn modelId="{D157D0A4-70E1-417F-9279-77582B813E35}" type="presParOf" srcId="{942A64D1-AFD6-44A7-814A-CDEEAB16FDA1}" destId="{EAA3853A-32DE-4298-91F2-6820A3BB8FCB}" srcOrd="4" destOrd="0" presId="urn:microsoft.com/office/officeart/2005/8/layout/hList7#1"/>
    <dgm:cxn modelId="{4E605F59-8808-47FC-A68C-81C18DE3392E}" type="presParOf" srcId="{EAA3853A-32DE-4298-91F2-6820A3BB8FCB}" destId="{57B57B06-C9A0-47C0-A674-D8B0C720B1AE}" srcOrd="0" destOrd="0" presId="urn:microsoft.com/office/officeart/2005/8/layout/hList7#1"/>
    <dgm:cxn modelId="{39BE8722-A2C3-4651-91AD-08826651C22B}" type="presParOf" srcId="{EAA3853A-32DE-4298-91F2-6820A3BB8FCB}" destId="{5E5B5109-6AA0-40FD-964D-52A2B748CE1E}" srcOrd="1" destOrd="0" presId="urn:microsoft.com/office/officeart/2005/8/layout/hList7#1"/>
    <dgm:cxn modelId="{F0748CA5-F453-45AB-807E-AC814069AB73}" type="presParOf" srcId="{EAA3853A-32DE-4298-91F2-6820A3BB8FCB}" destId="{2090362B-CAF4-45AB-8B0B-D5A938A06C1A}" srcOrd="2" destOrd="0" presId="urn:microsoft.com/office/officeart/2005/8/layout/hList7#1"/>
    <dgm:cxn modelId="{508098C1-8FBC-4BA2-A105-6FFC3209290A}" type="presParOf" srcId="{EAA3853A-32DE-4298-91F2-6820A3BB8FCB}" destId="{AB22C674-FDDC-4416-A475-45C2A8CC6CB1}" srcOrd="3" destOrd="0" presId="urn:microsoft.com/office/officeart/2005/8/layout/hList7#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A8AE71-1A80-44C3-861E-662216532880}">
      <dsp:nvSpPr>
        <dsp:cNvPr id="0" name=""/>
        <dsp:cNvSpPr/>
      </dsp:nvSpPr>
      <dsp:spPr>
        <a:xfrm>
          <a:off x="0" y="0"/>
          <a:ext cx="11236325" cy="13381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kpi.com </a:t>
          </a:r>
          <a:r>
            <a:rPr lang="en-US" sz="2400" kern="1200" dirty="0" smtClean="0"/>
            <a:t>– part of </a:t>
          </a:r>
          <a:r>
            <a:rPr lang="en-US" sz="2400" b="1" kern="1200" dirty="0" err="1" smtClean="0"/>
            <a:t>Finnet</a:t>
          </a:r>
          <a:r>
            <a:rPr lang="en-US" sz="2400" b="1" kern="1200" dirty="0" smtClean="0"/>
            <a:t> Limited</a:t>
          </a:r>
          <a:r>
            <a:rPr lang="en-US" sz="2400" kern="1200" dirty="0" smtClean="0"/>
            <a:t>, Software Company  Started/Founded in 2005 by </a:t>
          </a:r>
          <a:r>
            <a:rPr lang="en-US" sz="2400" b="1" kern="1200" dirty="0" smtClean="0"/>
            <a:t>Muzaffar Karabaev </a:t>
          </a:r>
          <a:r>
            <a:rPr lang="en-US" sz="2400" kern="1200" dirty="0" smtClean="0"/>
            <a:t>in London, United Kingdom.</a:t>
          </a:r>
          <a:endParaRPr lang="en-US" sz="2400" kern="1200" dirty="0"/>
        </a:p>
      </dsp:txBody>
      <dsp:txXfrm>
        <a:off x="2381078" y="0"/>
        <a:ext cx="8855246" cy="1338130"/>
      </dsp:txXfrm>
    </dsp:sp>
    <dsp:sp modelId="{8C9C18DA-8928-4FCD-B353-9B09DE21BA24}">
      <dsp:nvSpPr>
        <dsp:cNvPr id="0" name=""/>
        <dsp:cNvSpPr/>
      </dsp:nvSpPr>
      <dsp:spPr>
        <a:xfrm>
          <a:off x="133813" y="133813"/>
          <a:ext cx="2247265" cy="107050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19B78-BD44-4EEA-96E9-D49959AC76C5}">
      <dsp:nvSpPr>
        <dsp:cNvPr id="0" name=""/>
        <dsp:cNvSpPr/>
      </dsp:nvSpPr>
      <dsp:spPr>
        <a:xfrm>
          <a:off x="0" y="1471943"/>
          <a:ext cx="11236325" cy="13381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/>
            <a:t>MobileCloud DMCC </a:t>
          </a:r>
          <a:r>
            <a:rPr lang="en-US" sz="2400" kern="1200" smtClean="0"/>
            <a:t>is a sister company in </a:t>
          </a:r>
          <a:r>
            <a:rPr lang="en-US" sz="2400" b="1" kern="1200" smtClean="0"/>
            <a:t>Dubai,</a:t>
          </a:r>
          <a:r>
            <a:rPr lang="en-US" sz="2400" kern="1200" smtClean="0"/>
            <a:t> and became GCC Sales and Support Headquarters for kpi.com-Finnet Limited from 2014.  </a:t>
          </a:r>
          <a:endParaRPr lang="en-US" sz="2400" kern="1200" dirty="0"/>
        </a:p>
      </dsp:txBody>
      <dsp:txXfrm>
        <a:off x="2381078" y="1471943"/>
        <a:ext cx="8855246" cy="1338130"/>
      </dsp:txXfrm>
    </dsp:sp>
    <dsp:sp modelId="{4D26C51A-40DE-4467-9479-2042A51E42C6}">
      <dsp:nvSpPr>
        <dsp:cNvPr id="0" name=""/>
        <dsp:cNvSpPr/>
      </dsp:nvSpPr>
      <dsp:spPr>
        <a:xfrm>
          <a:off x="133813" y="1605756"/>
          <a:ext cx="2247265" cy="107050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6000" b="-8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1254E-9489-4B01-BD21-D38B1ABE1035}">
      <dsp:nvSpPr>
        <dsp:cNvPr id="0" name=""/>
        <dsp:cNvSpPr/>
      </dsp:nvSpPr>
      <dsp:spPr>
        <a:xfrm>
          <a:off x="0" y="2943886"/>
          <a:ext cx="11236325" cy="13381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120+ employees </a:t>
          </a:r>
          <a:r>
            <a:rPr lang="en-US" sz="2400" kern="1200" dirty="0" smtClean="0"/>
            <a:t>spread over</a:t>
          </a:r>
          <a:r>
            <a:rPr lang="en-US" sz="2400" b="1" kern="1200" dirty="0" smtClean="0"/>
            <a:t> three Regions: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Central Asia, GCC (UAE) &amp; UK, Plus our Partner Network (KSA and Oman).</a:t>
          </a:r>
          <a:endParaRPr lang="en-US" sz="2400" kern="1200" dirty="0"/>
        </a:p>
      </dsp:txBody>
      <dsp:txXfrm>
        <a:off x="2381078" y="2943886"/>
        <a:ext cx="8855246" cy="1338130"/>
      </dsp:txXfrm>
    </dsp:sp>
    <dsp:sp modelId="{C5468A11-F73B-4BB1-B904-269DEEF2CF21}">
      <dsp:nvSpPr>
        <dsp:cNvPr id="0" name=""/>
        <dsp:cNvSpPr/>
      </dsp:nvSpPr>
      <dsp:spPr>
        <a:xfrm>
          <a:off x="133813" y="3077699"/>
          <a:ext cx="2247265" cy="10705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F93B6-19A6-4B0C-A11F-2CA6D92B9655}">
      <dsp:nvSpPr>
        <dsp:cNvPr id="0" name=""/>
        <dsp:cNvSpPr/>
      </dsp:nvSpPr>
      <dsp:spPr>
        <a:xfrm>
          <a:off x="0" y="4419203"/>
          <a:ext cx="11236325" cy="13381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/>
            <a:t>30+ partners/resellers </a:t>
          </a:r>
          <a:r>
            <a:rPr lang="en-US" sz="2400" kern="1200" smtClean="0"/>
            <a:t>working and providing support for </a:t>
          </a:r>
          <a:r>
            <a:rPr lang="en-US" sz="2400" b="1" kern="1200" smtClean="0"/>
            <a:t>kpi.com</a:t>
          </a:r>
          <a:r>
            <a:rPr lang="en-US" sz="2400" kern="1200" smtClean="0"/>
            <a:t> in more than </a:t>
          </a:r>
          <a:r>
            <a:rPr lang="en-US" sz="2400" b="1" kern="1200" smtClean="0"/>
            <a:t>10 Countries.  GCC is a major focus NOW</a:t>
          </a:r>
          <a:endParaRPr lang="en-US" sz="2400" kern="1200" dirty="0"/>
        </a:p>
      </dsp:txBody>
      <dsp:txXfrm>
        <a:off x="2381078" y="4419203"/>
        <a:ext cx="8855246" cy="1338130"/>
      </dsp:txXfrm>
    </dsp:sp>
    <dsp:sp modelId="{FD07E6CE-148C-4492-9912-F8C7F5B26197}">
      <dsp:nvSpPr>
        <dsp:cNvPr id="0" name=""/>
        <dsp:cNvSpPr/>
      </dsp:nvSpPr>
      <dsp:spPr>
        <a:xfrm>
          <a:off x="133813" y="4549643"/>
          <a:ext cx="2247265" cy="10705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B04286-F256-4E7C-A871-6475FD0F95CF}">
      <dsp:nvSpPr>
        <dsp:cNvPr id="0" name=""/>
        <dsp:cNvSpPr/>
      </dsp:nvSpPr>
      <dsp:spPr>
        <a:xfrm>
          <a:off x="3654" y="175445"/>
          <a:ext cx="2164767" cy="25467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D5BF3-A679-44A1-B057-6CFA24787536}">
      <dsp:nvSpPr>
        <dsp:cNvPr id="0" name=""/>
        <dsp:cNvSpPr/>
      </dsp:nvSpPr>
      <dsp:spPr>
        <a:xfrm>
          <a:off x="111892" y="277316"/>
          <a:ext cx="1948290" cy="1655410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22DE66-A21B-4A8F-A2B5-A2E0FEBD833D}">
      <dsp:nvSpPr>
        <dsp:cNvPr id="0" name=""/>
        <dsp:cNvSpPr/>
      </dsp:nvSpPr>
      <dsp:spPr>
        <a:xfrm>
          <a:off x="111892" y="2187426"/>
          <a:ext cx="1948290" cy="4329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Cloud </a:t>
          </a:r>
          <a:r>
            <a:rPr lang="en-US" sz="1100" kern="1200" dirty="0" err="1" smtClean="0"/>
            <a:t>SaaS</a:t>
          </a:r>
          <a:r>
            <a:rPr lang="en-US" sz="1100" kern="1200" dirty="0" smtClean="0"/>
            <a:t> Software </a:t>
          </a:r>
          <a:endParaRPr lang="en-US" sz="1100" kern="1200" dirty="0"/>
        </a:p>
      </dsp:txBody>
      <dsp:txXfrm>
        <a:off x="111892" y="2187426"/>
        <a:ext cx="1948290" cy="432933"/>
      </dsp:txXfrm>
    </dsp:sp>
    <dsp:sp modelId="{B68CECAB-6F3E-4E92-A129-58C755585E78}">
      <dsp:nvSpPr>
        <dsp:cNvPr id="0" name=""/>
        <dsp:cNvSpPr/>
      </dsp:nvSpPr>
      <dsp:spPr>
        <a:xfrm>
          <a:off x="111892" y="1932727"/>
          <a:ext cx="1948290" cy="25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SME’s Business Processes</a:t>
          </a:r>
          <a:endParaRPr lang="en-US" sz="1100" kern="1200" dirty="0"/>
        </a:p>
      </dsp:txBody>
      <dsp:txXfrm>
        <a:off x="111892" y="1932727"/>
        <a:ext cx="1948290" cy="254698"/>
      </dsp:txXfrm>
    </dsp:sp>
    <dsp:sp modelId="{E8A3AE32-57C0-4FC1-8750-8C784E23C806}">
      <dsp:nvSpPr>
        <dsp:cNvPr id="0" name=""/>
        <dsp:cNvSpPr/>
      </dsp:nvSpPr>
      <dsp:spPr>
        <a:xfrm>
          <a:off x="3202870" y="175445"/>
          <a:ext cx="2164767" cy="25467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0FE7E-AF14-41DE-A129-CD6C0574A71E}">
      <dsp:nvSpPr>
        <dsp:cNvPr id="0" name=""/>
        <dsp:cNvSpPr/>
      </dsp:nvSpPr>
      <dsp:spPr>
        <a:xfrm>
          <a:off x="3311108" y="277316"/>
          <a:ext cx="1948290" cy="1655410"/>
        </a:xfrm>
        <a:prstGeom prst="rect">
          <a:avLst/>
        </a:prstGeom>
        <a:blipFill rotWithShape="1">
          <a:blip xmlns:r="http://schemas.openxmlformats.org/officeDocument/2006/relationships"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B511F54-0C6C-48B0-BB11-15B16AEBB7B2}">
      <dsp:nvSpPr>
        <dsp:cNvPr id="0" name=""/>
        <dsp:cNvSpPr/>
      </dsp:nvSpPr>
      <dsp:spPr>
        <a:xfrm>
          <a:off x="3311108" y="2187426"/>
          <a:ext cx="1948290" cy="4329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Affordable </a:t>
          </a:r>
          <a:endParaRPr lang="en-US" sz="1100" kern="1200" dirty="0"/>
        </a:p>
      </dsp:txBody>
      <dsp:txXfrm>
        <a:off x="3311108" y="2187426"/>
        <a:ext cx="1948290" cy="432933"/>
      </dsp:txXfrm>
    </dsp:sp>
    <dsp:sp modelId="{11F146AF-297F-4A14-BD1A-31844BA355BE}">
      <dsp:nvSpPr>
        <dsp:cNvPr id="0" name=""/>
        <dsp:cNvSpPr/>
      </dsp:nvSpPr>
      <dsp:spPr>
        <a:xfrm>
          <a:off x="3311108" y="1932727"/>
          <a:ext cx="1948290" cy="25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Built in Workflows </a:t>
          </a:r>
          <a:endParaRPr lang="en-US" sz="1100" kern="1200" dirty="0"/>
        </a:p>
      </dsp:txBody>
      <dsp:txXfrm>
        <a:off x="3311108" y="1932727"/>
        <a:ext cx="1948290" cy="254698"/>
      </dsp:txXfrm>
    </dsp:sp>
    <dsp:sp modelId="{3E0BBCD1-9B67-4BC8-BEEB-AFFECA78C756}">
      <dsp:nvSpPr>
        <dsp:cNvPr id="0" name=""/>
        <dsp:cNvSpPr/>
      </dsp:nvSpPr>
      <dsp:spPr>
        <a:xfrm>
          <a:off x="6402086" y="175445"/>
          <a:ext cx="2164767" cy="25467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65C02-576A-4C89-9401-98EAF4575922}">
      <dsp:nvSpPr>
        <dsp:cNvPr id="0" name=""/>
        <dsp:cNvSpPr/>
      </dsp:nvSpPr>
      <dsp:spPr>
        <a:xfrm>
          <a:off x="6510325" y="277316"/>
          <a:ext cx="1948290" cy="1655410"/>
        </a:xfrm>
        <a:prstGeom prst="rect">
          <a:avLst/>
        </a:prstGeom>
        <a:blipFill rotWithShape="1">
          <a:blip xmlns:r="http://schemas.openxmlformats.org/officeDocument/2006/relationships"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BA36DF-1463-42D0-8657-E803B852FBCF}">
      <dsp:nvSpPr>
        <dsp:cNvPr id="0" name=""/>
        <dsp:cNvSpPr/>
      </dsp:nvSpPr>
      <dsp:spPr>
        <a:xfrm>
          <a:off x="6510325" y="2187426"/>
          <a:ext cx="1948290" cy="4329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Keep it simple </a:t>
          </a:r>
          <a:endParaRPr lang="en-US" sz="1100" kern="1200" dirty="0"/>
        </a:p>
      </dsp:txBody>
      <dsp:txXfrm>
        <a:off x="6510325" y="2187426"/>
        <a:ext cx="1948290" cy="432933"/>
      </dsp:txXfrm>
    </dsp:sp>
    <dsp:sp modelId="{F02265EC-AAEA-45EF-AFC2-11CD50F8EF45}">
      <dsp:nvSpPr>
        <dsp:cNvPr id="0" name=""/>
        <dsp:cNvSpPr/>
      </dsp:nvSpPr>
      <dsp:spPr>
        <a:xfrm>
          <a:off x="6510325" y="1932727"/>
          <a:ext cx="1948290" cy="25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Ease of Processes </a:t>
          </a:r>
          <a:endParaRPr lang="en-US" sz="1100" kern="1200" dirty="0"/>
        </a:p>
      </dsp:txBody>
      <dsp:txXfrm>
        <a:off x="6510325" y="1932727"/>
        <a:ext cx="1948290" cy="254698"/>
      </dsp:txXfrm>
    </dsp:sp>
    <dsp:sp modelId="{B3455281-ADD7-4874-81D6-C6C682E0F3C4}">
      <dsp:nvSpPr>
        <dsp:cNvPr id="0" name=""/>
        <dsp:cNvSpPr/>
      </dsp:nvSpPr>
      <dsp:spPr>
        <a:xfrm>
          <a:off x="9601302" y="175445"/>
          <a:ext cx="2164767" cy="25467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C84C2-CBC6-4DA7-BD21-D7E5FCF5A9B8}">
      <dsp:nvSpPr>
        <dsp:cNvPr id="0" name=""/>
        <dsp:cNvSpPr/>
      </dsp:nvSpPr>
      <dsp:spPr>
        <a:xfrm>
          <a:off x="9709541" y="277316"/>
          <a:ext cx="1948290" cy="1655410"/>
        </a:xfrm>
        <a:prstGeom prst="rect">
          <a:avLst/>
        </a:prstGeom>
        <a:blipFill>
          <a:blip xmlns:r="http://schemas.openxmlformats.org/officeDocument/2006/relationships"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B7D8A5-81E9-4AF2-B12B-F8F8E9A9C24C}">
      <dsp:nvSpPr>
        <dsp:cNvPr id="0" name=""/>
        <dsp:cNvSpPr/>
      </dsp:nvSpPr>
      <dsp:spPr>
        <a:xfrm>
          <a:off x="9709541" y="2187426"/>
          <a:ext cx="1948290" cy="4329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Single Platform</a:t>
          </a:r>
          <a:endParaRPr lang="en-US" sz="1100" kern="1200" dirty="0"/>
        </a:p>
      </dsp:txBody>
      <dsp:txXfrm>
        <a:off x="9709541" y="2187426"/>
        <a:ext cx="1948290" cy="432933"/>
      </dsp:txXfrm>
    </dsp:sp>
    <dsp:sp modelId="{095E6600-D961-4CEB-AB47-643105F409E8}">
      <dsp:nvSpPr>
        <dsp:cNvPr id="0" name=""/>
        <dsp:cNvSpPr/>
      </dsp:nvSpPr>
      <dsp:spPr>
        <a:xfrm>
          <a:off x="9709541" y="1932727"/>
          <a:ext cx="1948290" cy="25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5 Modules</a:t>
          </a:r>
          <a:endParaRPr lang="en-US" sz="1100" kern="1200" dirty="0"/>
        </a:p>
      </dsp:txBody>
      <dsp:txXfrm>
        <a:off x="9709541" y="1932727"/>
        <a:ext cx="1948290" cy="2546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7AADD-4D1D-429D-93A8-6BF0CEBE85F5}">
      <dsp:nvSpPr>
        <dsp:cNvPr id="0" name=""/>
        <dsp:cNvSpPr/>
      </dsp:nvSpPr>
      <dsp:spPr>
        <a:xfrm>
          <a:off x="4542" y="642438"/>
          <a:ext cx="3972581" cy="158903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Ease of adoptability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Five core modules in one application </a:t>
          </a:r>
          <a:endParaRPr lang="en-US" sz="2100" kern="1200" dirty="0"/>
        </a:p>
      </dsp:txBody>
      <dsp:txXfrm>
        <a:off x="4542" y="642438"/>
        <a:ext cx="3575323" cy="1589032"/>
      </dsp:txXfrm>
    </dsp:sp>
    <dsp:sp modelId="{84C75E05-94DA-4E70-9A66-CD511CAF667E}">
      <dsp:nvSpPr>
        <dsp:cNvPr id="0" name=""/>
        <dsp:cNvSpPr/>
      </dsp:nvSpPr>
      <dsp:spPr>
        <a:xfrm>
          <a:off x="3182608" y="642438"/>
          <a:ext cx="3972581" cy="15890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Cloud and Central System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Focus  on quality and working method</a:t>
          </a:r>
          <a:endParaRPr lang="en-US" sz="2100" kern="1200" dirty="0"/>
        </a:p>
      </dsp:txBody>
      <dsp:txXfrm>
        <a:off x="3977124" y="642438"/>
        <a:ext cx="2383549" cy="1589032"/>
      </dsp:txXfrm>
    </dsp:sp>
    <dsp:sp modelId="{7A601AA2-9F02-4FEB-9C40-12F98D34E1B7}">
      <dsp:nvSpPr>
        <dsp:cNvPr id="0" name=""/>
        <dsp:cNvSpPr/>
      </dsp:nvSpPr>
      <dsp:spPr>
        <a:xfrm>
          <a:off x="6360674" y="642438"/>
          <a:ext cx="3972581" cy="15890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Multiple layers of support, including trainings and migration </a:t>
          </a:r>
          <a:endParaRPr lang="en-US" sz="2100" kern="1200" dirty="0"/>
        </a:p>
      </dsp:txBody>
      <dsp:txXfrm>
        <a:off x="7155190" y="642438"/>
        <a:ext cx="2383549" cy="15890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613C3-7FB6-4FAE-920E-F799B395EA3B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Publish Vacancies </a:t>
          </a:r>
          <a:endParaRPr lang="en-US" sz="2300" kern="1200" dirty="0"/>
        </a:p>
      </dsp:txBody>
      <dsp:txXfrm>
        <a:off x="3230487" y="59640"/>
        <a:ext cx="1667024" cy="1044029"/>
      </dsp:txXfrm>
    </dsp:sp>
    <dsp:sp modelId="{C0B6E281-8EB4-4D1F-9EB6-DF4E7DE4DDFB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38230" y="294173"/>
              </a:moveTo>
              <a:arcTo wR="2310126" hR="2310126" stAng="17953853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C68018-7ABC-402A-9634-509F69C156DF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Receive candidates </a:t>
          </a:r>
          <a:endParaRPr lang="en-US" sz="2300" kern="1200" dirty="0"/>
        </a:p>
      </dsp:txBody>
      <dsp:txXfrm>
        <a:off x="5427548" y="1655898"/>
        <a:ext cx="1667024" cy="1044029"/>
      </dsp:txXfrm>
    </dsp:sp>
    <dsp:sp modelId="{7419F3F9-571E-4345-B525-AF0FB174674B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4700" y="2470186"/>
              </a:moveTo>
              <a:arcTo wR="2310126" hR="2310126" stAng="21838381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2DD90-C10A-4B86-BD8C-14CF5FB07357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Schedule an  interview</a:t>
          </a:r>
          <a:endParaRPr lang="en-US" sz="2300" kern="1200" dirty="0"/>
        </a:p>
      </dsp:txBody>
      <dsp:txXfrm>
        <a:off x="4588345" y="4238698"/>
        <a:ext cx="1667024" cy="1044029"/>
      </dsp:txXfrm>
    </dsp:sp>
    <dsp:sp modelId="{788E4CB3-AD5E-43DE-82FA-3CA50F6C0477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93389" y="4602819"/>
              </a:moveTo>
              <a:arcTo wR="2310126" hR="2310126" stAng="4977406" swAng="8451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45848-2D34-447E-AB6E-2D45511CA585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Prepare a shortlist </a:t>
          </a:r>
          <a:endParaRPr lang="en-US" sz="2300" kern="1200" dirty="0"/>
        </a:p>
      </dsp:txBody>
      <dsp:txXfrm>
        <a:off x="1872629" y="4238698"/>
        <a:ext cx="1667024" cy="1044029"/>
      </dsp:txXfrm>
    </dsp:sp>
    <dsp:sp modelId="{E57A33A4-6A60-4272-BE52-FADC9F083C09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44996" y="3345463"/>
              </a:moveTo>
              <a:arcTo wR="2310126" hR="2310126" stAng="9202406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20C95-CDBA-43A8-BC2C-5D9F48C2F7AE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Candidate hired </a:t>
          </a:r>
          <a:endParaRPr lang="en-US" sz="2300" kern="1200" dirty="0"/>
        </a:p>
      </dsp:txBody>
      <dsp:txXfrm>
        <a:off x="1033427" y="1655898"/>
        <a:ext cx="1667024" cy="1044029"/>
      </dsp:txXfrm>
    </dsp:sp>
    <dsp:sp modelId="{3C035976-2543-47A0-AD7A-9A5B6C6BDBEB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555794" y="807127"/>
              </a:moveTo>
              <a:arcTo wR="2310126" hR="2310126" stAng="13235271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70A80-5731-47D3-AF8B-601C88BBE0FD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88CCA-A2A6-469F-882A-221552191B47}">
      <dsp:nvSpPr>
        <dsp:cNvPr id="0" name=""/>
        <dsp:cNvSpPr/>
      </dsp:nvSpPr>
      <dsp:spPr>
        <a:xfrm>
          <a:off x="0" y="0"/>
          <a:ext cx="162560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Employee’s  name </a:t>
          </a:r>
          <a:endParaRPr lang="en-US" sz="2400" kern="1200" dirty="0"/>
        </a:p>
      </dsp:txBody>
      <dsp:txXfrm>
        <a:off x="0" y="0"/>
        <a:ext cx="1625600" cy="5418667"/>
      </dsp:txXfrm>
    </dsp:sp>
    <dsp:sp modelId="{C6CD6539-C45C-4E31-8772-6C21395B75EF}">
      <dsp:nvSpPr>
        <dsp:cNvPr id="0" name=""/>
        <dsp:cNvSpPr/>
      </dsp:nvSpPr>
      <dsp:spPr>
        <a:xfrm>
          <a:off x="1747520" y="84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Competencies – Weight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Competency 1 – Score X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Competency 2 – Score Y </a:t>
          </a:r>
          <a:endParaRPr lang="en-US" sz="2800" kern="1200" dirty="0"/>
        </a:p>
      </dsp:txBody>
      <dsp:txXfrm>
        <a:off x="1747520" y="84666"/>
        <a:ext cx="6380480" cy="1693333"/>
      </dsp:txXfrm>
    </dsp:sp>
    <dsp:sp modelId="{EEFDCA91-6514-444D-889E-E77261DA8B4E}">
      <dsp:nvSpPr>
        <dsp:cNvPr id="0" name=""/>
        <dsp:cNvSpPr/>
      </dsp:nvSpPr>
      <dsp:spPr>
        <a:xfrm>
          <a:off x="1625599" y="1778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B52AE-AD8E-4B67-B853-EE60A609842E}">
      <dsp:nvSpPr>
        <dsp:cNvPr id="0" name=""/>
        <dsp:cNvSpPr/>
      </dsp:nvSpPr>
      <dsp:spPr>
        <a:xfrm>
          <a:off x="1747520" y="1862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Goals – Weight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Goal 1 – Score X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Goal 2 – Score Y</a:t>
          </a:r>
          <a:endParaRPr lang="en-US" sz="2800" kern="1200" dirty="0"/>
        </a:p>
      </dsp:txBody>
      <dsp:txXfrm>
        <a:off x="1747520" y="1862666"/>
        <a:ext cx="6380480" cy="1693333"/>
      </dsp:txXfrm>
    </dsp:sp>
    <dsp:sp modelId="{B0B05FA5-E009-4191-9EC5-70904A675A5B}">
      <dsp:nvSpPr>
        <dsp:cNvPr id="0" name=""/>
        <dsp:cNvSpPr/>
      </dsp:nvSpPr>
      <dsp:spPr>
        <a:xfrm>
          <a:off x="1625599" y="3556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A1B82-3B87-44ED-99E2-3FEF3E9E135D}">
      <dsp:nvSpPr>
        <dsp:cNvPr id="0" name=""/>
        <dsp:cNvSpPr/>
      </dsp:nvSpPr>
      <dsp:spPr>
        <a:xfrm>
          <a:off x="1747520" y="3640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Total Employee’s Score = XYZ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Total Goals x Weight + Competencies x Weight </a:t>
          </a:r>
          <a:endParaRPr lang="en-US" sz="2800" kern="1200" dirty="0"/>
        </a:p>
      </dsp:txBody>
      <dsp:txXfrm>
        <a:off x="1747520" y="3640666"/>
        <a:ext cx="6380480" cy="1693333"/>
      </dsp:txXfrm>
    </dsp:sp>
    <dsp:sp modelId="{D86BBCA3-BB7D-4CF0-A806-CA1DB1D488AF}">
      <dsp:nvSpPr>
        <dsp:cNvPr id="0" name=""/>
        <dsp:cNvSpPr/>
      </dsp:nvSpPr>
      <dsp:spPr>
        <a:xfrm>
          <a:off x="1625599" y="5334000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9C954-4C77-4179-9D3A-F0672C0A8D5F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98C1F-B761-4184-9C96-B5E2C5E1E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07F2A-BCB9-40CD-ADD7-417C3C7CF083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BFE41-44C6-4457-9F68-3730730C26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1017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BFE41-44C6-4457-9F68-3730730C2686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460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9ECF-BE21-482C-94B6-E645850C2356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406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E4EA-F760-4481-A7BD-3167B74CE5D7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17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DED5A-030E-4FD7-8E06-BB4C0F3F2399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552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BC6C-9494-47B4-9F53-38D8199ACE5E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1218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9E9D-9D91-4A0E-995A-395EDD1369BD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0805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107D-46BB-4A58-993C-0464BDAE595E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014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81BD-F851-4BBC-AAA3-6D640CB459B1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993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FCC4C-8970-41A0-B8EB-7F9F2EF39968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929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B33C-FA00-4CD6-BDF9-107133536C8F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501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30E0-8470-4F6B-8094-E08A7EC1CFDD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116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112A-C48B-4CC8-94E6-966EEB3B4BDC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917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FE06-7F27-4A48-A2CE-3AAE40C805CB}" type="datetime1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242F-E3F6-4680-9075-23A001696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301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uz@kpi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diagramQuickStyle" Target="../diagrams/quickStyle3.xml"/><Relationship Id="rId5" Type="http://schemas.openxmlformats.org/officeDocument/2006/relationships/diagramData" Target="../diagrams/data2.xml"/><Relationship Id="rId10" Type="http://schemas.openxmlformats.org/officeDocument/2006/relationships/diagramLayout" Target="../diagrams/layout3.xml"/><Relationship Id="rId4" Type="http://schemas.openxmlformats.org/officeDocument/2006/relationships/image" Target="../media/image4.png"/><Relationship Id="rId9" Type="http://schemas.openxmlformats.org/officeDocument/2006/relationships/diagramData" Target="../diagrams/data3.xml"/><Relationship Id="rId14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" Target="slide10.xm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hyperlink" Target="https://www.youtube.com/watch?v=swYk62gTCw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pport@kpi.com" TargetMode="External"/><Relationship Id="rId5" Type="http://schemas.microsoft.com/office/2007/relationships/hdphoto" Target="../media/hdphoto2.wdp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55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www.youtube.com/watch?v=swYk62gTCwA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microsoft.com/office/2007/relationships/diagramDrawing" Target="../diagrams/drawing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63.png"/><Relationship Id="rId4" Type="http://schemas.openxmlformats.org/officeDocument/2006/relationships/diagramData" Target="../diagrams/data4.xml"/><Relationship Id="rId9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Data" Target="../diagrams/data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pport@kpi.com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upport@kpi.com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100.png"/><Relationship Id="rId10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microsoft.com/office/2007/relationships/diagramDrawing" Target="../diagrams/drawing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playlist?list=PLa7P0Qa2jO2X9tYQ9aVPV4NJ3F4C9sScW" TargetMode="External"/><Relationship Id="rId3" Type="http://schemas.openxmlformats.org/officeDocument/2006/relationships/image" Target="../media/image103.png"/><Relationship Id="rId7" Type="http://schemas.openxmlformats.org/officeDocument/2006/relationships/hyperlink" Target="http://www.youtube.com/watch?v=swYk62gTCw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youtube.com/watch?v=2qFEjSawfCU" TargetMode="External"/><Relationship Id="rId5" Type="http://schemas.openxmlformats.org/officeDocument/2006/relationships/hyperlink" Target="http://www.youtube.com/watch?v=_hLNlEVsqho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10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6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13" Type="http://schemas.openxmlformats.org/officeDocument/2006/relationships/image" Target="../media/image116.jpeg"/><Relationship Id="rId18" Type="http://schemas.openxmlformats.org/officeDocument/2006/relationships/image" Target="../media/image121.png"/><Relationship Id="rId3" Type="http://schemas.openxmlformats.org/officeDocument/2006/relationships/image" Target="../media/image107.png"/><Relationship Id="rId7" Type="http://schemas.openxmlformats.org/officeDocument/2006/relationships/image" Target="../media/image3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19.png"/><Relationship Id="rId20" Type="http://schemas.openxmlformats.org/officeDocument/2006/relationships/image" Target="../media/image1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14.png"/><Relationship Id="rId5" Type="http://schemas.openxmlformats.org/officeDocument/2006/relationships/image" Target="../media/image109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19" Type="http://schemas.openxmlformats.org/officeDocument/2006/relationships/image" Target="../media/image122.jpeg"/><Relationship Id="rId4" Type="http://schemas.openxmlformats.org/officeDocument/2006/relationships/image" Target="../media/image108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4.jpe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125.png"/><Relationship Id="rId10" Type="http://schemas.openxmlformats.org/officeDocument/2006/relationships/image" Target="../media/image3.png"/><Relationship Id="rId4" Type="http://schemas.microsoft.com/office/2007/relationships/hdphoto" Target="../media/hdphoto21.wdp"/><Relationship Id="rId9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20145"/>
            <a:ext cx="3036163" cy="1377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600" y="5038550"/>
            <a:ext cx="11696700" cy="622731"/>
          </a:xfrm>
        </p:spPr>
        <p:txBody>
          <a:bodyPr>
            <a:noAutofit/>
          </a:bodyPr>
          <a:lstStyle/>
          <a:p>
            <a:pPr algn="l"/>
            <a:r>
              <a:rPr lang="en-US" sz="5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Cloud HR and Payroll Software</a:t>
            </a:r>
            <a:endParaRPr lang="en-US" sz="5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857676" y="5908987"/>
            <a:ext cx="9559624" cy="419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By: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Muz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Karabaev, Founder of kpi.com |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  <a:hlinkClick r:id="rId3"/>
              </a:rPr>
              <a:t>muz@kpi.com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 </a:t>
            </a:r>
          </a:p>
        </p:txBody>
      </p:sp>
      <p:pic>
        <p:nvPicPr>
          <p:cNvPr id="4098" name="Picture 2" descr="http://www.kpi.com/wp-content/themes/kpi-new/img/imac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289" y="462643"/>
            <a:ext cx="4219575" cy="421957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85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Introduction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67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1213008"/>
            <a:ext cx="609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Introduction – who we are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624990" y="595212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3240269103"/>
              </p:ext>
            </p:extLst>
          </p:nvPr>
        </p:nvGraphicFramePr>
        <p:xfrm>
          <a:off x="307975" y="747750"/>
          <a:ext cx="11236325" cy="5757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4" name="Скругленный прямоугольник 4"/>
          <p:cNvSpPr/>
          <p:nvPr/>
        </p:nvSpPr>
        <p:spPr>
          <a:xfrm>
            <a:off x="3804709" y="4886857"/>
            <a:ext cx="6376458" cy="12594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lvl="1"/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57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1213008"/>
            <a:ext cx="609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699523" y="-30163"/>
            <a:ext cx="10337800" cy="622731"/>
          </a:xfrm>
        </p:spPr>
        <p:txBody>
          <a:bodyPr>
            <a:noAutofit/>
          </a:bodyPr>
          <a:lstStyle/>
          <a:p>
            <a:r>
              <a:rPr lang="en-US" sz="3500" dirty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What is </a:t>
            </a:r>
            <a:r>
              <a:rPr lang="en-US" sz="35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kpi.com/Business Management Software?</a:t>
            </a:r>
            <a:endParaRPr lang="en-US" sz="35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988457" y="595212"/>
            <a:ext cx="9840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54" name="Скругленный прямоугольник 4"/>
          <p:cNvSpPr/>
          <p:nvPr/>
        </p:nvSpPr>
        <p:spPr>
          <a:xfrm>
            <a:off x="3804709" y="4886857"/>
            <a:ext cx="6376458" cy="12594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lvl="1"/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307303798"/>
              </p:ext>
            </p:extLst>
          </p:nvPr>
        </p:nvGraphicFramePr>
        <p:xfrm>
          <a:off x="196115" y="772625"/>
          <a:ext cx="11769725" cy="2897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155575" y="3628808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With kpi.com you get: </a:t>
            </a:r>
            <a:endParaRPr lang="en-US" sz="24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218647885"/>
              </p:ext>
            </p:extLst>
          </p:nvPr>
        </p:nvGraphicFramePr>
        <p:xfrm>
          <a:off x="1511300" y="3940173"/>
          <a:ext cx="10337799" cy="2873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040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177799" y="947149"/>
            <a:ext cx="609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1895475" y="595212"/>
            <a:ext cx="97440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кругленный прямоугольник 4"/>
          <p:cNvSpPr/>
          <p:nvPr/>
        </p:nvSpPr>
        <p:spPr>
          <a:xfrm>
            <a:off x="3804709" y="4886857"/>
            <a:ext cx="6376458" cy="12594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lvl="1"/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97000" y="9327"/>
            <a:ext cx="10795000" cy="622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Principles of </a:t>
            </a:r>
            <a:r>
              <a:rPr lang="en-US" sz="400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07975" y="697360"/>
            <a:ext cx="12331700" cy="622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The kpi.com is built around the following </a:t>
            </a:r>
            <a:r>
              <a:rPr lang="en-US" sz="2000" b="1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principles:</a:t>
            </a:r>
            <a:endParaRPr lang="en-US" sz="2000" b="1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8" name="Group 4"/>
          <p:cNvGrpSpPr/>
          <p:nvPr/>
        </p:nvGrpSpPr>
        <p:grpSpPr>
          <a:xfrm>
            <a:off x="307975" y="1320091"/>
            <a:ext cx="11130752" cy="5258684"/>
            <a:chOff x="58160" y="1371600"/>
            <a:chExt cx="8636898" cy="4006249"/>
          </a:xfrm>
        </p:grpSpPr>
        <p:grpSp>
          <p:nvGrpSpPr>
            <p:cNvPr id="30" name="Group 5"/>
            <p:cNvGrpSpPr/>
            <p:nvPr/>
          </p:nvGrpSpPr>
          <p:grpSpPr>
            <a:xfrm>
              <a:off x="58160" y="1371600"/>
              <a:ext cx="4565123" cy="4006249"/>
              <a:chOff x="58160" y="1371600"/>
              <a:chExt cx="4565123" cy="4006249"/>
            </a:xfrm>
          </p:grpSpPr>
          <p:sp>
            <p:nvSpPr>
              <p:cNvPr id="37" name="5-Point Star 10"/>
              <p:cNvSpPr/>
              <p:nvPr/>
            </p:nvSpPr>
            <p:spPr>
              <a:xfrm>
                <a:off x="762000" y="1371600"/>
                <a:ext cx="3200400" cy="3429000"/>
              </a:xfrm>
              <a:prstGeom prst="star5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cene3d>
                <a:camera prst="perspectiveRelaxedModerately"/>
                <a:lightRig rig="sof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Cloud Business Management Software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Oval 11"/>
              <p:cNvSpPr/>
              <p:nvPr/>
            </p:nvSpPr>
            <p:spPr>
              <a:xfrm>
                <a:off x="2638710" y="1422295"/>
                <a:ext cx="1522509" cy="130185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w="635000" h="635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</a:rPr>
                  <a:t>Customizable</a:t>
                </a:r>
              </a:p>
            </p:txBody>
          </p:sp>
          <p:sp>
            <p:nvSpPr>
              <p:cNvPr id="40" name="Oval 12"/>
              <p:cNvSpPr/>
              <p:nvPr/>
            </p:nvSpPr>
            <p:spPr>
              <a:xfrm>
                <a:off x="3200400" y="3200400"/>
                <a:ext cx="1422883" cy="132534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w="635000" h="635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Affordable</a:t>
                </a:r>
              </a:p>
            </p:txBody>
          </p:sp>
          <p:sp>
            <p:nvSpPr>
              <p:cNvPr id="42" name="Oval 13"/>
              <p:cNvSpPr/>
              <p:nvPr/>
            </p:nvSpPr>
            <p:spPr>
              <a:xfrm>
                <a:off x="1688730" y="4177699"/>
                <a:ext cx="1346939" cy="120015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w="635000" h="635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Available on mobile</a:t>
                </a:r>
              </a:p>
            </p:txBody>
          </p:sp>
          <p:sp>
            <p:nvSpPr>
              <p:cNvPr id="43" name="Oval 14"/>
              <p:cNvSpPr/>
              <p:nvPr/>
            </p:nvSpPr>
            <p:spPr>
              <a:xfrm>
                <a:off x="58160" y="3200400"/>
                <a:ext cx="1389640" cy="120015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w="635000" h="635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Easy to Use</a:t>
                </a:r>
              </a:p>
            </p:txBody>
          </p:sp>
          <p:sp>
            <p:nvSpPr>
              <p:cNvPr id="45" name="Oval 15"/>
              <p:cNvSpPr/>
              <p:nvPr/>
            </p:nvSpPr>
            <p:spPr>
              <a:xfrm>
                <a:off x="762001" y="1524000"/>
                <a:ext cx="1371600" cy="120015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w="635000" h="635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Integrated</a:t>
                </a: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679744" y="1579877"/>
              <a:ext cx="2268531" cy="281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Kpi.com Reporting Principles</a:t>
              </a:r>
              <a:endParaRPr lang="en-US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15000" y="1909104"/>
              <a:ext cx="2958121" cy="445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The software should be able to provide the </a:t>
              </a:r>
            </a:p>
            <a:p>
              <a:r>
                <a:rPr lang="en-US" sz="1600" dirty="0" smtClean="0"/>
                <a:t>Financial information quickly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679744" y="3593068"/>
              <a:ext cx="2304553" cy="281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Kpi.com Upgrading Principles</a:t>
              </a:r>
              <a:endParaRPr lang="en-US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93104" y="3892659"/>
              <a:ext cx="3001954" cy="633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The cloud business software should provide </a:t>
              </a:r>
            </a:p>
            <a:p>
              <a:r>
                <a:rPr lang="en-US" sz="1600" dirty="0" smtClean="0"/>
                <a:t>automatic regular upgrades for free. For all </a:t>
              </a:r>
            </a:p>
            <a:p>
              <a:r>
                <a:rPr lang="en-US" sz="1600" dirty="0" smtClean="0"/>
                <a:t>customers. </a:t>
              </a:r>
              <a:endParaRPr lang="en-US" sz="16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598195" y="2762805"/>
            <a:ext cx="3642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Kpi.com Customer Service Principles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626466" y="3211281"/>
            <a:ext cx="3995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Customers should get  full assistance from </a:t>
            </a:r>
          </a:p>
          <a:p>
            <a:r>
              <a:rPr lang="en-US" sz="1600" dirty="0" smtClean="0"/>
              <a:t>support team until they are fully on-boarded. </a:t>
            </a:r>
          </a:p>
          <a:p>
            <a:endParaRPr lang="en-US" sz="1600" dirty="0"/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341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1213008"/>
            <a:ext cx="609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512835" y="47427"/>
            <a:ext cx="10337800" cy="622731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KPI.com: End Users Geographic Spread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624990" y="595212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895351" y="868362"/>
            <a:ext cx="10175925" cy="5353050"/>
            <a:chOff x="0" y="1295400"/>
            <a:chExt cx="9112353" cy="4840910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0" y="1295400"/>
              <a:ext cx="9112353" cy="4724400"/>
              <a:chOff x="0" y="1295400"/>
              <a:chExt cx="9112353" cy="4724400"/>
            </a:xfrm>
          </p:grpSpPr>
          <p:pic>
            <p:nvPicPr>
              <p:cNvPr id="71" name="Picture 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524000"/>
                <a:ext cx="9112353" cy="4495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2" name="Группа 71"/>
              <p:cNvGrpSpPr/>
              <p:nvPr/>
            </p:nvGrpSpPr>
            <p:grpSpPr>
              <a:xfrm>
                <a:off x="1066800" y="1295400"/>
                <a:ext cx="7239000" cy="4419600"/>
                <a:chOff x="1066800" y="1295400"/>
                <a:chExt cx="7239000" cy="4419600"/>
              </a:xfrm>
            </p:grpSpPr>
            <p:sp>
              <p:nvSpPr>
                <p:cNvPr id="73" name="Rounded Rectangular Callout 18"/>
                <p:cNvSpPr/>
                <p:nvPr/>
              </p:nvSpPr>
              <p:spPr>
                <a:xfrm>
                  <a:off x="1066800" y="1295400"/>
                  <a:ext cx="1066800" cy="457200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28%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North America</a:t>
                  </a:r>
                </a:p>
              </p:txBody>
            </p:sp>
            <p:sp>
              <p:nvSpPr>
                <p:cNvPr id="74" name="Rounded Rectangular Callout 19"/>
                <p:cNvSpPr/>
                <p:nvPr/>
              </p:nvSpPr>
              <p:spPr>
                <a:xfrm>
                  <a:off x="3849688" y="1828800"/>
                  <a:ext cx="455612" cy="304800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13%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UK</a:t>
                  </a:r>
                </a:p>
              </p:txBody>
            </p:sp>
            <p:sp>
              <p:nvSpPr>
                <p:cNvPr id="75" name="Line Callout 2 20"/>
                <p:cNvSpPr/>
                <p:nvPr/>
              </p:nvSpPr>
              <p:spPr>
                <a:xfrm>
                  <a:off x="5181600" y="1524000"/>
                  <a:ext cx="1143000" cy="457200"/>
                </a:xfrm>
                <a:prstGeom prst="borderCallout2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50" b="1" dirty="0"/>
                    <a:t>21% Other parts of Europe</a:t>
                  </a:r>
                </a:p>
              </p:txBody>
            </p:sp>
            <p:sp>
              <p:nvSpPr>
                <p:cNvPr id="76" name="Rounded Rectangular Callout 21"/>
                <p:cNvSpPr/>
                <p:nvPr/>
              </p:nvSpPr>
              <p:spPr>
                <a:xfrm>
                  <a:off x="7620000" y="4419600"/>
                  <a:ext cx="685800" cy="458788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5%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Australia</a:t>
                  </a:r>
                </a:p>
              </p:txBody>
            </p:sp>
            <p:sp>
              <p:nvSpPr>
                <p:cNvPr id="77" name="Rounded Rectangular Callout 22"/>
                <p:cNvSpPr/>
                <p:nvPr/>
              </p:nvSpPr>
              <p:spPr>
                <a:xfrm>
                  <a:off x="4953000" y="2667000"/>
                  <a:ext cx="800100" cy="458788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20%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dirty="0"/>
                    <a:t>Middle East</a:t>
                  </a:r>
                </a:p>
              </p:txBody>
            </p:sp>
            <p:sp>
              <p:nvSpPr>
                <p:cNvPr id="78" name="Rounded Rectangular Callout 23"/>
                <p:cNvSpPr/>
                <p:nvPr/>
              </p:nvSpPr>
              <p:spPr>
                <a:xfrm>
                  <a:off x="1806575" y="3281363"/>
                  <a:ext cx="1066800" cy="457200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4%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South America</a:t>
                  </a:r>
                </a:p>
              </p:txBody>
            </p:sp>
            <p:sp>
              <p:nvSpPr>
                <p:cNvPr id="79" name="Rounded Rectangular Callout 24"/>
                <p:cNvSpPr/>
                <p:nvPr/>
              </p:nvSpPr>
              <p:spPr>
                <a:xfrm>
                  <a:off x="4286250" y="3306763"/>
                  <a:ext cx="742950" cy="457200"/>
                </a:xfrm>
                <a:prstGeom prst="wedgeRoundRectCallou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2%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b="1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Africa</a:t>
                  </a: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3848100" y="5438775"/>
                  <a:ext cx="2667000" cy="276225"/>
                </a:xfrm>
                <a:prstGeom prst="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/>
                    <a:t>Rest of the world – 7%</a:t>
                  </a:r>
                </a:p>
              </p:txBody>
            </p:sp>
          </p:grpSp>
        </p:grpSp>
        <p:sp>
          <p:nvSpPr>
            <p:cNvPr id="70" name="TextBox 69"/>
            <p:cNvSpPr txBox="1"/>
            <p:nvPr/>
          </p:nvSpPr>
          <p:spPr>
            <a:xfrm>
              <a:off x="2057400" y="5802313"/>
              <a:ext cx="5562600" cy="333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3000+ 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+mn-cs"/>
                </a:rPr>
                <a:t>Companies, 15000+ User Base and Growing</a:t>
              </a:r>
            </a:p>
          </p:txBody>
        </p:sp>
      </p:grp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894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modules and processes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444750" y="40879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630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What is kpi.com software?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524024" y="617672"/>
            <a:ext cx="8274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Open Sans"/>
              </a:rPr>
              <a:t>It incorporates all key business </a:t>
            </a:r>
            <a:r>
              <a:rPr lang="en-US" sz="2000" dirty="0" smtClean="0">
                <a:latin typeface="Open Sans"/>
              </a:rPr>
              <a:t>functions of your business </a:t>
            </a:r>
            <a:endParaRPr lang="en-US" sz="2000" dirty="0">
              <a:latin typeface="Open San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6486" y="1965853"/>
            <a:ext cx="7067551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Manage cash/money</a:t>
            </a:r>
            <a:endParaRPr lang="en-US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399843" y="3976734"/>
            <a:ext cx="7067551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Keep track of products</a:t>
            </a:r>
            <a:endParaRPr lang="en-US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59175" y="2965696"/>
            <a:ext cx="7062788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Manage Customers</a:t>
            </a:r>
            <a:endParaRPr lang="en-US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88510" y="4971484"/>
            <a:ext cx="7061200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Produce or Implement</a:t>
            </a:r>
            <a:endParaRPr lang="en-US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40935" y="5891525"/>
            <a:ext cx="7061200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Sell</a:t>
            </a:r>
            <a:endParaRPr lang="en-US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243189" y="1017848"/>
            <a:ext cx="7067551" cy="74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Keep Track of Employees</a:t>
            </a:r>
            <a:endParaRPr lang="en-US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16986" y="1965853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Accounting and Finance</a:t>
            </a:r>
            <a:endParaRPr lang="en-US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30344" y="3970226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Inventory Management</a:t>
            </a:r>
            <a:endParaRPr lang="en-US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473494" y="3970225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Warehouse Management</a:t>
            </a:r>
            <a:endParaRPr lang="en-US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89675" y="2959188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CRM</a:t>
            </a:r>
            <a:endParaRPr lang="en-US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519010" y="4964976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5810" y="4971484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Manufacturing</a:t>
            </a:r>
            <a:endParaRPr lang="en-US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871435" y="5891525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Storefront</a:t>
            </a:r>
            <a:endParaRPr lang="en-US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208235" y="5891525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Sales Force Automation</a:t>
            </a:r>
            <a:endParaRPr lang="en-US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973689" y="1017848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HRMS</a:t>
            </a:r>
            <a:endParaRPr lang="en-US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28063" y="2952679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management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73" r="13333"/>
          <a:stretch/>
        </p:blipFill>
        <p:spPr bwMode="auto">
          <a:xfrm>
            <a:off x="975288" y="1949958"/>
            <a:ext cx="808037" cy="762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61" r="19444"/>
          <a:stretch/>
        </p:blipFill>
        <p:spPr bwMode="auto">
          <a:xfrm>
            <a:off x="1698327" y="3927784"/>
            <a:ext cx="788671" cy="8477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55" y="2952678"/>
            <a:ext cx="828675" cy="82867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088"/>
          <a:stretch/>
        </p:blipFill>
        <p:spPr bwMode="auto">
          <a:xfrm>
            <a:off x="2046990" y="4926905"/>
            <a:ext cx="813594" cy="8001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731"/>
          <a:stretch/>
        </p:blipFill>
        <p:spPr bwMode="auto">
          <a:xfrm>
            <a:off x="2421163" y="5882000"/>
            <a:ext cx="806927" cy="8096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53" y="1011761"/>
            <a:ext cx="828675" cy="8191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кругленный прямоугольник 39"/>
          <p:cNvSpPr/>
          <p:nvPr/>
        </p:nvSpPr>
        <p:spPr>
          <a:xfrm>
            <a:off x="6310489" y="1011340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Payroll</a:t>
            </a:r>
            <a:endParaRPr lang="en-US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749275" y="1965853"/>
            <a:ext cx="1993900" cy="7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Bookkeeping</a:t>
            </a:r>
            <a:endParaRPr lang="en-US" dirty="0"/>
          </a:p>
        </p:txBody>
      </p:sp>
      <p:sp>
        <p:nvSpPr>
          <p:cNvPr id="3" name="Выгнутая вправо стрелка 2"/>
          <p:cNvSpPr/>
          <p:nvPr/>
        </p:nvSpPr>
        <p:spPr>
          <a:xfrm rot="20308274">
            <a:off x="8944800" y="2121703"/>
            <a:ext cx="429437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Выгнутая вправо стрелка 48"/>
          <p:cNvSpPr/>
          <p:nvPr/>
        </p:nvSpPr>
        <p:spPr>
          <a:xfrm rot="20308274">
            <a:off x="9323588" y="3115906"/>
            <a:ext cx="429437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Выгнутая вправо стрелка 49"/>
          <p:cNvSpPr/>
          <p:nvPr/>
        </p:nvSpPr>
        <p:spPr>
          <a:xfrm rot="20308274">
            <a:off x="9719548" y="4182508"/>
            <a:ext cx="429437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Выгнутая вправо стрелка 50"/>
          <p:cNvSpPr/>
          <p:nvPr/>
        </p:nvSpPr>
        <p:spPr>
          <a:xfrm rot="20308274">
            <a:off x="10072723" y="5218077"/>
            <a:ext cx="429437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Выгнутая вправо стрелка 51"/>
          <p:cNvSpPr/>
          <p:nvPr/>
        </p:nvSpPr>
        <p:spPr>
          <a:xfrm rot="20308274">
            <a:off x="8545967" y="1177419"/>
            <a:ext cx="429437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650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1213008"/>
            <a:ext cx="609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Even a small business is complicated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кругленный прямоугольник 4"/>
          <p:cNvSpPr/>
          <p:nvPr/>
        </p:nvSpPr>
        <p:spPr>
          <a:xfrm>
            <a:off x="3804709" y="4886857"/>
            <a:ext cx="6376458" cy="12594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lvl="1"/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www.companycapitalinc.com/wp-content/uploads/2011/08/cartoon-Aug-15-2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32238"/>
            <a:ext cx="4652383" cy="55828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kpi.com/wp-content/uploads/2012/09/art_head_bann_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9736"/>
          <a:stretch/>
        </p:blipFill>
        <p:spPr bwMode="auto">
          <a:xfrm>
            <a:off x="5439070" y="1536173"/>
            <a:ext cx="6664030" cy="48843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281885" y="1127968"/>
            <a:ext cx="564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Open Sans"/>
              </a:rPr>
              <a:t>Kpi.com makes it easy to manage</a:t>
            </a:r>
            <a:endParaRPr lang="en-US" sz="2000" dirty="0">
              <a:latin typeface="Open Sans"/>
            </a:endParaRPr>
          </a:p>
        </p:txBody>
      </p:sp>
      <p:pic>
        <p:nvPicPr>
          <p:cNvPr id="13" name="Picture 4" descr="https://encrypted-tbn1.gstatic.com/images?q=tbn:ANd9GcTciTUn3u3hnmjVWrB51IHr8B771bYkmdYTsx0cTAW5E9HH0jB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956548"/>
            <a:ext cx="742950" cy="742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55"/>
          <a:stretch/>
        </p:blipFill>
        <p:spPr>
          <a:xfrm>
            <a:off x="5168900" y="1795760"/>
            <a:ext cx="6934200" cy="4719339"/>
          </a:xfrm>
          <a:prstGeom prst="rect">
            <a:avLst/>
          </a:prstGeom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46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HRMS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945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1409700" y="28575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Why is there a need for HRMS?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23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33986793"/>
              </p:ext>
            </p:extLst>
          </p:nvPr>
        </p:nvGraphicFramePr>
        <p:xfrm>
          <a:off x="1855230" y="745543"/>
          <a:ext cx="9162363" cy="59802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525"/>
                <a:gridCol w="5295900"/>
                <a:gridCol w="116840"/>
                <a:gridCol w="1835098"/>
              </a:tblGrid>
              <a:tr h="14950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3200" dirty="0" smtClean="0"/>
                    </a:p>
                    <a:p>
                      <a:pPr algn="ctr"/>
                      <a:r>
                        <a:rPr lang="en-US" sz="3600" b="1" dirty="0" smtClean="0">
                          <a:latin typeface="Open Sans"/>
                        </a:rPr>
                        <a:t>Too much paperwork?</a:t>
                      </a:r>
                      <a:endParaRPr lang="en-US" sz="3600" b="1" dirty="0">
                        <a:latin typeface="Open San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95053">
                <a:tc gridSpan="2">
                  <a:txBody>
                    <a:bodyPr/>
                    <a:lstStyle/>
                    <a:p>
                      <a:pPr algn="ctr"/>
                      <a:endParaRPr lang="en-US" sz="3200" dirty="0" smtClean="0"/>
                    </a:p>
                    <a:p>
                      <a:pPr algn="ctr"/>
                      <a:r>
                        <a:rPr lang="en-US" sz="3600" b="1" dirty="0" smtClean="0">
                          <a:latin typeface="Open Sans"/>
                        </a:rPr>
                        <a:t>No payroll</a:t>
                      </a:r>
                      <a:r>
                        <a:rPr lang="en-US" sz="3600" b="1" baseline="0" dirty="0" smtClean="0">
                          <a:latin typeface="Open Sans"/>
                        </a:rPr>
                        <a:t> history?</a:t>
                      </a:r>
                      <a:endParaRPr lang="en-US" sz="3600" b="1" dirty="0">
                        <a:latin typeface="Open Sans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950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 sz="3200" dirty="0" smtClean="0"/>
                    </a:p>
                    <a:p>
                      <a:pPr algn="ctr"/>
                      <a:r>
                        <a:rPr lang="en-US" sz="3600" b="1" dirty="0" smtClean="0">
                          <a:latin typeface="Open Sans"/>
                        </a:rPr>
                        <a:t>Too much trivial tasks?</a:t>
                      </a:r>
                      <a:endParaRPr lang="en-US" sz="3600" b="1" dirty="0">
                        <a:latin typeface="Open San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95053">
                <a:tc gridSpan="3">
                  <a:txBody>
                    <a:bodyPr/>
                    <a:lstStyle/>
                    <a:p>
                      <a:pPr algn="r"/>
                      <a:endParaRPr lang="en-US" sz="3200" dirty="0" smtClean="0"/>
                    </a:p>
                    <a:p>
                      <a:pPr algn="r"/>
                      <a:r>
                        <a:rPr lang="en-US" sz="3600" b="1" dirty="0" smtClean="0">
                          <a:latin typeface="Open Sans"/>
                        </a:rPr>
                        <a:t>Complaints not addressed?</a:t>
                      </a:r>
                      <a:endParaRPr lang="en-US" sz="3600" b="1" dirty="0">
                        <a:latin typeface="Open Sans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>
            <a:off x="2844800" y="604737"/>
            <a:ext cx="7200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upload.wikimedia.org/wikipedia/commons/d/d9/Paperwork_-_by_Tom_Ventura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055" y="755068"/>
            <a:ext cx="1911350" cy="1482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se1.mm.bing.net/th?&amp;id=OIP.M38d8a52dbcbc0216c588769f2cf4d1b3H0&amp;w=300&amp;h=300&amp;c=0&amp;pid=1.9&amp;rs=0&amp;p=0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000" t="7827" r="4000" b="9447"/>
          <a:stretch/>
        </p:blipFill>
        <p:spPr bwMode="auto">
          <a:xfrm>
            <a:off x="9068831" y="2243408"/>
            <a:ext cx="1939924" cy="1486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se1.mm.bing.net/th?&amp;id=OIP.M68566e206e436baec5728cdbeae3e5d4o0&amp;w=300&amp;h=300&amp;c=0&amp;pid=1.9&amp;rs=0&amp;p=0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81" t="10066" r="11905" b="14606"/>
          <a:stretch/>
        </p:blipFill>
        <p:spPr bwMode="auto">
          <a:xfrm>
            <a:off x="1863166" y="3747505"/>
            <a:ext cx="1893889" cy="1472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se2.mm.bing.net/th?id=OIP.M42fd8f1867d490de41b39ae8654f2c3cH0&amp;pid=15.1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17" t="13759" r="21088" b="12305"/>
          <a:stretch/>
        </p:blipFill>
        <p:spPr bwMode="auto">
          <a:xfrm>
            <a:off x="9190877" y="5236370"/>
            <a:ext cx="1817878" cy="14882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693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What is in HRMS?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08493" y="6381234"/>
            <a:ext cx="5003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https://www.youtube.com/watch?v=swYk62gTCwA</a:t>
            </a:r>
            <a:endParaRPr lang="en-US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832056" y="1050598"/>
            <a:ext cx="10256858" cy="4653515"/>
            <a:chOff x="1897338" y="1050599"/>
            <a:chExt cx="9240536" cy="3885566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2581177" y="1071982"/>
              <a:ext cx="7067551" cy="74982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 Manage Employees</a:t>
              </a:r>
              <a:endParaRPr lang="en-US" dirty="0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3005041" y="2124615"/>
              <a:ext cx="7067551" cy="74982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Run Payroll</a:t>
              </a:r>
              <a:endParaRPr lang="en-US" dirty="0"/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3440077" y="3144249"/>
              <a:ext cx="7062788" cy="74982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Track Attendance</a:t>
              </a:r>
              <a:endParaRPr lang="en-US" dirty="0"/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3861955" y="4148944"/>
              <a:ext cx="7061200" cy="74982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Review Performance</a:t>
              </a:r>
              <a:endParaRPr lang="en-US" dirty="0"/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5311677" y="1071982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Recruitment</a:t>
              </a:r>
              <a:endParaRPr lang="en-US" dirty="0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5735542" y="2118107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Group Pay-run</a:t>
              </a:r>
              <a:endParaRPr lang="en-US" dirty="0"/>
            </a:p>
          </p:txBody>
        </p:sp>
        <p:sp>
          <p:nvSpPr>
            <p:cNvPr id="52" name="Скругленный прямоугольник 51"/>
            <p:cNvSpPr/>
            <p:nvPr/>
          </p:nvSpPr>
          <p:spPr>
            <a:xfrm>
              <a:off x="8078692" y="2118106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Taxes, Reports</a:t>
              </a:r>
              <a:endParaRPr lang="en-US" dirty="0"/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6170577" y="3137741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Leave Requests</a:t>
              </a:r>
              <a:endParaRPr lang="en-US" dirty="0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6592455" y="4142436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Simple Appraisals</a:t>
              </a:r>
              <a:endParaRPr lang="en-US" dirty="0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8929255" y="4148944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Annual Reviews</a:t>
              </a:r>
              <a:endParaRPr lang="en-US" dirty="0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8508965" y="3131232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In-out hours</a:t>
              </a:r>
              <a:endParaRPr lang="en-US" dirty="0"/>
            </a:p>
          </p:txBody>
        </p:sp>
        <p:pic>
          <p:nvPicPr>
            <p:cNvPr id="6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873" r="13333"/>
            <a:stretch/>
          </p:blipFill>
          <p:spPr bwMode="auto">
            <a:xfrm>
              <a:off x="2241358" y="2109375"/>
              <a:ext cx="808037" cy="762000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4"/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8557" y="3115991"/>
              <a:ext cx="828675" cy="82867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7" name="Скругленный прямоугольник 66"/>
            <p:cNvSpPr/>
            <p:nvPr/>
          </p:nvSpPr>
          <p:spPr>
            <a:xfrm>
              <a:off x="7648477" y="1071277"/>
              <a:ext cx="1993900" cy="75633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ESS</a:t>
              </a:r>
              <a:endParaRPr lang="en-US" dirty="0"/>
            </a:p>
          </p:txBody>
        </p:sp>
        <p:sp>
          <p:nvSpPr>
            <p:cNvPr id="68" name="Выгнутая вправо стрелка 67"/>
            <p:cNvSpPr/>
            <p:nvPr/>
          </p:nvSpPr>
          <p:spPr>
            <a:xfrm rot="20308274">
              <a:off x="9871804" y="1290016"/>
              <a:ext cx="429437" cy="1180511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Выгнутая вправо стрелка 68"/>
            <p:cNvSpPr/>
            <p:nvPr/>
          </p:nvSpPr>
          <p:spPr>
            <a:xfrm rot="20308274">
              <a:off x="10292093" y="2333134"/>
              <a:ext cx="429437" cy="1180511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Выгнутая вправо стрелка 69"/>
            <p:cNvSpPr/>
            <p:nvPr/>
          </p:nvSpPr>
          <p:spPr>
            <a:xfrm rot="20308274">
              <a:off x="10708437" y="3369651"/>
              <a:ext cx="429437" cy="1180511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080" name="Picture 8" descr="journal, register, registration, reviews, service, table icon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684" y="4125829"/>
              <a:ext cx="810336" cy="8103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xtLst/>
          </p:spPr>
        </p:pic>
        <p:pic>
          <p:nvPicPr>
            <p:cNvPr id="3074" name="Picture 2" descr="administrator, employee, male, man, manager, operator, personal, user icon"/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338" y="1050599"/>
              <a:ext cx="801219" cy="801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xtLst/>
          </p:spPr>
        </p:pic>
      </p:grp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14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HRMS Default Access Levels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80948361"/>
              </p:ext>
            </p:extLst>
          </p:nvPr>
        </p:nvGraphicFramePr>
        <p:xfrm>
          <a:off x="2032000" y="719666"/>
          <a:ext cx="9144000" cy="561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Roles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</a:t>
                      </a:r>
                      <a:r>
                        <a:rPr lang="en-US" baseline="0" dirty="0" smtClean="0"/>
                        <a:t> they can see in HR?</a:t>
                      </a:r>
                      <a:endParaRPr lang="en-US" dirty="0"/>
                    </a:p>
                  </a:txBody>
                  <a:tcPr/>
                </a:tc>
              </a:tr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Administrators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Everything</a:t>
                      </a:r>
                      <a:endParaRPr lang="en-US" dirty="0"/>
                    </a:p>
                  </a:txBody>
                  <a:tcPr/>
                </a:tc>
              </a:tr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HR Managers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Everything</a:t>
                      </a:r>
                      <a:endParaRPr lang="en-US" dirty="0"/>
                    </a:p>
                  </a:txBody>
                  <a:tcPr/>
                </a:tc>
              </a:tr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Department Leaders, Project</a:t>
                      </a:r>
                      <a:r>
                        <a:rPr lang="en-US" baseline="0" dirty="0" smtClean="0"/>
                        <a:t> Managers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</a:t>
                      </a:r>
                      <a:r>
                        <a:rPr lang="en-US" baseline="0" dirty="0" smtClean="0"/>
                        <a:t> HR View (only data related to their own department/project)</a:t>
                      </a:r>
                      <a:endParaRPr lang="en-US" dirty="0"/>
                    </a:p>
                  </a:txBody>
                  <a:tcPr/>
                </a:tc>
              </a:tr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HR View</a:t>
                      </a:r>
                      <a:endParaRPr lang="en-US" dirty="0"/>
                    </a:p>
                  </a:txBody>
                  <a:tcPr/>
                </a:tc>
              </a:tr>
              <a:tr h="936272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Their own data only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61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Setup your own permission settings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35400" y="595212"/>
            <a:ext cx="7277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Settings -&gt; Permission Management -&gt; HRMS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50" t="16543" r="33820" b="26466"/>
          <a:stretch/>
        </p:blipFill>
        <p:spPr bwMode="auto">
          <a:xfrm>
            <a:off x="155574" y="995322"/>
            <a:ext cx="11947526" cy="586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895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72477" y="0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Let’s start with a paperwork problem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75"/>
          <p:cNvSpPr/>
          <p:nvPr/>
        </p:nvSpPr>
        <p:spPr>
          <a:xfrm>
            <a:off x="6279174" y="5448111"/>
            <a:ext cx="1606961" cy="365808"/>
          </a:xfrm>
          <a:custGeom>
            <a:avLst/>
            <a:gdLst>
              <a:gd name="connsiteX0" fmla="*/ 0 w 1796965"/>
              <a:gd name="connsiteY0" fmla="*/ 405300 h 405300"/>
              <a:gd name="connsiteX1" fmla="*/ 1418657 w 1796965"/>
              <a:gd name="connsiteY1" fmla="*/ 405300 h 405300"/>
              <a:gd name="connsiteX2" fmla="*/ 1796965 w 1796965"/>
              <a:gd name="connsiteY2" fmla="*/ 0 h 4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6965" h="405300">
                <a:moveTo>
                  <a:pt x="0" y="405300"/>
                </a:moveTo>
                <a:lnTo>
                  <a:pt x="1418657" y="405300"/>
                </a:lnTo>
                <a:lnTo>
                  <a:pt x="1796965" y="0"/>
                </a:lnTo>
              </a:path>
            </a:pathLst>
          </a:custGeom>
          <a:noFill/>
          <a:ln w="25400" cap="flat" cmpd="sng" algn="ctr">
            <a:solidFill>
              <a:srgbClr val="134A72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13" name="Freeform 76"/>
          <p:cNvSpPr/>
          <p:nvPr/>
        </p:nvSpPr>
        <p:spPr>
          <a:xfrm>
            <a:off x="6092829" y="3808530"/>
            <a:ext cx="1773701" cy="443748"/>
          </a:xfrm>
          <a:custGeom>
            <a:avLst/>
            <a:gdLst>
              <a:gd name="connsiteX0" fmla="*/ 0 w 4499167"/>
              <a:gd name="connsiteY0" fmla="*/ 405299 h 405299"/>
              <a:gd name="connsiteX1" fmla="*/ 567463 w 4499167"/>
              <a:gd name="connsiteY1" fmla="*/ 13510 h 405299"/>
              <a:gd name="connsiteX2" fmla="*/ 4499167 w 4499167"/>
              <a:gd name="connsiteY2" fmla="*/ 0 h 40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9167" h="405299">
                <a:moveTo>
                  <a:pt x="0" y="405299"/>
                </a:moveTo>
                <a:lnTo>
                  <a:pt x="567463" y="13510"/>
                </a:lnTo>
                <a:lnTo>
                  <a:pt x="4499167" y="0"/>
                </a:lnTo>
              </a:path>
            </a:pathLst>
          </a:custGeom>
          <a:noFill/>
          <a:ln w="25400" cap="flat" cmpd="sng" algn="ctr">
            <a:solidFill>
              <a:srgbClr val="1671D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14" name="Freeform 77"/>
          <p:cNvSpPr/>
          <p:nvPr/>
        </p:nvSpPr>
        <p:spPr>
          <a:xfrm>
            <a:off x="5947483" y="2143220"/>
            <a:ext cx="1938653" cy="363340"/>
          </a:xfrm>
          <a:custGeom>
            <a:avLst/>
            <a:gdLst>
              <a:gd name="connsiteX0" fmla="*/ 0 w 1796965"/>
              <a:gd name="connsiteY0" fmla="*/ 405300 h 405300"/>
              <a:gd name="connsiteX1" fmla="*/ 1418657 w 1796965"/>
              <a:gd name="connsiteY1" fmla="*/ 405300 h 405300"/>
              <a:gd name="connsiteX2" fmla="*/ 1796965 w 1796965"/>
              <a:gd name="connsiteY2" fmla="*/ 0 h 4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6965" h="405300">
                <a:moveTo>
                  <a:pt x="0" y="405300"/>
                </a:moveTo>
                <a:lnTo>
                  <a:pt x="1418657" y="405300"/>
                </a:lnTo>
                <a:lnTo>
                  <a:pt x="1796965" y="0"/>
                </a:lnTo>
              </a:path>
            </a:pathLst>
          </a:custGeom>
          <a:noFill/>
          <a:ln w="25400" cap="flat" cmpd="sng" algn="ctr">
            <a:solidFill>
              <a:srgbClr val="00A9FF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15" name="Rectangle 78"/>
          <p:cNvSpPr/>
          <p:nvPr/>
        </p:nvSpPr>
        <p:spPr>
          <a:xfrm>
            <a:off x="7947417" y="1502706"/>
            <a:ext cx="3974777" cy="80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Paperwork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 is a burden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 pitchFamily="34" charset="0"/>
            </a:endParaRPr>
          </a:p>
          <a:p>
            <a:pPr marL="0" marR="0" lvl="0" indent="0" defTabSz="1023935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HR has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 a lot of paperwork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 pitchFamily="34" charset="0"/>
            </a:endParaRPr>
          </a:p>
        </p:txBody>
      </p:sp>
      <p:cxnSp>
        <p:nvCxnSpPr>
          <p:cNvPr id="16" name="Straight Connector 79"/>
          <p:cNvCxnSpPr/>
          <p:nvPr/>
        </p:nvCxnSpPr>
        <p:spPr>
          <a:xfrm>
            <a:off x="7886136" y="1614451"/>
            <a:ext cx="0" cy="981016"/>
          </a:xfrm>
          <a:prstGeom prst="line">
            <a:avLst/>
          </a:prstGeom>
          <a:noFill/>
          <a:ln w="25400" cap="flat" cmpd="sng" algn="ctr">
            <a:solidFill>
              <a:srgbClr val="00A9FF"/>
            </a:solidFill>
            <a:prstDash val="sysDot"/>
            <a:miter lim="800000"/>
          </a:ln>
          <a:effectLst/>
        </p:spPr>
      </p:cxnSp>
      <p:sp>
        <p:nvSpPr>
          <p:cNvPr id="17" name="Rectangle 80"/>
          <p:cNvSpPr/>
          <p:nvPr/>
        </p:nvSpPr>
        <p:spPr>
          <a:xfrm>
            <a:off x="7916657" y="3316963"/>
            <a:ext cx="400553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Tracking document expirations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 pitchFamily="34" charset="0"/>
            </a:endParaRPr>
          </a:p>
          <a:p>
            <a:pPr marL="0" marR="0" lvl="0" indent="0" defTabSz="1023935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Tracking expiration date of documents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 and storing the documents is not easy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 pitchFamily="34" charset="0"/>
            </a:endParaRPr>
          </a:p>
        </p:txBody>
      </p:sp>
      <p:cxnSp>
        <p:nvCxnSpPr>
          <p:cNvPr id="18" name="Straight Connector 81"/>
          <p:cNvCxnSpPr/>
          <p:nvPr/>
        </p:nvCxnSpPr>
        <p:spPr>
          <a:xfrm>
            <a:off x="7887892" y="3478844"/>
            <a:ext cx="0" cy="981016"/>
          </a:xfrm>
          <a:prstGeom prst="line">
            <a:avLst/>
          </a:prstGeom>
          <a:noFill/>
          <a:ln w="25400" cap="flat" cmpd="sng" algn="ctr">
            <a:solidFill>
              <a:srgbClr val="1671D5"/>
            </a:solidFill>
            <a:prstDash val="sysDot"/>
            <a:miter lim="800000"/>
          </a:ln>
          <a:effectLst/>
        </p:spPr>
      </p:cxnSp>
      <p:sp>
        <p:nvSpPr>
          <p:cNvPr id="19" name="Rectangle 82"/>
          <p:cNvSpPr/>
          <p:nvPr/>
        </p:nvSpPr>
        <p:spPr>
          <a:xfrm>
            <a:off x="7947417" y="5021472"/>
            <a:ext cx="3974777" cy="1067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b="1" kern="0" dirty="0" smtClean="0">
                <a:cs typeface="Calibri" pitchFamily="34" charset="0"/>
              </a:rPr>
              <a:t>Employee Self Service</a:t>
            </a:r>
          </a:p>
          <a:p>
            <a:pPr marL="0" marR="0" lvl="0" indent="0" defTabSz="1023935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Having employees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cs typeface="Calibri" pitchFamily="34" charset="0"/>
              </a:rPr>
              <a:t> update their own documents is better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 pitchFamily="34" charset="0"/>
            </a:endParaRPr>
          </a:p>
        </p:txBody>
      </p:sp>
      <p:cxnSp>
        <p:nvCxnSpPr>
          <p:cNvPr id="20" name="Straight Connector 92"/>
          <p:cNvCxnSpPr/>
          <p:nvPr/>
        </p:nvCxnSpPr>
        <p:spPr>
          <a:xfrm>
            <a:off x="7886136" y="5133217"/>
            <a:ext cx="0" cy="981016"/>
          </a:xfrm>
          <a:prstGeom prst="line">
            <a:avLst/>
          </a:prstGeom>
          <a:noFill/>
          <a:ln w="25400" cap="flat" cmpd="sng" algn="ctr">
            <a:solidFill>
              <a:srgbClr val="134A72"/>
            </a:solidFill>
            <a:prstDash val="sysDot"/>
            <a:miter lim="800000"/>
          </a:ln>
          <a:effectLst/>
        </p:spPr>
      </p:cxnSp>
      <p:sp>
        <p:nvSpPr>
          <p:cNvPr id="21" name="Rectangle 94"/>
          <p:cNvSpPr/>
          <p:nvPr/>
        </p:nvSpPr>
        <p:spPr>
          <a:xfrm>
            <a:off x="7906931" y="994062"/>
            <a:ext cx="55015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71C2FF"/>
                </a:solidFill>
                <a:effectLst/>
                <a:uLnTx/>
                <a:uFillTx/>
                <a:cs typeface="Calibri" pitchFamily="34" charset="0"/>
              </a:rPr>
              <a:t>01</a:t>
            </a:r>
            <a:endParaRPr kumimoji="0" lang="en-US" sz="2800" b="1" i="0" u="none" strike="noStrike" kern="0" cap="none" spc="0" normalizeH="0" noProof="0" dirty="0">
              <a:ln>
                <a:noFill/>
              </a:ln>
              <a:solidFill>
                <a:srgbClr val="71C2FF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2" name="Rectangle 96"/>
          <p:cNvSpPr/>
          <p:nvPr/>
        </p:nvSpPr>
        <p:spPr>
          <a:xfrm>
            <a:off x="7906931" y="2784096"/>
            <a:ext cx="55015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589A"/>
                </a:solidFill>
                <a:effectLst/>
                <a:uLnTx/>
                <a:uFillTx/>
                <a:cs typeface="Calibri" pitchFamily="34" charset="0"/>
              </a:rPr>
              <a:t>02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589A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3" name="Rectangle 101"/>
          <p:cNvSpPr/>
          <p:nvPr/>
        </p:nvSpPr>
        <p:spPr>
          <a:xfrm>
            <a:off x="7906931" y="4505315"/>
            <a:ext cx="55015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B4C"/>
                </a:solidFill>
                <a:effectLst/>
                <a:uLnTx/>
                <a:uFillTx/>
                <a:cs typeface="Calibri" pitchFamily="34" charset="0"/>
              </a:rPr>
              <a:t>03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B4C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5" name="Freeform 2"/>
          <p:cNvSpPr>
            <a:spLocks noChangeArrowheads="1"/>
          </p:cNvSpPr>
          <p:nvPr/>
        </p:nvSpPr>
        <p:spPr bwMode="auto">
          <a:xfrm>
            <a:off x="5753563" y="2250989"/>
            <a:ext cx="99754" cy="63210"/>
          </a:xfrm>
          <a:custGeom>
            <a:avLst/>
            <a:gdLst>
              <a:gd name="T0" fmla="*/ 326 w 444"/>
              <a:gd name="T1" fmla="*/ 223 h 282"/>
              <a:gd name="T2" fmla="*/ 0 w 444"/>
              <a:gd name="T3" fmla="*/ 0 h 282"/>
              <a:gd name="T4" fmla="*/ 443 w 444"/>
              <a:gd name="T5" fmla="*/ 281 h 282"/>
              <a:gd name="T6" fmla="*/ 326 w 444"/>
              <a:gd name="T7" fmla="*/ 22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4" h="282">
                <a:moveTo>
                  <a:pt x="326" y="223"/>
                </a:moveTo>
                <a:cubicBezTo>
                  <a:pt x="195" y="149"/>
                  <a:pt x="87" y="71"/>
                  <a:pt x="0" y="0"/>
                </a:cubicBezTo>
                <a:cubicBezTo>
                  <a:pt x="140" y="124"/>
                  <a:pt x="311" y="252"/>
                  <a:pt x="443" y="281"/>
                </a:cubicBezTo>
                <a:cubicBezTo>
                  <a:pt x="411" y="271"/>
                  <a:pt x="372" y="252"/>
                  <a:pt x="326" y="223"/>
                </a:cubicBezTo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6" name="Freeform 3"/>
          <p:cNvSpPr>
            <a:spLocks noChangeArrowheads="1"/>
          </p:cNvSpPr>
          <p:nvPr/>
        </p:nvSpPr>
        <p:spPr bwMode="auto">
          <a:xfrm>
            <a:off x="5915540" y="2202593"/>
            <a:ext cx="89877" cy="96791"/>
          </a:xfrm>
          <a:custGeom>
            <a:avLst/>
            <a:gdLst>
              <a:gd name="T0" fmla="*/ 401 w 402"/>
              <a:gd name="T1" fmla="*/ 0 h 430"/>
              <a:gd name="T2" fmla="*/ 0 w 402"/>
              <a:gd name="T3" fmla="*/ 429 h 430"/>
              <a:gd name="T4" fmla="*/ 401 w 402"/>
              <a:gd name="T5" fmla="*/ 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2" h="430">
                <a:moveTo>
                  <a:pt x="401" y="0"/>
                </a:moveTo>
                <a:cubicBezTo>
                  <a:pt x="401" y="0"/>
                  <a:pt x="201" y="297"/>
                  <a:pt x="0" y="429"/>
                </a:cubicBezTo>
                <a:cubicBezTo>
                  <a:pt x="211" y="310"/>
                  <a:pt x="378" y="80"/>
                  <a:pt x="401" y="0"/>
                </a:cubicBezTo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7" name="Freeform 5"/>
          <p:cNvSpPr>
            <a:spLocks noChangeArrowheads="1"/>
          </p:cNvSpPr>
          <p:nvPr/>
        </p:nvSpPr>
        <p:spPr bwMode="auto">
          <a:xfrm>
            <a:off x="6019244" y="2219383"/>
            <a:ext cx="988" cy="5926"/>
          </a:xfrm>
          <a:custGeom>
            <a:avLst/>
            <a:gdLst>
              <a:gd name="T0" fmla="*/ 0 w 6"/>
              <a:gd name="T1" fmla="*/ 0 h 27"/>
              <a:gd name="T2" fmla="*/ 1 w 6"/>
              <a:gd name="T3" fmla="*/ 22 h 27"/>
              <a:gd name="T4" fmla="*/ 5 w 6"/>
              <a:gd name="T5" fmla="*/ 26 h 27"/>
              <a:gd name="T6" fmla="*/ 0 w 6"/>
              <a:gd name="T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27">
                <a:moveTo>
                  <a:pt x="0" y="0"/>
                </a:moveTo>
                <a:lnTo>
                  <a:pt x="1" y="22"/>
                </a:lnTo>
                <a:cubicBezTo>
                  <a:pt x="2" y="23"/>
                  <a:pt x="4" y="24"/>
                  <a:pt x="5" y="26"/>
                </a:cubicBezTo>
                <a:cubicBezTo>
                  <a:pt x="2" y="10"/>
                  <a:pt x="0" y="0"/>
                  <a:pt x="0" y="0"/>
                </a:cubicBezTo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8" name="Freeform 7"/>
          <p:cNvSpPr>
            <a:spLocks noChangeArrowheads="1"/>
          </p:cNvSpPr>
          <p:nvPr/>
        </p:nvSpPr>
        <p:spPr bwMode="auto">
          <a:xfrm>
            <a:off x="5678501" y="2207531"/>
            <a:ext cx="6914" cy="125432"/>
          </a:xfrm>
          <a:custGeom>
            <a:avLst/>
            <a:gdLst>
              <a:gd name="T0" fmla="*/ 30 w 31"/>
              <a:gd name="T1" fmla="*/ 0 h 562"/>
              <a:gd name="T2" fmla="*/ 0 w 31"/>
              <a:gd name="T3" fmla="*/ 553 h 562"/>
              <a:gd name="T4" fmla="*/ 6 w 31"/>
              <a:gd name="T5" fmla="*/ 561 h 562"/>
              <a:gd name="T6" fmla="*/ 19 w 31"/>
              <a:gd name="T7" fmla="*/ 395 h 562"/>
              <a:gd name="T8" fmla="*/ 30 w 31"/>
              <a:gd name="T9" fmla="*/ 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562">
                <a:moveTo>
                  <a:pt x="30" y="0"/>
                </a:moveTo>
                <a:lnTo>
                  <a:pt x="0" y="553"/>
                </a:lnTo>
                <a:cubicBezTo>
                  <a:pt x="0" y="553"/>
                  <a:pt x="2" y="556"/>
                  <a:pt x="6" y="561"/>
                </a:cubicBezTo>
                <a:cubicBezTo>
                  <a:pt x="14" y="477"/>
                  <a:pt x="19" y="414"/>
                  <a:pt x="19" y="395"/>
                </a:cubicBezTo>
                <a:cubicBezTo>
                  <a:pt x="19" y="332"/>
                  <a:pt x="30" y="0"/>
                  <a:pt x="30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9" name="Freeform 8"/>
          <p:cNvSpPr>
            <a:spLocks noChangeArrowheads="1"/>
          </p:cNvSpPr>
          <p:nvPr/>
        </p:nvSpPr>
        <p:spPr bwMode="auto">
          <a:xfrm>
            <a:off x="5852329" y="2299384"/>
            <a:ext cx="63210" cy="17778"/>
          </a:xfrm>
          <a:custGeom>
            <a:avLst/>
            <a:gdLst>
              <a:gd name="T0" fmla="*/ 55 w 283"/>
              <a:gd name="T1" fmla="*/ 73 h 80"/>
              <a:gd name="T2" fmla="*/ 58 w 283"/>
              <a:gd name="T3" fmla="*/ 73 h 80"/>
              <a:gd name="T4" fmla="*/ 42 w 283"/>
              <a:gd name="T5" fmla="*/ 73 h 80"/>
              <a:gd name="T6" fmla="*/ 55 w 283"/>
              <a:gd name="T7" fmla="*/ 73 h 80"/>
              <a:gd name="T8" fmla="*/ 88 w 283"/>
              <a:gd name="T9" fmla="*/ 79 h 80"/>
              <a:gd name="T10" fmla="*/ 138 w 283"/>
              <a:gd name="T11" fmla="*/ 62 h 80"/>
              <a:gd name="T12" fmla="*/ 282 w 283"/>
              <a:gd name="T13" fmla="*/ 0 h 80"/>
              <a:gd name="T14" fmla="*/ 63 w 283"/>
              <a:gd name="T15" fmla="*/ 73 h 80"/>
              <a:gd name="T16" fmla="*/ 58 w 283"/>
              <a:gd name="T17" fmla="*/ 73 h 80"/>
              <a:gd name="T18" fmla="*/ 88 w 283"/>
              <a:gd name="T19" fmla="*/ 79 h 80"/>
              <a:gd name="T20" fmla="*/ 0 w 283"/>
              <a:gd name="T21" fmla="*/ 67 h 80"/>
              <a:gd name="T22" fmla="*/ 29 w 283"/>
              <a:gd name="T23" fmla="*/ 75 h 80"/>
              <a:gd name="T24" fmla="*/ 42 w 283"/>
              <a:gd name="T25" fmla="*/ 73 h 80"/>
              <a:gd name="T26" fmla="*/ 0 w 283"/>
              <a:gd name="T27" fmla="*/ 6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3" h="80">
                <a:moveTo>
                  <a:pt x="55" y="73"/>
                </a:moveTo>
                <a:cubicBezTo>
                  <a:pt x="56" y="73"/>
                  <a:pt x="57" y="73"/>
                  <a:pt x="58" y="73"/>
                </a:cubicBezTo>
                <a:cubicBezTo>
                  <a:pt x="53" y="73"/>
                  <a:pt x="48" y="73"/>
                  <a:pt x="42" y="73"/>
                </a:cubicBezTo>
                <a:cubicBezTo>
                  <a:pt x="47" y="73"/>
                  <a:pt x="51" y="72"/>
                  <a:pt x="55" y="73"/>
                </a:cubicBezTo>
                <a:close/>
                <a:moveTo>
                  <a:pt x="88" y="79"/>
                </a:moveTo>
                <a:cubicBezTo>
                  <a:pt x="122" y="75"/>
                  <a:pt x="138" y="62"/>
                  <a:pt x="138" y="62"/>
                </a:cubicBezTo>
                <a:cubicBezTo>
                  <a:pt x="184" y="56"/>
                  <a:pt x="233" y="33"/>
                  <a:pt x="282" y="0"/>
                </a:cubicBezTo>
                <a:cubicBezTo>
                  <a:pt x="213" y="40"/>
                  <a:pt x="138" y="67"/>
                  <a:pt x="63" y="73"/>
                </a:cubicBezTo>
                <a:cubicBezTo>
                  <a:pt x="61" y="73"/>
                  <a:pt x="60" y="73"/>
                  <a:pt x="58" y="73"/>
                </a:cubicBezTo>
                <a:cubicBezTo>
                  <a:pt x="68" y="74"/>
                  <a:pt x="78" y="76"/>
                  <a:pt x="88" y="79"/>
                </a:cubicBezTo>
                <a:close/>
                <a:moveTo>
                  <a:pt x="0" y="67"/>
                </a:moveTo>
                <a:cubicBezTo>
                  <a:pt x="10" y="70"/>
                  <a:pt x="20" y="73"/>
                  <a:pt x="29" y="75"/>
                </a:cubicBezTo>
                <a:cubicBezTo>
                  <a:pt x="34" y="74"/>
                  <a:pt x="38" y="73"/>
                  <a:pt x="42" y="73"/>
                </a:cubicBezTo>
                <a:cubicBezTo>
                  <a:pt x="29" y="72"/>
                  <a:pt x="14" y="70"/>
                  <a:pt x="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30" name="Freeform 9"/>
          <p:cNvSpPr>
            <a:spLocks noChangeArrowheads="1"/>
          </p:cNvSpPr>
          <p:nvPr/>
        </p:nvSpPr>
        <p:spPr bwMode="auto">
          <a:xfrm>
            <a:off x="5694304" y="2193704"/>
            <a:ext cx="58272" cy="58272"/>
          </a:xfrm>
          <a:custGeom>
            <a:avLst/>
            <a:gdLst>
              <a:gd name="T0" fmla="*/ 261 w 262"/>
              <a:gd name="T1" fmla="*/ 257 h 258"/>
              <a:gd name="T2" fmla="*/ 0 w 262"/>
              <a:gd name="T3" fmla="*/ 0 h 258"/>
              <a:gd name="T4" fmla="*/ 261 w 262"/>
              <a:gd name="T5" fmla="*/ 257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" h="258">
                <a:moveTo>
                  <a:pt x="261" y="257"/>
                </a:moveTo>
                <a:cubicBezTo>
                  <a:pt x="114" y="126"/>
                  <a:pt x="0" y="0"/>
                  <a:pt x="0" y="0"/>
                </a:cubicBezTo>
                <a:cubicBezTo>
                  <a:pt x="0" y="0"/>
                  <a:pt x="86" y="114"/>
                  <a:pt x="261" y="25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31" name="Freeform 10"/>
          <p:cNvSpPr>
            <a:spLocks noChangeArrowheads="1"/>
          </p:cNvSpPr>
          <p:nvPr/>
        </p:nvSpPr>
        <p:spPr bwMode="auto">
          <a:xfrm>
            <a:off x="5872083" y="2202593"/>
            <a:ext cx="152100" cy="252842"/>
          </a:xfrm>
          <a:custGeom>
            <a:avLst/>
            <a:gdLst>
              <a:gd name="T0" fmla="*/ 0 w 681"/>
              <a:gd name="T1" fmla="*/ 508 h 1128"/>
              <a:gd name="T2" fmla="*/ 528 w 681"/>
              <a:gd name="T3" fmla="*/ 1127 h 1128"/>
              <a:gd name="T4" fmla="*/ 680 w 681"/>
              <a:gd name="T5" fmla="*/ 550 h 1128"/>
              <a:gd name="T6" fmla="*/ 658 w 681"/>
              <a:gd name="T7" fmla="*/ 75 h 1128"/>
              <a:gd name="T8" fmla="*/ 595 w 681"/>
              <a:gd name="T9" fmla="*/ 0 h 1128"/>
              <a:gd name="T10" fmla="*/ 194 w 681"/>
              <a:gd name="T11" fmla="*/ 429 h 1128"/>
              <a:gd name="T12" fmla="*/ 50 w 681"/>
              <a:gd name="T13" fmla="*/ 491 h 1128"/>
              <a:gd name="T14" fmla="*/ 0 w 681"/>
              <a:gd name="T15" fmla="*/ 508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1" h="1128">
                <a:moveTo>
                  <a:pt x="0" y="508"/>
                </a:moveTo>
                <a:cubicBezTo>
                  <a:pt x="219" y="563"/>
                  <a:pt x="482" y="997"/>
                  <a:pt x="528" y="1127"/>
                </a:cubicBezTo>
                <a:lnTo>
                  <a:pt x="680" y="550"/>
                </a:lnTo>
                <a:lnTo>
                  <a:pt x="658" y="75"/>
                </a:lnTo>
                <a:lnTo>
                  <a:pt x="595" y="0"/>
                </a:lnTo>
                <a:cubicBezTo>
                  <a:pt x="572" y="80"/>
                  <a:pt x="405" y="310"/>
                  <a:pt x="194" y="429"/>
                </a:cubicBezTo>
                <a:cubicBezTo>
                  <a:pt x="145" y="462"/>
                  <a:pt x="96" y="485"/>
                  <a:pt x="50" y="491"/>
                </a:cubicBezTo>
                <a:cubicBezTo>
                  <a:pt x="50" y="491"/>
                  <a:pt x="34" y="504"/>
                  <a:pt x="0" y="50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33" name="Freeform 14"/>
          <p:cNvSpPr>
            <a:spLocks noChangeArrowheads="1"/>
          </p:cNvSpPr>
          <p:nvPr/>
        </p:nvSpPr>
        <p:spPr bwMode="auto">
          <a:xfrm>
            <a:off x="6352087" y="3582356"/>
            <a:ext cx="167903" cy="162964"/>
          </a:xfrm>
          <a:custGeom>
            <a:avLst/>
            <a:gdLst>
              <a:gd name="T0" fmla="*/ 577 w 748"/>
              <a:gd name="T1" fmla="*/ 715 h 727"/>
              <a:gd name="T2" fmla="*/ 747 w 748"/>
              <a:gd name="T3" fmla="*/ 608 h 727"/>
              <a:gd name="T4" fmla="*/ 385 w 748"/>
              <a:gd name="T5" fmla="*/ 21 h 727"/>
              <a:gd name="T6" fmla="*/ 32 w 748"/>
              <a:gd name="T7" fmla="*/ 21 h 727"/>
              <a:gd name="T8" fmla="*/ 0 w 748"/>
              <a:gd name="T9" fmla="*/ 42 h 727"/>
              <a:gd name="T10" fmla="*/ 534 w 748"/>
              <a:gd name="T11" fmla="*/ 266 h 727"/>
              <a:gd name="T12" fmla="*/ 534 w 748"/>
              <a:gd name="T13" fmla="*/ 565 h 727"/>
              <a:gd name="T14" fmla="*/ 438 w 748"/>
              <a:gd name="T15" fmla="*/ 662 h 727"/>
              <a:gd name="T16" fmla="*/ 577 w 748"/>
              <a:gd name="T17" fmla="*/ 715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8" h="727">
                <a:moveTo>
                  <a:pt x="577" y="715"/>
                </a:moveTo>
                <a:cubicBezTo>
                  <a:pt x="577" y="715"/>
                  <a:pt x="747" y="726"/>
                  <a:pt x="747" y="608"/>
                </a:cubicBezTo>
                <a:cubicBezTo>
                  <a:pt x="747" y="490"/>
                  <a:pt x="738" y="21"/>
                  <a:pt x="385" y="21"/>
                </a:cubicBezTo>
                <a:cubicBezTo>
                  <a:pt x="33" y="21"/>
                  <a:pt x="64" y="0"/>
                  <a:pt x="32" y="2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502" y="117"/>
                  <a:pt x="534" y="266"/>
                </a:cubicBezTo>
                <a:cubicBezTo>
                  <a:pt x="566" y="416"/>
                  <a:pt x="577" y="512"/>
                  <a:pt x="534" y="565"/>
                </a:cubicBezTo>
                <a:cubicBezTo>
                  <a:pt x="491" y="619"/>
                  <a:pt x="438" y="662"/>
                  <a:pt x="438" y="662"/>
                </a:cubicBezTo>
                <a:lnTo>
                  <a:pt x="577" y="715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Calibri" pitchFamily="34" charset="0"/>
            </a:endParaRPr>
          </a:p>
        </p:txBody>
      </p:sp>
      <p:pic>
        <p:nvPicPr>
          <p:cNvPr id="2060" name="Picture 12" descr="http://tse1.mm.bing.net/th?&amp;id=OIP.Md9b6527274bb3834a210acd05709f4b3o0&amp;w=300&amp;h=300&amp;c=0&amp;pid=1.9&amp;rs=0&amp;p=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392" y="1172817"/>
            <a:ext cx="4923182" cy="492318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72477" y="0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kpi.com deals with paperwork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682" name="Picture 2"/>
          <p:cNvPicPr>
            <a:picLocks noChangeAspect="1" noChangeArrowheads="1"/>
          </p:cNvPicPr>
          <p:nvPr/>
        </p:nvPicPr>
        <p:blipFill>
          <a:blip r:embed="rId4"/>
          <a:srcRect t="20652" r="3342" b="6250"/>
          <a:stretch>
            <a:fillRect/>
          </a:stretch>
        </p:blipFill>
        <p:spPr bwMode="auto">
          <a:xfrm>
            <a:off x="26505" y="861392"/>
            <a:ext cx="12062040" cy="512859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2001216" y="4301939"/>
            <a:ext cx="2232026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Upload 2 types of documents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34" name="Прямая со стрелкой 33"/>
          <p:cNvCxnSpPr>
            <a:stCxn id="32" idx="1"/>
          </p:cNvCxnSpPr>
          <p:nvPr/>
        </p:nvCxnSpPr>
        <p:spPr>
          <a:xfrm rot="10800000">
            <a:off x="1643270" y="4585253"/>
            <a:ext cx="357946" cy="3985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10800000" flipV="1">
            <a:off x="1696278" y="4704520"/>
            <a:ext cx="424072" cy="14577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72477" y="0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documents management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8706" name="Picture 2"/>
          <p:cNvPicPr>
            <a:picLocks noChangeAspect="1" noChangeArrowheads="1"/>
          </p:cNvPicPr>
          <p:nvPr/>
        </p:nvPicPr>
        <p:blipFill>
          <a:blip r:embed="rId4"/>
          <a:srcRect t="17391" r="17500" b="21558"/>
          <a:stretch>
            <a:fillRect/>
          </a:stretch>
        </p:blipFill>
        <p:spPr bwMode="auto">
          <a:xfrm>
            <a:off x="0" y="781878"/>
            <a:ext cx="10734261" cy="446598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72477" y="0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documents management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9730" name="Picture 2"/>
          <p:cNvPicPr>
            <a:picLocks noChangeAspect="1" noChangeArrowheads="1"/>
          </p:cNvPicPr>
          <p:nvPr/>
        </p:nvPicPr>
        <p:blipFill>
          <a:blip r:embed="rId4"/>
          <a:srcRect t="17572" r="4259" b="25544"/>
          <a:stretch>
            <a:fillRect/>
          </a:stretch>
        </p:blipFill>
        <p:spPr bwMode="auto">
          <a:xfrm>
            <a:off x="39756" y="848139"/>
            <a:ext cx="12020652" cy="401540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156313" y="2936965"/>
            <a:ext cx="2232026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The system will remind you whenever the document expires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9051234" y="2597427"/>
            <a:ext cx="424070" cy="26504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40485" y="4195922"/>
            <a:ext cx="2232026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Enable calendar reminders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1" name="Прямая со стрелкой 20"/>
          <p:cNvCxnSpPr>
            <a:stCxn id="20" idx="0"/>
          </p:cNvCxnSpPr>
          <p:nvPr/>
        </p:nvCxnSpPr>
        <p:spPr>
          <a:xfrm rot="16200000" flipV="1">
            <a:off x="9896741" y="3236165"/>
            <a:ext cx="1625000" cy="29451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666461" y="0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HR views all document expiries in one place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" name="Рисунок 10" descr="HR_manager copy.jpg"/>
          <p:cNvPicPr>
            <a:picLocks noChangeAspect="1"/>
          </p:cNvPicPr>
          <p:nvPr/>
        </p:nvPicPr>
        <p:blipFill>
          <a:blip r:embed="rId4"/>
          <a:srcRect l="2091" t="8502" b="34927"/>
          <a:stretch>
            <a:fillRect/>
          </a:stretch>
        </p:blipFill>
        <p:spPr>
          <a:xfrm>
            <a:off x="424070" y="728869"/>
            <a:ext cx="8232298" cy="557916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2454481" y="2787924"/>
            <a:ext cx="2064509" cy="23671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916696" y="2340617"/>
            <a:ext cx="2232026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HR can take appropriate actions needed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4545498" y="3220279"/>
            <a:ext cx="371061" cy="37105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2895204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Employee Self Service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08000" y="3694245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5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31" t="12222" r="1528" b="10988"/>
          <a:stretch/>
        </p:blipFill>
        <p:spPr bwMode="auto">
          <a:xfrm>
            <a:off x="69851" y="668470"/>
            <a:ext cx="12036719" cy="587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55700" y="47427"/>
            <a:ext cx="112141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ESS concept allows HRs to ease their workload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68500" y="668470"/>
            <a:ext cx="89027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-30164"/>
            <a:ext cx="1714500" cy="7779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4159250"/>
            <a:ext cx="2038350" cy="2381250"/>
          </a:xfrm>
          <a:prstGeom prst="rect">
            <a:avLst/>
          </a:prstGeom>
        </p:spPr>
      </p:pic>
      <p:sp>
        <p:nvSpPr>
          <p:cNvPr id="11" name="Выноска 1 10"/>
          <p:cNvSpPr/>
          <p:nvPr/>
        </p:nvSpPr>
        <p:spPr>
          <a:xfrm>
            <a:off x="3140075" y="3848102"/>
            <a:ext cx="3279775" cy="876300"/>
          </a:xfrm>
          <a:prstGeom prst="borderCallout1">
            <a:avLst>
              <a:gd name="adj1" fmla="val 49185"/>
              <a:gd name="adj2" fmla="val -2912"/>
              <a:gd name="adj3" fmla="val 112500"/>
              <a:gd name="adj4" fmla="val -38333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Open Sans"/>
              </a:rPr>
              <a:t>Our employees </a:t>
            </a:r>
            <a:r>
              <a:rPr lang="en-US" dirty="0" smtClean="0">
                <a:latin typeface="Open Sans"/>
              </a:rPr>
              <a:t>can see and modify </a:t>
            </a:r>
            <a:r>
              <a:rPr lang="en-US" dirty="0">
                <a:latin typeface="Open Sans"/>
              </a:rPr>
              <a:t>their own HR Data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33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31" t="15416" r="21347" b="10988"/>
          <a:stretch/>
        </p:blipFill>
        <p:spPr bwMode="auto">
          <a:xfrm>
            <a:off x="2051051" y="689697"/>
            <a:ext cx="9342439" cy="562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913" r="89410" b="35294"/>
          <a:stretch/>
        </p:blipFill>
        <p:spPr bwMode="auto">
          <a:xfrm>
            <a:off x="139701" y="773022"/>
            <a:ext cx="1936750" cy="49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55700" y="47427"/>
            <a:ext cx="112141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Employees can see a lot of their stuff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68500" y="668470"/>
            <a:ext cx="89027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101" y="763274"/>
            <a:ext cx="2038350" cy="44564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87624" y="1151139"/>
            <a:ext cx="2232026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Employees can see their own HR related features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1968500" y="952500"/>
            <a:ext cx="619124" cy="67788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544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55700" y="47427"/>
            <a:ext cx="112141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Employees can claim their company expenses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68500" y="668470"/>
            <a:ext cx="89027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9" t="8148" r="34375" b="41111"/>
          <a:stretch/>
        </p:blipFill>
        <p:spPr bwMode="auto">
          <a:xfrm>
            <a:off x="38100" y="838200"/>
            <a:ext cx="11963399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87824" y="1638252"/>
            <a:ext cx="2232026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2 level of Approvals can be enabled for your company upon request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619500" y="1822918"/>
            <a:ext cx="568324" cy="42793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606550" y="2250853"/>
            <a:ext cx="2451100" cy="5304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24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55700" y="125019"/>
            <a:ext cx="112141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ESS: HR can setup reminders for employees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68500" y="668470"/>
            <a:ext cx="89027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t="12222" r="36735" b="61728"/>
          <a:stretch/>
        </p:blipFill>
        <p:spPr bwMode="auto">
          <a:xfrm>
            <a:off x="58738" y="1708076"/>
            <a:ext cx="11569700" cy="26797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75374" y="4708651"/>
            <a:ext cx="2232026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Reminders can be set to Employees or to managers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2" name="Прямая со стрелкой 11"/>
          <p:cNvCxnSpPr>
            <a:endCxn id="14" idx="2"/>
          </p:cNvCxnSpPr>
          <p:nvPr/>
        </p:nvCxnSpPr>
        <p:spPr>
          <a:xfrm flipV="1">
            <a:off x="7291387" y="4111846"/>
            <a:ext cx="0" cy="6051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97612" y="3238499"/>
            <a:ext cx="1987550" cy="8733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294812" y="4371842"/>
            <a:ext cx="2232026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can trigger your own events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169400" y="2384314"/>
            <a:ext cx="2357438" cy="1424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10414000" y="3809254"/>
            <a:ext cx="0" cy="6051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266700" y="1085345"/>
            <a:ext cx="121031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Settings -&gt; Recurrence Settings -&gt; HR reminders</a:t>
            </a:r>
            <a:endParaRPr lang="en-US" sz="2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19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Organizational Structure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3" name="Picture 3" descr="C:\Users\Adham\Desktop\Ch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9353" y="930763"/>
            <a:ext cx="9764997" cy="5299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7378" y="4653818"/>
            <a:ext cx="366395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Your new employees can see the organizational structure when they login firstly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358900" y="2514600"/>
            <a:ext cx="939800" cy="213921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358900" y="3416301"/>
            <a:ext cx="1212850" cy="123751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9578" y="831118"/>
            <a:ext cx="366395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Setup  positions and departments</a:t>
            </a:r>
          </a:p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and supervisors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1" name="Прямая со стрелкой 10"/>
          <p:cNvCxnSpPr>
            <a:stCxn id="10" idx="3"/>
          </p:cNvCxnSpPr>
          <p:nvPr/>
        </p:nvCxnSpPr>
        <p:spPr>
          <a:xfrm>
            <a:off x="3833528" y="1154284"/>
            <a:ext cx="2135472" cy="2554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0" idx="3"/>
          </p:cNvCxnSpPr>
          <p:nvPr/>
        </p:nvCxnSpPr>
        <p:spPr>
          <a:xfrm>
            <a:off x="3833528" y="1154284"/>
            <a:ext cx="776572" cy="8015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10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2895204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Attendance Tracking –In/Outs 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08000" y="3694245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48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Biometric/fingerprint device integration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100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5351" y="747750"/>
            <a:ext cx="10585450" cy="597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448550" y="1961418"/>
            <a:ext cx="366395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Actual hours when employees came to the office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7589540" y="2607749"/>
            <a:ext cx="754360" cy="17681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773121" y="2607749"/>
            <a:ext cx="281979" cy="17374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28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0" t="12469" r="26456" b="11234"/>
          <a:stretch/>
        </p:blipFill>
        <p:spPr bwMode="auto">
          <a:xfrm>
            <a:off x="2481943" y="1164272"/>
            <a:ext cx="9595757" cy="564723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Attendance tracking 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" y="2109569"/>
            <a:ext cx="2038350" cy="2381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10617" y="750407"/>
            <a:ext cx="855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3366"/>
                </a:solidFill>
                <a:latin typeface="Open Sans"/>
              </a:rPr>
              <a:t>Reporting -&gt; HRMS -&gt; Late Employees</a:t>
            </a:r>
            <a:endParaRPr lang="en-US" b="1" dirty="0">
              <a:solidFill>
                <a:srgbClr val="003366"/>
              </a:solidFill>
              <a:latin typeface="Open Sans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38101" y="750407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Open Sans"/>
              </a:rPr>
              <a:t>John wants to know top late employees of the week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89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4000" y="2901373"/>
            <a:ext cx="113950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Attendance Tracking –Settings 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08000" y="3694245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201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HR manager can set different schedules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273050" y="900150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Open Sans"/>
              </a:rPr>
              <a:t>Employees have different schedules, some of them are outsourced from freelance</a:t>
            </a:r>
            <a:endParaRPr lang="en-US" dirty="0">
              <a:latin typeface="Open San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22" r="53993" b="48272"/>
          <a:stretch/>
        </p:blipFill>
        <p:spPr bwMode="auto">
          <a:xfrm>
            <a:off x="3530600" y="747750"/>
            <a:ext cx="8413750" cy="4064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40" t="14572" r="45158" b="21730"/>
          <a:stretch/>
        </p:blipFill>
        <p:spPr bwMode="auto">
          <a:xfrm>
            <a:off x="6286501" y="2044674"/>
            <a:ext cx="5778499" cy="466312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" y="2316200"/>
            <a:ext cx="2038350" cy="2381250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314951" y="900150"/>
            <a:ext cx="971550" cy="5238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Прямая со стрелкой 10"/>
          <p:cNvCxnSpPr>
            <a:stCxn id="2" idx="5"/>
          </p:cNvCxnSpPr>
          <p:nvPr/>
        </p:nvCxnSpPr>
        <p:spPr>
          <a:xfrm>
            <a:off x="6144221" y="1347305"/>
            <a:ext cx="281979" cy="69326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253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2583838"/>
            <a:ext cx="10975976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Attendance Tracking –</a:t>
            </a:r>
          </a:p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Leave Requests 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08000" y="3694245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62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John views active leave requests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100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83" t="24769" r="16389" b="15062"/>
          <a:stretch/>
        </p:blipFill>
        <p:spPr bwMode="auto">
          <a:xfrm>
            <a:off x="234950" y="668470"/>
            <a:ext cx="11709400" cy="618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94" y="2941795"/>
            <a:ext cx="1729338" cy="202025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52725" y="1196752"/>
            <a:ext cx="9191625" cy="6701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Выноска 1 1"/>
          <p:cNvSpPr/>
          <p:nvPr/>
        </p:nvSpPr>
        <p:spPr>
          <a:xfrm>
            <a:off x="5127625" y="1952625"/>
            <a:ext cx="3295650" cy="612648"/>
          </a:xfrm>
          <a:prstGeom prst="borderCallout1">
            <a:avLst>
              <a:gd name="adj1" fmla="val 46735"/>
              <a:gd name="adj2" fmla="val -1108"/>
              <a:gd name="adj3" fmla="val 162251"/>
              <a:gd name="adj4" fmla="val -2532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Open Sans"/>
              </a:rPr>
              <a:t>Let us see if she deserves leave request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044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John can view leave status of employee before approval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06600" y="668470"/>
            <a:ext cx="9563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63" t="17655" r="25903" b="23935"/>
          <a:stretch/>
        </p:blipFill>
        <p:spPr bwMode="auto">
          <a:xfrm>
            <a:off x="38101" y="747750"/>
            <a:ext cx="12039599" cy="60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483225" y="1196752"/>
            <a:ext cx="5235575" cy="35911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512300" y="1375361"/>
            <a:ext cx="19558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All</a:t>
            </a:r>
            <a:r>
              <a:rPr lang="en-US" dirty="0" smtClean="0">
                <a:latin typeface="Open Sans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Open Sans"/>
              </a:rPr>
              <a:t>good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06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Approve leave requests 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1000" y="6430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84" t="7269" r="26650" b="33334"/>
          <a:stretch/>
        </p:blipFill>
        <p:spPr bwMode="auto">
          <a:xfrm>
            <a:off x="22225" y="747750"/>
            <a:ext cx="11807825" cy="61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167" t="40741" r="46180" b="50247"/>
          <a:stretch/>
        </p:blipFill>
        <p:spPr bwMode="auto">
          <a:xfrm>
            <a:off x="3266096" y="1816100"/>
            <a:ext cx="3022774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Выноска 1 7"/>
          <p:cNvSpPr/>
          <p:nvPr/>
        </p:nvSpPr>
        <p:spPr>
          <a:xfrm>
            <a:off x="7552433" y="4456176"/>
            <a:ext cx="1647825" cy="612648"/>
          </a:xfrm>
          <a:prstGeom prst="borderCallout1">
            <a:avLst>
              <a:gd name="adj1" fmla="val 155566"/>
              <a:gd name="adj2" fmla="val -17582"/>
              <a:gd name="adj3" fmla="val 162251"/>
              <a:gd name="adj4" fmla="val -2532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Approved, go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08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6550" y="4573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can add 2 levels of approvals 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1000" y="6430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575393" y="887450"/>
            <a:ext cx="11210207" cy="5678450"/>
            <a:chOff x="575393" y="887450"/>
            <a:chExt cx="12646842" cy="65420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4445" r="47778" b="37530"/>
            <a:stretch/>
          </p:blipFill>
          <p:spPr bwMode="auto">
            <a:xfrm>
              <a:off x="575393" y="887450"/>
              <a:ext cx="12646842" cy="6542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3507" t="24769" r="16389" b="42964"/>
            <a:stretch/>
          </p:blipFill>
          <p:spPr bwMode="auto">
            <a:xfrm>
              <a:off x="3028950" y="985970"/>
              <a:ext cx="10102850" cy="3319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Выноска 1 10"/>
          <p:cNvSpPr/>
          <p:nvPr/>
        </p:nvSpPr>
        <p:spPr>
          <a:xfrm>
            <a:off x="6775450" y="3114027"/>
            <a:ext cx="3295650" cy="612648"/>
          </a:xfrm>
          <a:prstGeom prst="borderCallout1">
            <a:avLst>
              <a:gd name="adj1" fmla="val 160748"/>
              <a:gd name="adj2" fmla="val 51685"/>
              <a:gd name="adj3" fmla="val 97989"/>
              <a:gd name="adj4" fmla="val 40183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We can enable 2 level approvals for your company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25221" y="4009470"/>
            <a:ext cx="2407879" cy="2467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87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Payroll Software 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12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payroll is simple and yet functional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3" name="Picture 2" descr="payroll welcome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0" y="989012"/>
            <a:ext cx="12096710" cy="3875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дзаголовок 5"/>
          <p:cNvSpPr txBox="1">
            <a:spLocks/>
          </p:cNvSpPr>
          <p:nvPr/>
        </p:nvSpPr>
        <p:spPr>
          <a:xfrm>
            <a:off x="200720" y="4952816"/>
            <a:ext cx="11934091" cy="946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Payroll is fully tailored for UAE and Australia legislations 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9544" y="6421841"/>
            <a:ext cx="8872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Open Sans"/>
              </a:rPr>
              <a:t>Contact us at </a:t>
            </a:r>
            <a:r>
              <a:rPr lang="en-US" b="1" dirty="0" smtClean="0">
                <a:latin typeface="Open Sans"/>
                <a:hlinkClick r:id="rId6"/>
              </a:rPr>
              <a:t>support@kpi.com</a:t>
            </a:r>
            <a:r>
              <a:rPr lang="en-US" b="1" dirty="0" smtClean="0">
                <a:latin typeface="Open Sans"/>
              </a:rPr>
              <a:t> for payroll customizations at your own country</a:t>
            </a:r>
            <a:endParaRPr lang="en-US" b="1" dirty="0">
              <a:latin typeface="Open San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04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1" t="7269" r="24028" b="26914"/>
          <a:stretch/>
        </p:blipFill>
        <p:spPr bwMode="auto">
          <a:xfrm>
            <a:off x="0" y="735050"/>
            <a:ext cx="12136983" cy="59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Issue salaries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4209365"/>
            <a:ext cx="2038350" cy="2381250"/>
          </a:xfrm>
          <a:prstGeom prst="rect">
            <a:avLst/>
          </a:prstGeom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171451" y="2999791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Open Sans"/>
              </a:rPr>
              <a:t>I want to issue salary to all employees at once</a:t>
            </a:r>
            <a:endParaRPr lang="en-US" dirty="0">
              <a:latin typeface="Open San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5276" y="1092200"/>
            <a:ext cx="885824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0" y="821035"/>
            <a:ext cx="19558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Initiate a group </a:t>
            </a:r>
            <a:r>
              <a:rPr lang="en-US" dirty="0" err="1" smtClean="0">
                <a:solidFill>
                  <a:schemeClr val="bg1"/>
                </a:solidFill>
                <a:latin typeface="Open Sans"/>
              </a:rPr>
              <a:t>payrun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472531" y="1282700"/>
            <a:ext cx="194469" cy="813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6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Timesheet/Payroll Integration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034079"/>
            <a:ext cx="2038350" cy="238125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4362451" y="747750"/>
            <a:ext cx="4743449" cy="2670318"/>
            <a:chOff x="4362451" y="747750"/>
            <a:chExt cx="5137149" cy="2920205"/>
          </a:xfrm>
        </p:grpSpPr>
        <p:pic>
          <p:nvPicPr>
            <p:cNvPr id="5122" name="Picture 2" descr="https://s3.amazonaws.com/workforcetrack/000000000000%2Fpublic%2F3737%2Fstatic%2Ff28216f2-b0c4-42a8-b57a-26aafab16f3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-1" r="31853" b="-3142"/>
            <a:stretch/>
          </p:blipFill>
          <p:spPr bwMode="auto">
            <a:xfrm>
              <a:off x="4362451" y="747750"/>
              <a:ext cx="5137149" cy="292020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448968" y="783125"/>
              <a:ext cx="4987132" cy="36933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Open Sans"/>
                </a:rPr>
                <a:t>1. Make sure employees fill out timesheet</a:t>
              </a:r>
              <a:endParaRPr lang="en-US" dirty="0">
                <a:solidFill>
                  <a:schemeClr val="bg1"/>
                </a:solidFill>
                <a:latin typeface="Open Sans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8809434" y="1786929"/>
            <a:ext cx="3171032" cy="2796858"/>
            <a:chOff x="7611269" y="3483292"/>
            <a:chExt cx="3171032" cy="2796858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0023" t="39876" r="72639" b="36050"/>
            <a:stretch/>
          </p:blipFill>
          <p:spPr bwMode="auto">
            <a:xfrm>
              <a:off x="7611269" y="3803650"/>
              <a:ext cx="3171032" cy="2476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611269" y="3483292"/>
              <a:ext cx="3171032" cy="36933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Open Sans"/>
                </a:rPr>
                <a:t>2. Specify rates per project </a:t>
              </a:r>
              <a:endParaRPr lang="en-US" dirty="0">
                <a:solidFill>
                  <a:schemeClr val="bg1"/>
                </a:solidFill>
                <a:latin typeface="Open Sans"/>
              </a:endParaRPr>
            </a:p>
          </p:txBody>
        </p:sp>
      </p:grpSp>
      <p:pic>
        <p:nvPicPr>
          <p:cNvPr id="5125" name="Picture 5" descr="https://s3.amazonaws.com/workforcetrack/000000000000%2Fpublic%2F3737%2Fstatic%2F19dabcee-d770-4fe7-9fa7-244218f67e3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816" r="56653" b="45561"/>
          <a:stretch/>
        </p:blipFill>
        <p:spPr bwMode="auto">
          <a:xfrm>
            <a:off x="6239271" y="3972066"/>
            <a:ext cx="5140325" cy="26954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39270" y="3602734"/>
            <a:ext cx="5140325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3. PMs Approve Timesheets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2601" y="3045997"/>
            <a:ext cx="4125391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4. Run payroll as regular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701" t="18889" r="24028" b="26914"/>
          <a:stretch/>
        </p:blipFill>
        <p:spPr bwMode="auto">
          <a:xfrm>
            <a:off x="1752602" y="3415329"/>
            <a:ext cx="4125391" cy="245298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Выноска 1 13"/>
          <p:cNvSpPr/>
          <p:nvPr/>
        </p:nvSpPr>
        <p:spPr>
          <a:xfrm>
            <a:off x="2088490" y="948962"/>
            <a:ext cx="1971675" cy="777522"/>
          </a:xfrm>
          <a:prstGeom prst="borderCallout1">
            <a:avLst>
              <a:gd name="adj1" fmla="val 61218"/>
              <a:gd name="adj2" fmla="val -5757"/>
              <a:gd name="adj3" fmla="val 89632"/>
              <a:gd name="adj4" fmla="val -30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Open Sans"/>
              </a:rPr>
              <a:t>We want to pay employees on an hourly rate </a:t>
            </a:r>
          </a:p>
        </p:txBody>
      </p:sp>
      <p:sp>
        <p:nvSpPr>
          <p:cNvPr id="15" name="Выгнутая вправо стрелка 14"/>
          <p:cNvSpPr/>
          <p:nvPr/>
        </p:nvSpPr>
        <p:spPr>
          <a:xfrm rot="17759800">
            <a:off x="9689435" y="555527"/>
            <a:ext cx="501733" cy="133401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 rot="2605067">
            <a:off x="11300470" y="4573692"/>
            <a:ext cx="501733" cy="133401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 rot="6690207">
            <a:off x="5116929" y="5606593"/>
            <a:ext cx="501733" cy="144029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213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69" r="34722" b="34322"/>
          <a:stretch/>
        </p:blipFill>
        <p:spPr bwMode="auto">
          <a:xfrm>
            <a:off x="0" y="747750"/>
            <a:ext cx="11938000" cy="60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End of Service Gratuity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562476" y="3561574"/>
            <a:ext cx="1406524" cy="5151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73968" y="4546508"/>
            <a:ext cx="3742531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Calculate end of service gratuity for resigning employees if available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4562476" y="4076699"/>
            <a:ext cx="238124" cy="46981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 descr="C:\Users\Abror\Desktop\gr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5200" y="2113004"/>
            <a:ext cx="5969000" cy="46433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03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76350" y="728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View WPS and Pension Contribution Reports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31" t="12099" r="54305" b="37037"/>
          <a:stretch/>
        </p:blipFill>
        <p:spPr bwMode="auto">
          <a:xfrm>
            <a:off x="5613400" y="1485900"/>
            <a:ext cx="6540500" cy="52324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099" r="57778" b="52840"/>
          <a:stretch/>
        </p:blipFill>
        <p:spPr bwMode="auto">
          <a:xfrm>
            <a:off x="38101" y="785850"/>
            <a:ext cx="7721600" cy="36068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20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Recruitment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574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Recruitment 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08493" y="6381234"/>
            <a:ext cx="5003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https://www.youtube.com/watch?v=swYk62gTCwA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17" t="20741" r="24097" b="20906"/>
          <a:stretch/>
        </p:blipFill>
        <p:spPr bwMode="auto">
          <a:xfrm>
            <a:off x="63500" y="644758"/>
            <a:ext cx="11976100" cy="600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813675" y="1651000"/>
            <a:ext cx="4225925" cy="19951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512300" y="455792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can receive candidates from a web form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9936162" y="1379122"/>
            <a:ext cx="134938" cy="2718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0200" y="4227692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Publish vacancies to your website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286000" y="4546600"/>
            <a:ext cx="285750" cy="14275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46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Recruitment Workflow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112087749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 descr="http://tse1.mm.bing.net/th?&amp;id=OIP.M292497375aacb99564f09110c3e61689o0&amp;w=300&amp;h=300&amp;c=0&amp;pid=1.9&amp;rs=0&amp;p=0"/>
          <p:cNvPicPr>
            <a:picLocks noChangeAspect="1" noChangeArrowheads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731" y="2795517"/>
            <a:ext cx="2489200" cy="19664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33730" y="3104067"/>
            <a:ext cx="265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Web form in your website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9199562" y="2986097"/>
            <a:ext cx="334169" cy="16669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379662" y="3152794"/>
            <a:ext cx="668338" cy="2718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://www.kblog.co.uk/wp-content/uploads/2014/09/list-of-job-sites-in-uk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762" y="747750"/>
            <a:ext cx="2133600" cy="1422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132762" y="1446250"/>
            <a:ext cx="1979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Publish to job sites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6997700" y="1168400"/>
            <a:ext cx="1058148" cy="101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21662" y="1826037"/>
            <a:ext cx="19558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Coming Soon!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31" t="12222" r="26497" b="10988"/>
          <a:stretch/>
        </p:blipFill>
        <p:spPr bwMode="auto">
          <a:xfrm>
            <a:off x="176645" y="3771948"/>
            <a:ext cx="2914217" cy="19800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3862" y="3063406"/>
            <a:ext cx="19558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Candidate added as employee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379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Calendar helps to plan daily interviews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3074" name="Picture 2" descr="https://www.kpi.com/wp-content/uploads/2014/10/Calenda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0" t="1668" r="2342" b="2106"/>
          <a:stretch/>
        </p:blipFill>
        <p:spPr bwMode="auto">
          <a:xfrm>
            <a:off x="215900" y="825500"/>
            <a:ext cx="11836400" cy="52197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922462" y="3228506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The calendar is fully compatible with Google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5900" y="3860800"/>
            <a:ext cx="1536701" cy="286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1721248" y="3860800"/>
            <a:ext cx="201214" cy="11064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84547" y="4248783"/>
            <a:ext cx="1637308" cy="16567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571750" y="4595452"/>
            <a:ext cx="1481138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It shows everything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1840310" y="5077141"/>
            <a:ext cx="731440" cy="11064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055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74750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Email right in kpi.com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668470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4098" name="Picture 2" descr="https://www.kpi.com/wp-content/uploads/2012/10/Messagecenter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43" r="1598"/>
          <a:stretch/>
        </p:blipFill>
        <p:spPr bwMode="auto">
          <a:xfrm>
            <a:off x="539751" y="747750"/>
            <a:ext cx="8997949" cy="50943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5" t="12592" r="56355" b="38889"/>
          <a:stretch/>
        </p:blipFill>
        <p:spPr bwMode="auto">
          <a:xfrm>
            <a:off x="4222750" y="1714500"/>
            <a:ext cx="7867650" cy="49911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5288" y="2719763"/>
            <a:ext cx="26812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Recruitment@jamesmorris.com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1" y="990600"/>
            <a:ext cx="768350" cy="286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794594" y="1276983"/>
            <a:ext cx="172443" cy="43751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13188" y="2686368"/>
            <a:ext cx="309562" cy="24883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58190" y="2532521"/>
            <a:ext cx="26812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Recruitment@jamesmorris.com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9137" y="1767389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Email candidates directly at kpi.com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415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66900" y="3646620"/>
            <a:ext cx="857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12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Introduction to On-boarding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12" name="Picture 2" descr="communication, data, help, info, information, service, support 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783" y="780483"/>
            <a:ext cx="706437" cy="70643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89343" y="778054"/>
            <a:ext cx="8453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On-boarding </a:t>
            </a:r>
            <a:r>
              <a:rPr lang="en-US" dirty="0" smtClean="0"/>
              <a:t>is a process in which new </a:t>
            </a:r>
            <a:r>
              <a:rPr lang="en-US" b="1" dirty="0" smtClean="0"/>
              <a:t>employees</a:t>
            </a:r>
            <a:r>
              <a:rPr lang="en-US" dirty="0" smtClean="0"/>
              <a:t> acquire the necessary knowledge, skills, and behaviors to become effective organizational members and insiders</a:t>
            </a:r>
            <a:endParaRPr lang="en-US" dirty="0"/>
          </a:p>
        </p:txBody>
      </p:sp>
      <p:grpSp>
        <p:nvGrpSpPr>
          <p:cNvPr id="15" name="Group 2"/>
          <p:cNvGrpSpPr/>
          <p:nvPr/>
        </p:nvGrpSpPr>
        <p:grpSpPr>
          <a:xfrm>
            <a:off x="1515489" y="1434432"/>
            <a:ext cx="2697214" cy="5196362"/>
            <a:chOff x="5994724" y="1222397"/>
            <a:chExt cx="2697214" cy="5196362"/>
          </a:xfrm>
        </p:grpSpPr>
        <p:grpSp>
          <p:nvGrpSpPr>
            <p:cNvPr id="16" name="Group 248"/>
            <p:cNvGrpSpPr/>
            <p:nvPr/>
          </p:nvGrpSpPr>
          <p:grpSpPr>
            <a:xfrm>
              <a:off x="7403773" y="1397879"/>
              <a:ext cx="1288165" cy="4902415"/>
              <a:chOff x="823913" y="1177925"/>
              <a:chExt cx="996950" cy="3794125"/>
            </a:xfrm>
          </p:grpSpPr>
          <p:sp>
            <p:nvSpPr>
              <p:cNvPr id="24" name="Freeform 27"/>
              <p:cNvSpPr>
                <a:spLocks/>
              </p:cNvSpPr>
              <p:nvPr/>
            </p:nvSpPr>
            <p:spPr bwMode="auto">
              <a:xfrm>
                <a:off x="823913" y="1177925"/>
                <a:ext cx="996950" cy="3794125"/>
              </a:xfrm>
              <a:custGeom>
                <a:avLst/>
                <a:gdLst>
                  <a:gd name="T0" fmla="*/ 144 w 628"/>
                  <a:gd name="T1" fmla="*/ 2308 h 2390"/>
                  <a:gd name="T2" fmla="*/ 176 w 628"/>
                  <a:gd name="T3" fmla="*/ 2374 h 2390"/>
                  <a:gd name="T4" fmla="*/ 216 w 628"/>
                  <a:gd name="T5" fmla="*/ 2384 h 2390"/>
                  <a:gd name="T6" fmla="*/ 268 w 628"/>
                  <a:gd name="T7" fmla="*/ 2302 h 2390"/>
                  <a:gd name="T8" fmla="*/ 276 w 628"/>
                  <a:gd name="T9" fmla="*/ 2252 h 2390"/>
                  <a:gd name="T10" fmla="*/ 406 w 628"/>
                  <a:gd name="T11" fmla="*/ 2258 h 2390"/>
                  <a:gd name="T12" fmla="*/ 386 w 628"/>
                  <a:gd name="T13" fmla="*/ 2234 h 2390"/>
                  <a:gd name="T14" fmla="*/ 314 w 628"/>
                  <a:gd name="T15" fmla="*/ 2164 h 2390"/>
                  <a:gd name="T16" fmla="*/ 296 w 628"/>
                  <a:gd name="T17" fmla="*/ 2042 h 2390"/>
                  <a:gd name="T18" fmla="*/ 336 w 628"/>
                  <a:gd name="T19" fmla="*/ 1844 h 2390"/>
                  <a:gd name="T20" fmla="*/ 384 w 628"/>
                  <a:gd name="T21" fmla="*/ 1594 h 2390"/>
                  <a:gd name="T22" fmla="*/ 414 w 628"/>
                  <a:gd name="T23" fmla="*/ 1562 h 2390"/>
                  <a:gd name="T24" fmla="*/ 476 w 628"/>
                  <a:gd name="T25" fmla="*/ 1538 h 2390"/>
                  <a:gd name="T26" fmla="*/ 490 w 628"/>
                  <a:gd name="T27" fmla="*/ 1358 h 2390"/>
                  <a:gd name="T28" fmla="*/ 506 w 628"/>
                  <a:gd name="T29" fmla="*/ 1118 h 2390"/>
                  <a:gd name="T30" fmla="*/ 522 w 628"/>
                  <a:gd name="T31" fmla="*/ 1034 h 2390"/>
                  <a:gd name="T32" fmla="*/ 506 w 628"/>
                  <a:gd name="T33" fmla="*/ 942 h 2390"/>
                  <a:gd name="T34" fmla="*/ 484 w 628"/>
                  <a:gd name="T35" fmla="*/ 846 h 2390"/>
                  <a:gd name="T36" fmla="*/ 596 w 628"/>
                  <a:gd name="T37" fmla="*/ 762 h 2390"/>
                  <a:gd name="T38" fmla="*/ 628 w 628"/>
                  <a:gd name="T39" fmla="*/ 706 h 2390"/>
                  <a:gd name="T40" fmla="*/ 588 w 628"/>
                  <a:gd name="T41" fmla="*/ 616 h 2390"/>
                  <a:gd name="T42" fmla="*/ 440 w 628"/>
                  <a:gd name="T43" fmla="*/ 398 h 2390"/>
                  <a:gd name="T44" fmla="*/ 336 w 628"/>
                  <a:gd name="T45" fmla="*/ 360 h 2390"/>
                  <a:gd name="T46" fmla="*/ 304 w 628"/>
                  <a:gd name="T47" fmla="*/ 330 h 2390"/>
                  <a:gd name="T48" fmla="*/ 358 w 628"/>
                  <a:gd name="T49" fmla="*/ 206 h 2390"/>
                  <a:gd name="T50" fmla="*/ 378 w 628"/>
                  <a:gd name="T51" fmla="*/ 120 h 2390"/>
                  <a:gd name="T52" fmla="*/ 356 w 628"/>
                  <a:gd name="T53" fmla="*/ 40 h 2390"/>
                  <a:gd name="T54" fmla="*/ 252 w 628"/>
                  <a:gd name="T55" fmla="*/ 0 h 2390"/>
                  <a:gd name="T56" fmla="*/ 178 w 628"/>
                  <a:gd name="T57" fmla="*/ 24 h 2390"/>
                  <a:gd name="T58" fmla="*/ 138 w 628"/>
                  <a:gd name="T59" fmla="*/ 88 h 2390"/>
                  <a:gd name="T60" fmla="*/ 132 w 628"/>
                  <a:gd name="T61" fmla="*/ 142 h 2390"/>
                  <a:gd name="T62" fmla="*/ 120 w 628"/>
                  <a:gd name="T63" fmla="*/ 166 h 2390"/>
                  <a:gd name="T64" fmla="*/ 138 w 628"/>
                  <a:gd name="T65" fmla="*/ 220 h 2390"/>
                  <a:gd name="T66" fmla="*/ 160 w 628"/>
                  <a:gd name="T67" fmla="*/ 258 h 2390"/>
                  <a:gd name="T68" fmla="*/ 136 w 628"/>
                  <a:gd name="T69" fmla="*/ 314 h 2390"/>
                  <a:gd name="T70" fmla="*/ 102 w 628"/>
                  <a:gd name="T71" fmla="*/ 354 h 2390"/>
                  <a:gd name="T72" fmla="*/ 4 w 628"/>
                  <a:gd name="T73" fmla="*/ 444 h 2390"/>
                  <a:gd name="T74" fmla="*/ 10 w 628"/>
                  <a:gd name="T75" fmla="*/ 534 h 2390"/>
                  <a:gd name="T76" fmla="*/ 92 w 628"/>
                  <a:gd name="T77" fmla="*/ 762 h 2390"/>
                  <a:gd name="T78" fmla="*/ 106 w 628"/>
                  <a:gd name="T79" fmla="*/ 872 h 2390"/>
                  <a:gd name="T80" fmla="*/ 70 w 628"/>
                  <a:gd name="T81" fmla="*/ 1086 h 2390"/>
                  <a:gd name="T82" fmla="*/ 88 w 628"/>
                  <a:gd name="T83" fmla="*/ 1100 h 2390"/>
                  <a:gd name="T84" fmla="*/ 88 w 628"/>
                  <a:gd name="T85" fmla="*/ 1204 h 2390"/>
                  <a:gd name="T86" fmla="*/ 118 w 628"/>
                  <a:gd name="T87" fmla="*/ 1444 h 2390"/>
                  <a:gd name="T88" fmla="*/ 138 w 628"/>
                  <a:gd name="T89" fmla="*/ 1594 h 2390"/>
                  <a:gd name="T90" fmla="*/ 192 w 628"/>
                  <a:gd name="T91" fmla="*/ 1608 h 2390"/>
                  <a:gd name="T92" fmla="*/ 196 w 628"/>
                  <a:gd name="T93" fmla="*/ 1654 h 2390"/>
                  <a:gd name="T94" fmla="*/ 168 w 628"/>
                  <a:gd name="T95" fmla="*/ 1828 h 2390"/>
                  <a:gd name="T96" fmla="*/ 184 w 628"/>
                  <a:gd name="T97" fmla="*/ 1996 h 2390"/>
                  <a:gd name="T98" fmla="*/ 156 w 628"/>
                  <a:gd name="T99" fmla="*/ 2024 h 2390"/>
                  <a:gd name="T100" fmla="*/ 136 w 628"/>
                  <a:gd name="T101" fmla="*/ 2090 h 2390"/>
                  <a:gd name="T102" fmla="*/ 160 w 628"/>
                  <a:gd name="T103" fmla="*/ 2112 h 2390"/>
                  <a:gd name="T104" fmla="*/ 174 w 628"/>
                  <a:gd name="T105" fmla="*/ 2192 h 2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8" h="2390">
                    <a:moveTo>
                      <a:pt x="168" y="2204"/>
                    </a:moveTo>
                    <a:lnTo>
                      <a:pt x="168" y="2204"/>
                    </a:lnTo>
                    <a:lnTo>
                      <a:pt x="162" y="2222"/>
                    </a:lnTo>
                    <a:lnTo>
                      <a:pt x="150" y="2262"/>
                    </a:lnTo>
                    <a:lnTo>
                      <a:pt x="146" y="2286"/>
                    </a:lnTo>
                    <a:lnTo>
                      <a:pt x="144" y="2308"/>
                    </a:lnTo>
                    <a:lnTo>
                      <a:pt x="144" y="2328"/>
                    </a:lnTo>
                    <a:lnTo>
                      <a:pt x="146" y="2336"/>
                    </a:lnTo>
                    <a:lnTo>
                      <a:pt x="150" y="2342"/>
                    </a:lnTo>
                    <a:lnTo>
                      <a:pt x="150" y="2342"/>
                    </a:lnTo>
                    <a:lnTo>
                      <a:pt x="168" y="2364"/>
                    </a:lnTo>
                    <a:lnTo>
                      <a:pt x="176" y="2374"/>
                    </a:lnTo>
                    <a:lnTo>
                      <a:pt x="184" y="2382"/>
                    </a:lnTo>
                    <a:lnTo>
                      <a:pt x="192" y="2388"/>
                    </a:lnTo>
                    <a:lnTo>
                      <a:pt x="200" y="2390"/>
                    </a:lnTo>
                    <a:lnTo>
                      <a:pt x="208" y="2388"/>
                    </a:lnTo>
                    <a:lnTo>
                      <a:pt x="216" y="2384"/>
                    </a:lnTo>
                    <a:lnTo>
                      <a:pt x="216" y="2384"/>
                    </a:lnTo>
                    <a:lnTo>
                      <a:pt x="234" y="2370"/>
                    </a:lnTo>
                    <a:lnTo>
                      <a:pt x="250" y="2350"/>
                    </a:lnTo>
                    <a:lnTo>
                      <a:pt x="258" y="2340"/>
                    </a:lnTo>
                    <a:lnTo>
                      <a:pt x="264" y="2328"/>
                    </a:lnTo>
                    <a:lnTo>
                      <a:pt x="268" y="2316"/>
                    </a:lnTo>
                    <a:lnTo>
                      <a:pt x="268" y="2302"/>
                    </a:lnTo>
                    <a:lnTo>
                      <a:pt x="268" y="2302"/>
                    </a:lnTo>
                    <a:lnTo>
                      <a:pt x="268" y="2260"/>
                    </a:lnTo>
                    <a:lnTo>
                      <a:pt x="268" y="2254"/>
                    </a:lnTo>
                    <a:lnTo>
                      <a:pt x="270" y="2252"/>
                    </a:lnTo>
                    <a:lnTo>
                      <a:pt x="272" y="2250"/>
                    </a:lnTo>
                    <a:lnTo>
                      <a:pt x="276" y="2252"/>
                    </a:lnTo>
                    <a:lnTo>
                      <a:pt x="276" y="2252"/>
                    </a:lnTo>
                    <a:lnTo>
                      <a:pt x="296" y="2254"/>
                    </a:lnTo>
                    <a:lnTo>
                      <a:pt x="326" y="2258"/>
                    </a:lnTo>
                    <a:lnTo>
                      <a:pt x="386" y="2260"/>
                    </a:lnTo>
                    <a:lnTo>
                      <a:pt x="386" y="2260"/>
                    </a:lnTo>
                    <a:lnTo>
                      <a:pt x="406" y="2258"/>
                    </a:lnTo>
                    <a:lnTo>
                      <a:pt x="414" y="2256"/>
                    </a:lnTo>
                    <a:lnTo>
                      <a:pt x="416" y="2254"/>
                    </a:lnTo>
                    <a:lnTo>
                      <a:pt x="416" y="2252"/>
                    </a:lnTo>
                    <a:lnTo>
                      <a:pt x="408" y="2246"/>
                    </a:lnTo>
                    <a:lnTo>
                      <a:pt x="408" y="2246"/>
                    </a:lnTo>
                    <a:lnTo>
                      <a:pt x="386" y="2234"/>
                    </a:lnTo>
                    <a:lnTo>
                      <a:pt x="372" y="2226"/>
                    </a:lnTo>
                    <a:lnTo>
                      <a:pt x="356" y="2214"/>
                    </a:lnTo>
                    <a:lnTo>
                      <a:pt x="340" y="2200"/>
                    </a:lnTo>
                    <a:lnTo>
                      <a:pt x="326" y="2182"/>
                    </a:lnTo>
                    <a:lnTo>
                      <a:pt x="320" y="2174"/>
                    </a:lnTo>
                    <a:lnTo>
                      <a:pt x="314" y="2164"/>
                    </a:lnTo>
                    <a:lnTo>
                      <a:pt x="312" y="2152"/>
                    </a:lnTo>
                    <a:lnTo>
                      <a:pt x="308" y="2142"/>
                    </a:lnTo>
                    <a:lnTo>
                      <a:pt x="308" y="2142"/>
                    </a:lnTo>
                    <a:lnTo>
                      <a:pt x="302" y="2094"/>
                    </a:lnTo>
                    <a:lnTo>
                      <a:pt x="298" y="2068"/>
                    </a:lnTo>
                    <a:lnTo>
                      <a:pt x="296" y="2042"/>
                    </a:lnTo>
                    <a:lnTo>
                      <a:pt x="296" y="2014"/>
                    </a:lnTo>
                    <a:lnTo>
                      <a:pt x="300" y="1984"/>
                    </a:lnTo>
                    <a:lnTo>
                      <a:pt x="306" y="1950"/>
                    </a:lnTo>
                    <a:lnTo>
                      <a:pt x="316" y="1914"/>
                    </a:lnTo>
                    <a:lnTo>
                      <a:pt x="316" y="1914"/>
                    </a:lnTo>
                    <a:lnTo>
                      <a:pt x="336" y="1844"/>
                    </a:lnTo>
                    <a:lnTo>
                      <a:pt x="352" y="1788"/>
                    </a:lnTo>
                    <a:lnTo>
                      <a:pt x="360" y="1740"/>
                    </a:lnTo>
                    <a:lnTo>
                      <a:pt x="368" y="1702"/>
                    </a:lnTo>
                    <a:lnTo>
                      <a:pt x="368" y="1702"/>
                    </a:lnTo>
                    <a:lnTo>
                      <a:pt x="378" y="1632"/>
                    </a:lnTo>
                    <a:lnTo>
                      <a:pt x="384" y="1594"/>
                    </a:lnTo>
                    <a:lnTo>
                      <a:pt x="386" y="1584"/>
                    </a:lnTo>
                    <a:lnTo>
                      <a:pt x="390" y="1578"/>
                    </a:lnTo>
                    <a:lnTo>
                      <a:pt x="396" y="1574"/>
                    </a:lnTo>
                    <a:lnTo>
                      <a:pt x="404" y="1570"/>
                    </a:lnTo>
                    <a:lnTo>
                      <a:pt x="404" y="1570"/>
                    </a:lnTo>
                    <a:lnTo>
                      <a:pt x="414" y="1562"/>
                    </a:lnTo>
                    <a:lnTo>
                      <a:pt x="426" y="1558"/>
                    </a:lnTo>
                    <a:lnTo>
                      <a:pt x="438" y="1554"/>
                    </a:lnTo>
                    <a:lnTo>
                      <a:pt x="438" y="1554"/>
                    </a:lnTo>
                    <a:lnTo>
                      <a:pt x="454" y="1550"/>
                    </a:lnTo>
                    <a:lnTo>
                      <a:pt x="468" y="1542"/>
                    </a:lnTo>
                    <a:lnTo>
                      <a:pt x="476" y="1538"/>
                    </a:lnTo>
                    <a:lnTo>
                      <a:pt x="482" y="1534"/>
                    </a:lnTo>
                    <a:lnTo>
                      <a:pt x="484" y="1528"/>
                    </a:lnTo>
                    <a:lnTo>
                      <a:pt x="486" y="1520"/>
                    </a:lnTo>
                    <a:lnTo>
                      <a:pt x="486" y="1520"/>
                    </a:lnTo>
                    <a:lnTo>
                      <a:pt x="488" y="1424"/>
                    </a:lnTo>
                    <a:lnTo>
                      <a:pt x="490" y="1358"/>
                    </a:lnTo>
                    <a:lnTo>
                      <a:pt x="494" y="1306"/>
                    </a:lnTo>
                    <a:lnTo>
                      <a:pt x="494" y="1306"/>
                    </a:lnTo>
                    <a:lnTo>
                      <a:pt x="502" y="1208"/>
                    </a:lnTo>
                    <a:lnTo>
                      <a:pt x="506" y="1158"/>
                    </a:lnTo>
                    <a:lnTo>
                      <a:pt x="506" y="1118"/>
                    </a:lnTo>
                    <a:lnTo>
                      <a:pt x="506" y="1118"/>
                    </a:lnTo>
                    <a:lnTo>
                      <a:pt x="502" y="1072"/>
                    </a:lnTo>
                    <a:lnTo>
                      <a:pt x="502" y="1056"/>
                    </a:lnTo>
                    <a:lnTo>
                      <a:pt x="504" y="1052"/>
                    </a:lnTo>
                    <a:lnTo>
                      <a:pt x="508" y="1048"/>
                    </a:lnTo>
                    <a:lnTo>
                      <a:pt x="508" y="1048"/>
                    </a:lnTo>
                    <a:lnTo>
                      <a:pt x="522" y="1034"/>
                    </a:lnTo>
                    <a:lnTo>
                      <a:pt x="530" y="1026"/>
                    </a:lnTo>
                    <a:lnTo>
                      <a:pt x="530" y="1026"/>
                    </a:lnTo>
                    <a:lnTo>
                      <a:pt x="520" y="992"/>
                    </a:lnTo>
                    <a:lnTo>
                      <a:pt x="512" y="964"/>
                    </a:lnTo>
                    <a:lnTo>
                      <a:pt x="506" y="942"/>
                    </a:lnTo>
                    <a:lnTo>
                      <a:pt x="506" y="942"/>
                    </a:lnTo>
                    <a:lnTo>
                      <a:pt x="500" y="918"/>
                    </a:lnTo>
                    <a:lnTo>
                      <a:pt x="490" y="888"/>
                    </a:lnTo>
                    <a:lnTo>
                      <a:pt x="486" y="874"/>
                    </a:lnTo>
                    <a:lnTo>
                      <a:pt x="482" y="860"/>
                    </a:lnTo>
                    <a:lnTo>
                      <a:pt x="482" y="850"/>
                    </a:lnTo>
                    <a:lnTo>
                      <a:pt x="484" y="846"/>
                    </a:lnTo>
                    <a:lnTo>
                      <a:pt x="486" y="842"/>
                    </a:lnTo>
                    <a:lnTo>
                      <a:pt x="486" y="842"/>
                    </a:lnTo>
                    <a:lnTo>
                      <a:pt x="504" y="826"/>
                    </a:lnTo>
                    <a:lnTo>
                      <a:pt x="536" y="804"/>
                    </a:lnTo>
                    <a:lnTo>
                      <a:pt x="596" y="762"/>
                    </a:lnTo>
                    <a:lnTo>
                      <a:pt x="596" y="762"/>
                    </a:lnTo>
                    <a:lnTo>
                      <a:pt x="610" y="750"/>
                    </a:lnTo>
                    <a:lnTo>
                      <a:pt x="622" y="738"/>
                    </a:lnTo>
                    <a:lnTo>
                      <a:pt x="626" y="732"/>
                    </a:lnTo>
                    <a:lnTo>
                      <a:pt x="628" y="724"/>
                    </a:lnTo>
                    <a:lnTo>
                      <a:pt x="628" y="716"/>
                    </a:lnTo>
                    <a:lnTo>
                      <a:pt x="628" y="706"/>
                    </a:lnTo>
                    <a:lnTo>
                      <a:pt x="628" y="706"/>
                    </a:lnTo>
                    <a:lnTo>
                      <a:pt x="626" y="694"/>
                    </a:lnTo>
                    <a:lnTo>
                      <a:pt x="624" y="682"/>
                    </a:lnTo>
                    <a:lnTo>
                      <a:pt x="618" y="670"/>
                    </a:lnTo>
                    <a:lnTo>
                      <a:pt x="610" y="654"/>
                    </a:lnTo>
                    <a:lnTo>
                      <a:pt x="588" y="616"/>
                    </a:lnTo>
                    <a:lnTo>
                      <a:pt x="552" y="564"/>
                    </a:lnTo>
                    <a:lnTo>
                      <a:pt x="552" y="564"/>
                    </a:lnTo>
                    <a:lnTo>
                      <a:pt x="482" y="456"/>
                    </a:lnTo>
                    <a:lnTo>
                      <a:pt x="458" y="420"/>
                    </a:lnTo>
                    <a:lnTo>
                      <a:pt x="440" y="398"/>
                    </a:lnTo>
                    <a:lnTo>
                      <a:pt x="440" y="398"/>
                    </a:lnTo>
                    <a:lnTo>
                      <a:pt x="430" y="386"/>
                    </a:lnTo>
                    <a:lnTo>
                      <a:pt x="418" y="378"/>
                    </a:lnTo>
                    <a:lnTo>
                      <a:pt x="404" y="372"/>
                    </a:lnTo>
                    <a:lnTo>
                      <a:pt x="386" y="368"/>
                    </a:lnTo>
                    <a:lnTo>
                      <a:pt x="386" y="368"/>
                    </a:lnTo>
                    <a:lnTo>
                      <a:pt x="336" y="360"/>
                    </a:lnTo>
                    <a:lnTo>
                      <a:pt x="316" y="356"/>
                    </a:lnTo>
                    <a:lnTo>
                      <a:pt x="308" y="352"/>
                    </a:lnTo>
                    <a:lnTo>
                      <a:pt x="306" y="348"/>
                    </a:lnTo>
                    <a:lnTo>
                      <a:pt x="306" y="348"/>
                    </a:lnTo>
                    <a:lnTo>
                      <a:pt x="304" y="338"/>
                    </a:lnTo>
                    <a:lnTo>
                      <a:pt x="304" y="330"/>
                    </a:lnTo>
                    <a:lnTo>
                      <a:pt x="308" y="320"/>
                    </a:lnTo>
                    <a:lnTo>
                      <a:pt x="314" y="306"/>
                    </a:lnTo>
                    <a:lnTo>
                      <a:pt x="314" y="306"/>
                    </a:lnTo>
                    <a:lnTo>
                      <a:pt x="340" y="250"/>
                    </a:lnTo>
                    <a:lnTo>
                      <a:pt x="352" y="220"/>
                    </a:lnTo>
                    <a:lnTo>
                      <a:pt x="358" y="206"/>
                    </a:lnTo>
                    <a:lnTo>
                      <a:pt x="360" y="196"/>
                    </a:lnTo>
                    <a:lnTo>
                      <a:pt x="360" y="196"/>
                    </a:lnTo>
                    <a:lnTo>
                      <a:pt x="362" y="184"/>
                    </a:lnTo>
                    <a:lnTo>
                      <a:pt x="368" y="166"/>
                    </a:lnTo>
                    <a:lnTo>
                      <a:pt x="372" y="144"/>
                    </a:lnTo>
                    <a:lnTo>
                      <a:pt x="378" y="120"/>
                    </a:lnTo>
                    <a:lnTo>
                      <a:pt x="378" y="94"/>
                    </a:lnTo>
                    <a:lnTo>
                      <a:pt x="378" y="82"/>
                    </a:lnTo>
                    <a:lnTo>
                      <a:pt x="374" y="70"/>
                    </a:lnTo>
                    <a:lnTo>
                      <a:pt x="370" y="60"/>
                    </a:lnTo>
                    <a:lnTo>
                      <a:pt x="364" y="50"/>
                    </a:lnTo>
                    <a:lnTo>
                      <a:pt x="356" y="40"/>
                    </a:lnTo>
                    <a:lnTo>
                      <a:pt x="344" y="32"/>
                    </a:lnTo>
                    <a:lnTo>
                      <a:pt x="344" y="32"/>
                    </a:lnTo>
                    <a:lnTo>
                      <a:pt x="318" y="18"/>
                    </a:lnTo>
                    <a:lnTo>
                      <a:pt x="292" y="8"/>
                    </a:lnTo>
                    <a:lnTo>
                      <a:pt x="266" y="2"/>
                    </a:lnTo>
                    <a:lnTo>
                      <a:pt x="252" y="0"/>
                    </a:lnTo>
                    <a:lnTo>
                      <a:pt x="238" y="0"/>
                    </a:lnTo>
                    <a:lnTo>
                      <a:pt x="226" y="2"/>
                    </a:lnTo>
                    <a:lnTo>
                      <a:pt x="212" y="4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78" y="24"/>
                    </a:lnTo>
                    <a:lnTo>
                      <a:pt x="168" y="34"/>
                    </a:lnTo>
                    <a:lnTo>
                      <a:pt x="158" y="46"/>
                    </a:lnTo>
                    <a:lnTo>
                      <a:pt x="150" y="60"/>
                    </a:lnTo>
                    <a:lnTo>
                      <a:pt x="150" y="60"/>
                    </a:lnTo>
                    <a:lnTo>
                      <a:pt x="142" y="74"/>
                    </a:lnTo>
                    <a:lnTo>
                      <a:pt x="138" y="88"/>
                    </a:lnTo>
                    <a:lnTo>
                      <a:pt x="136" y="102"/>
                    </a:lnTo>
                    <a:lnTo>
                      <a:pt x="134" y="114"/>
                    </a:lnTo>
                    <a:lnTo>
                      <a:pt x="134" y="132"/>
                    </a:lnTo>
                    <a:lnTo>
                      <a:pt x="134" y="142"/>
                    </a:lnTo>
                    <a:lnTo>
                      <a:pt x="134" y="142"/>
                    </a:lnTo>
                    <a:lnTo>
                      <a:pt x="132" y="142"/>
                    </a:lnTo>
                    <a:lnTo>
                      <a:pt x="124" y="144"/>
                    </a:lnTo>
                    <a:lnTo>
                      <a:pt x="122" y="146"/>
                    </a:lnTo>
                    <a:lnTo>
                      <a:pt x="120" y="150"/>
                    </a:lnTo>
                    <a:lnTo>
                      <a:pt x="118" y="156"/>
                    </a:lnTo>
                    <a:lnTo>
                      <a:pt x="120" y="166"/>
                    </a:lnTo>
                    <a:lnTo>
                      <a:pt x="120" y="166"/>
                    </a:lnTo>
                    <a:lnTo>
                      <a:pt x="130" y="194"/>
                    </a:lnTo>
                    <a:lnTo>
                      <a:pt x="132" y="210"/>
                    </a:lnTo>
                    <a:lnTo>
                      <a:pt x="132" y="210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38" y="220"/>
                    </a:lnTo>
                    <a:lnTo>
                      <a:pt x="138" y="220"/>
                    </a:lnTo>
                    <a:lnTo>
                      <a:pt x="142" y="222"/>
                    </a:lnTo>
                    <a:lnTo>
                      <a:pt x="146" y="228"/>
                    </a:lnTo>
                    <a:lnTo>
                      <a:pt x="156" y="242"/>
                    </a:lnTo>
                    <a:lnTo>
                      <a:pt x="158" y="250"/>
                    </a:lnTo>
                    <a:lnTo>
                      <a:pt x="160" y="258"/>
                    </a:lnTo>
                    <a:lnTo>
                      <a:pt x="162" y="266"/>
                    </a:lnTo>
                    <a:lnTo>
                      <a:pt x="160" y="274"/>
                    </a:lnTo>
                    <a:lnTo>
                      <a:pt x="160" y="274"/>
                    </a:lnTo>
                    <a:lnTo>
                      <a:pt x="148" y="296"/>
                    </a:lnTo>
                    <a:lnTo>
                      <a:pt x="136" y="314"/>
                    </a:lnTo>
                    <a:lnTo>
                      <a:pt x="136" y="314"/>
                    </a:lnTo>
                    <a:lnTo>
                      <a:pt x="134" y="324"/>
                    </a:lnTo>
                    <a:lnTo>
                      <a:pt x="128" y="330"/>
                    </a:lnTo>
                    <a:lnTo>
                      <a:pt x="120" y="336"/>
                    </a:lnTo>
                    <a:lnTo>
                      <a:pt x="110" y="346"/>
                    </a:lnTo>
                    <a:lnTo>
                      <a:pt x="110" y="346"/>
                    </a:lnTo>
                    <a:lnTo>
                      <a:pt x="102" y="354"/>
                    </a:lnTo>
                    <a:lnTo>
                      <a:pt x="88" y="364"/>
                    </a:lnTo>
                    <a:lnTo>
                      <a:pt x="50" y="390"/>
                    </a:lnTo>
                    <a:lnTo>
                      <a:pt x="32" y="406"/>
                    </a:lnTo>
                    <a:lnTo>
                      <a:pt x="16" y="424"/>
                    </a:lnTo>
                    <a:lnTo>
                      <a:pt x="10" y="434"/>
                    </a:lnTo>
                    <a:lnTo>
                      <a:pt x="4" y="444"/>
                    </a:lnTo>
                    <a:lnTo>
                      <a:pt x="2" y="452"/>
                    </a:lnTo>
                    <a:lnTo>
                      <a:pt x="0" y="462"/>
                    </a:lnTo>
                    <a:lnTo>
                      <a:pt x="0" y="462"/>
                    </a:lnTo>
                    <a:lnTo>
                      <a:pt x="2" y="484"/>
                    </a:lnTo>
                    <a:lnTo>
                      <a:pt x="4" y="508"/>
                    </a:lnTo>
                    <a:lnTo>
                      <a:pt x="10" y="534"/>
                    </a:lnTo>
                    <a:lnTo>
                      <a:pt x="16" y="560"/>
                    </a:lnTo>
                    <a:lnTo>
                      <a:pt x="34" y="618"/>
                    </a:lnTo>
                    <a:lnTo>
                      <a:pt x="54" y="674"/>
                    </a:lnTo>
                    <a:lnTo>
                      <a:pt x="54" y="674"/>
                    </a:lnTo>
                    <a:lnTo>
                      <a:pt x="74" y="722"/>
                    </a:lnTo>
                    <a:lnTo>
                      <a:pt x="92" y="762"/>
                    </a:lnTo>
                    <a:lnTo>
                      <a:pt x="98" y="780"/>
                    </a:lnTo>
                    <a:lnTo>
                      <a:pt x="104" y="800"/>
                    </a:lnTo>
                    <a:lnTo>
                      <a:pt x="106" y="822"/>
                    </a:lnTo>
                    <a:lnTo>
                      <a:pt x="108" y="844"/>
                    </a:lnTo>
                    <a:lnTo>
                      <a:pt x="108" y="844"/>
                    </a:lnTo>
                    <a:lnTo>
                      <a:pt x="106" y="872"/>
                    </a:lnTo>
                    <a:lnTo>
                      <a:pt x="102" y="904"/>
                    </a:lnTo>
                    <a:lnTo>
                      <a:pt x="90" y="974"/>
                    </a:lnTo>
                    <a:lnTo>
                      <a:pt x="76" y="1036"/>
                    </a:lnTo>
                    <a:lnTo>
                      <a:pt x="70" y="1072"/>
                    </a:lnTo>
                    <a:lnTo>
                      <a:pt x="70" y="1072"/>
                    </a:lnTo>
                    <a:lnTo>
                      <a:pt x="70" y="1086"/>
                    </a:lnTo>
                    <a:lnTo>
                      <a:pt x="72" y="1092"/>
                    </a:lnTo>
                    <a:lnTo>
                      <a:pt x="78" y="1094"/>
                    </a:lnTo>
                    <a:lnTo>
                      <a:pt x="84" y="1094"/>
                    </a:lnTo>
                    <a:lnTo>
                      <a:pt x="84" y="1094"/>
                    </a:lnTo>
                    <a:lnTo>
                      <a:pt x="86" y="1096"/>
                    </a:lnTo>
                    <a:lnTo>
                      <a:pt x="88" y="1100"/>
                    </a:lnTo>
                    <a:lnTo>
                      <a:pt x="86" y="1122"/>
                    </a:lnTo>
                    <a:lnTo>
                      <a:pt x="84" y="1136"/>
                    </a:lnTo>
                    <a:lnTo>
                      <a:pt x="84" y="1156"/>
                    </a:lnTo>
                    <a:lnTo>
                      <a:pt x="84" y="1178"/>
                    </a:lnTo>
                    <a:lnTo>
                      <a:pt x="88" y="1204"/>
                    </a:lnTo>
                    <a:lnTo>
                      <a:pt x="88" y="1204"/>
                    </a:lnTo>
                    <a:lnTo>
                      <a:pt x="100" y="1264"/>
                    </a:lnTo>
                    <a:lnTo>
                      <a:pt x="108" y="1328"/>
                    </a:lnTo>
                    <a:lnTo>
                      <a:pt x="116" y="1388"/>
                    </a:lnTo>
                    <a:lnTo>
                      <a:pt x="118" y="1418"/>
                    </a:lnTo>
                    <a:lnTo>
                      <a:pt x="118" y="1444"/>
                    </a:lnTo>
                    <a:lnTo>
                      <a:pt x="118" y="1444"/>
                    </a:lnTo>
                    <a:lnTo>
                      <a:pt x="118" y="1492"/>
                    </a:lnTo>
                    <a:lnTo>
                      <a:pt x="120" y="1540"/>
                    </a:lnTo>
                    <a:lnTo>
                      <a:pt x="122" y="1560"/>
                    </a:lnTo>
                    <a:lnTo>
                      <a:pt x="128" y="1576"/>
                    </a:lnTo>
                    <a:lnTo>
                      <a:pt x="134" y="1590"/>
                    </a:lnTo>
                    <a:lnTo>
                      <a:pt x="138" y="1594"/>
                    </a:lnTo>
                    <a:lnTo>
                      <a:pt x="142" y="1598"/>
                    </a:lnTo>
                    <a:lnTo>
                      <a:pt x="142" y="1598"/>
                    </a:lnTo>
                    <a:lnTo>
                      <a:pt x="154" y="1602"/>
                    </a:lnTo>
                    <a:lnTo>
                      <a:pt x="164" y="1604"/>
                    </a:lnTo>
                    <a:lnTo>
                      <a:pt x="184" y="1606"/>
                    </a:lnTo>
                    <a:lnTo>
                      <a:pt x="192" y="1608"/>
                    </a:lnTo>
                    <a:lnTo>
                      <a:pt x="198" y="1610"/>
                    </a:lnTo>
                    <a:lnTo>
                      <a:pt x="202" y="1614"/>
                    </a:lnTo>
                    <a:lnTo>
                      <a:pt x="204" y="1624"/>
                    </a:lnTo>
                    <a:lnTo>
                      <a:pt x="204" y="1624"/>
                    </a:lnTo>
                    <a:lnTo>
                      <a:pt x="200" y="1636"/>
                    </a:lnTo>
                    <a:lnTo>
                      <a:pt x="196" y="1654"/>
                    </a:lnTo>
                    <a:lnTo>
                      <a:pt x="180" y="1704"/>
                    </a:lnTo>
                    <a:lnTo>
                      <a:pt x="174" y="1732"/>
                    </a:lnTo>
                    <a:lnTo>
                      <a:pt x="168" y="1764"/>
                    </a:lnTo>
                    <a:lnTo>
                      <a:pt x="166" y="1796"/>
                    </a:lnTo>
                    <a:lnTo>
                      <a:pt x="168" y="1812"/>
                    </a:lnTo>
                    <a:lnTo>
                      <a:pt x="168" y="1828"/>
                    </a:lnTo>
                    <a:lnTo>
                      <a:pt x="168" y="1828"/>
                    </a:lnTo>
                    <a:lnTo>
                      <a:pt x="178" y="1888"/>
                    </a:lnTo>
                    <a:lnTo>
                      <a:pt x="184" y="1944"/>
                    </a:lnTo>
                    <a:lnTo>
                      <a:pt x="186" y="1966"/>
                    </a:lnTo>
                    <a:lnTo>
                      <a:pt x="186" y="1984"/>
                    </a:lnTo>
                    <a:lnTo>
                      <a:pt x="184" y="1996"/>
                    </a:lnTo>
                    <a:lnTo>
                      <a:pt x="182" y="2000"/>
                    </a:lnTo>
                    <a:lnTo>
                      <a:pt x="180" y="2002"/>
                    </a:lnTo>
                    <a:lnTo>
                      <a:pt x="180" y="2002"/>
                    </a:lnTo>
                    <a:lnTo>
                      <a:pt x="174" y="2006"/>
                    </a:lnTo>
                    <a:lnTo>
                      <a:pt x="166" y="2014"/>
                    </a:lnTo>
                    <a:lnTo>
                      <a:pt x="156" y="2024"/>
                    </a:lnTo>
                    <a:lnTo>
                      <a:pt x="146" y="2036"/>
                    </a:lnTo>
                    <a:lnTo>
                      <a:pt x="138" y="2052"/>
                    </a:lnTo>
                    <a:lnTo>
                      <a:pt x="134" y="2066"/>
                    </a:lnTo>
                    <a:lnTo>
                      <a:pt x="134" y="2074"/>
                    </a:lnTo>
                    <a:lnTo>
                      <a:pt x="134" y="2082"/>
                    </a:lnTo>
                    <a:lnTo>
                      <a:pt x="136" y="2090"/>
                    </a:lnTo>
                    <a:lnTo>
                      <a:pt x="140" y="2098"/>
                    </a:lnTo>
                    <a:lnTo>
                      <a:pt x="140" y="2098"/>
                    </a:lnTo>
                    <a:lnTo>
                      <a:pt x="144" y="2104"/>
                    </a:lnTo>
                    <a:lnTo>
                      <a:pt x="148" y="2106"/>
                    </a:lnTo>
                    <a:lnTo>
                      <a:pt x="156" y="2110"/>
                    </a:lnTo>
                    <a:lnTo>
                      <a:pt x="160" y="2112"/>
                    </a:lnTo>
                    <a:lnTo>
                      <a:pt x="162" y="2116"/>
                    </a:lnTo>
                    <a:lnTo>
                      <a:pt x="164" y="2124"/>
                    </a:lnTo>
                    <a:lnTo>
                      <a:pt x="166" y="2134"/>
                    </a:lnTo>
                    <a:lnTo>
                      <a:pt x="166" y="2134"/>
                    </a:lnTo>
                    <a:lnTo>
                      <a:pt x="166" y="2192"/>
                    </a:lnTo>
                    <a:lnTo>
                      <a:pt x="174" y="2192"/>
                    </a:lnTo>
                    <a:lnTo>
                      <a:pt x="174" y="2192"/>
                    </a:lnTo>
                    <a:lnTo>
                      <a:pt x="172" y="2196"/>
                    </a:lnTo>
                    <a:lnTo>
                      <a:pt x="170" y="2200"/>
                    </a:lnTo>
                    <a:lnTo>
                      <a:pt x="168" y="2204"/>
                    </a:lnTo>
                    <a:lnTo>
                      <a:pt x="168" y="22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8"/>
              <p:cNvSpPr>
                <a:spLocks/>
              </p:cNvSpPr>
              <p:nvPr/>
            </p:nvSpPr>
            <p:spPr bwMode="auto">
              <a:xfrm>
                <a:off x="1039813" y="1612900"/>
                <a:ext cx="441325" cy="419100"/>
              </a:xfrm>
              <a:custGeom>
                <a:avLst/>
                <a:gdLst>
                  <a:gd name="T0" fmla="*/ 218 w 278"/>
                  <a:gd name="T1" fmla="*/ 264 h 264"/>
                  <a:gd name="T2" fmla="*/ 140 w 278"/>
                  <a:gd name="T3" fmla="*/ 162 h 264"/>
                  <a:gd name="T4" fmla="*/ 76 w 278"/>
                  <a:gd name="T5" fmla="*/ 188 h 264"/>
                  <a:gd name="T6" fmla="*/ 76 w 278"/>
                  <a:gd name="T7" fmla="*/ 188 h 264"/>
                  <a:gd name="T8" fmla="*/ 62 w 278"/>
                  <a:gd name="T9" fmla="*/ 154 h 264"/>
                  <a:gd name="T10" fmla="*/ 46 w 278"/>
                  <a:gd name="T11" fmla="*/ 124 h 264"/>
                  <a:gd name="T12" fmla="*/ 30 w 278"/>
                  <a:gd name="T13" fmla="*/ 98 h 264"/>
                  <a:gd name="T14" fmla="*/ 30 w 278"/>
                  <a:gd name="T15" fmla="*/ 98 h 264"/>
                  <a:gd name="T16" fmla="*/ 18 w 278"/>
                  <a:gd name="T17" fmla="*/ 78 h 264"/>
                  <a:gd name="T18" fmla="*/ 8 w 278"/>
                  <a:gd name="T19" fmla="*/ 58 h 264"/>
                  <a:gd name="T20" fmla="*/ 0 w 278"/>
                  <a:gd name="T21" fmla="*/ 40 h 264"/>
                  <a:gd name="T22" fmla="*/ 24 w 278"/>
                  <a:gd name="T23" fmla="*/ 0 h 264"/>
                  <a:gd name="T24" fmla="*/ 24 w 278"/>
                  <a:gd name="T25" fmla="*/ 0 h 264"/>
                  <a:gd name="T26" fmla="*/ 78 w 278"/>
                  <a:gd name="T27" fmla="*/ 58 h 264"/>
                  <a:gd name="T28" fmla="*/ 120 w 278"/>
                  <a:gd name="T29" fmla="*/ 104 h 264"/>
                  <a:gd name="T30" fmla="*/ 136 w 278"/>
                  <a:gd name="T31" fmla="*/ 126 h 264"/>
                  <a:gd name="T32" fmla="*/ 148 w 278"/>
                  <a:gd name="T33" fmla="*/ 140 h 264"/>
                  <a:gd name="T34" fmla="*/ 148 w 278"/>
                  <a:gd name="T35" fmla="*/ 140 h 264"/>
                  <a:gd name="T36" fmla="*/ 182 w 278"/>
                  <a:gd name="T37" fmla="*/ 178 h 264"/>
                  <a:gd name="T38" fmla="*/ 182 w 278"/>
                  <a:gd name="T39" fmla="*/ 178 h 264"/>
                  <a:gd name="T40" fmla="*/ 184 w 278"/>
                  <a:gd name="T41" fmla="*/ 180 h 264"/>
                  <a:gd name="T42" fmla="*/ 186 w 278"/>
                  <a:gd name="T43" fmla="*/ 180 h 264"/>
                  <a:gd name="T44" fmla="*/ 190 w 278"/>
                  <a:gd name="T45" fmla="*/ 174 h 264"/>
                  <a:gd name="T46" fmla="*/ 196 w 278"/>
                  <a:gd name="T47" fmla="*/ 154 h 264"/>
                  <a:gd name="T48" fmla="*/ 196 w 278"/>
                  <a:gd name="T49" fmla="*/ 154 h 264"/>
                  <a:gd name="T50" fmla="*/ 196 w 278"/>
                  <a:gd name="T51" fmla="*/ 144 h 264"/>
                  <a:gd name="T52" fmla="*/ 192 w 278"/>
                  <a:gd name="T53" fmla="*/ 134 h 264"/>
                  <a:gd name="T54" fmla="*/ 182 w 278"/>
                  <a:gd name="T55" fmla="*/ 110 h 264"/>
                  <a:gd name="T56" fmla="*/ 168 w 278"/>
                  <a:gd name="T57" fmla="*/ 86 h 264"/>
                  <a:gd name="T58" fmla="*/ 194 w 278"/>
                  <a:gd name="T59" fmla="*/ 86 h 264"/>
                  <a:gd name="T60" fmla="*/ 278 w 278"/>
                  <a:gd name="T61" fmla="*/ 152 h 264"/>
                  <a:gd name="T62" fmla="*/ 278 w 278"/>
                  <a:gd name="T63" fmla="*/ 152 h 264"/>
                  <a:gd name="T64" fmla="*/ 254 w 278"/>
                  <a:gd name="T65" fmla="*/ 150 h 264"/>
                  <a:gd name="T66" fmla="*/ 238 w 278"/>
                  <a:gd name="T67" fmla="*/ 152 h 264"/>
                  <a:gd name="T68" fmla="*/ 232 w 278"/>
                  <a:gd name="T69" fmla="*/ 152 h 264"/>
                  <a:gd name="T70" fmla="*/ 228 w 278"/>
                  <a:gd name="T71" fmla="*/ 154 h 264"/>
                  <a:gd name="T72" fmla="*/ 228 w 278"/>
                  <a:gd name="T73" fmla="*/ 154 h 264"/>
                  <a:gd name="T74" fmla="*/ 222 w 278"/>
                  <a:gd name="T75" fmla="*/ 206 h 264"/>
                  <a:gd name="T76" fmla="*/ 218 w 278"/>
                  <a:gd name="T77" fmla="*/ 240 h 264"/>
                  <a:gd name="T78" fmla="*/ 218 w 278"/>
                  <a:gd name="T79" fmla="*/ 264 h 264"/>
                  <a:gd name="T80" fmla="*/ 218 w 278"/>
                  <a:gd name="T8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8" h="264">
                    <a:moveTo>
                      <a:pt x="218" y="264"/>
                    </a:moveTo>
                    <a:lnTo>
                      <a:pt x="140" y="162"/>
                    </a:lnTo>
                    <a:lnTo>
                      <a:pt x="76" y="188"/>
                    </a:lnTo>
                    <a:lnTo>
                      <a:pt x="76" y="188"/>
                    </a:lnTo>
                    <a:lnTo>
                      <a:pt x="62" y="154"/>
                    </a:lnTo>
                    <a:lnTo>
                      <a:pt x="46" y="124"/>
                    </a:lnTo>
                    <a:lnTo>
                      <a:pt x="30" y="98"/>
                    </a:lnTo>
                    <a:lnTo>
                      <a:pt x="30" y="98"/>
                    </a:lnTo>
                    <a:lnTo>
                      <a:pt x="18" y="78"/>
                    </a:lnTo>
                    <a:lnTo>
                      <a:pt x="8" y="58"/>
                    </a:lnTo>
                    <a:lnTo>
                      <a:pt x="0" y="4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78" y="58"/>
                    </a:lnTo>
                    <a:lnTo>
                      <a:pt x="120" y="104"/>
                    </a:lnTo>
                    <a:lnTo>
                      <a:pt x="136" y="126"/>
                    </a:lnTo>
                    <a:lnTo>
                      <a:pt x="148" y="140"/>
                    </a:lnTo>
                    <a:lnTo>
                      <a:pt x="148" y="140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4" y="180"/>
                    </a:lnTo>
                    <a:lnTo>
                      <a:pt x="186" y="180"/>
                    </a:lnTo>
                    <a:lnTo>
                      <a:pt x="190" y="174"/>
                    </a:lnTo>
                    <a:lnTo>
                      <a:pt x="196" y="154"/>
                    </a:lnTo>
                    <a:lnTo>
                      <a:pt x="196" y="154"/>
                    </a:lnTo>
                    <a:lnTo>
                      <a:pt x="196" y="144"/>
                    </a:lnTo>
                    <a:lnTo>
                      <a:pt x="192" y="134"/>
                    </a:lnTo>
                    <a:lnTo>
                      <a:pt x="182" y="110"/>
                    </a:lnTo>
                    <a:lnTo>
                      <a:pt x="168" y="86"/>
                    </a:lnTo>
                    <a:lnTo>
                      <a:pt x="194" y="86"/>
                    </a:lnTo>
                    <a:lnTo>
                      <a:pt x="278" y="152"/>
                    </a:lnTo>
                    <a:lnTo>
                      <a:pt x="278" y="152"/>
                    </a:lnTo>
                    <a:lnTo>
                      <a:pt x="254" y="150"/>
                    </a:lnTo>
                    <a:lnTo>
                      <a:pt x="238" y="152"/>
                    </a:lnTo>
                    <a:lnTo>
                      <a:pt x="232" y="152"/>
                    </a:lnTo>
                    <a:lnTo>
                      <a:pt x="228" y="154"/>
                    </a:lnTo>
                    <a:lnTo>
                      <a:pt x="228" y="154"/>
                    </a:lnTo>
                    <a:lnTo>
                      <a:pt x="222" y="206"/>
                    </a:lnTo>
                    <a:lnTo>
                      <a:pt x="218" y="240"/>
                    </a:lnTo>
                    <a:lnTo>
                      <a:pt x="218" y="264"/>
                    </a:lnTo>
                    <a:lnTo>
                      <a:pt x="218" y="2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9"/>
              <p:cNvSpPr>
                <a:spLocks/>
              </p:cNvSpPr>
              <p:nvPr/>
            </p:nvSpPr>
            <p:spPr bwMode="auto">
              <a:xfrm>
                <a:off x="1573213" y="2152650"/>
                <a:ext cx="95250" cy="114300"/>
              </a:xfrm>
              <a:custGeom>
                <a:avLst/>
                <a:gdLst>
                  <a:gd name="T0" fmla="*/ 50 w 60"/>
                  <a:gd name="T1" fmla="*/ 72 h 72"/>
                  <a:gd name="T2" fmla="*/ 0 w 60"/>
                  <a:gd name="T3" fmla="*/ 6 h 72"/>
                  <a:gd name="T4" fmla="*/ 0 w 60"/>
                  <a:gd name="T5" fmla="*/ 6 h 72"/>
                  <a:gd name="T6" fmla="*/ 0 w 60"/>
                  <a:gd name="T7" fmla="*/ 4 h 72"/>
                  <a:gd name="T8" fmla="*/ 2 w 60"/>
                  <a:gd name="T9" fmla="*/ 0 h 72"/>
                  <a:gd name="T10" fmla="*/ 4 w 60"/>
                  <a:gd name="T11" fmla="*/ 0 h 72"/>
                  <a:gd name="T12" fmla="*/ 8 w 60"/>
                  <a:gd name="T13" fmla="*/ 0 h 72"/>
                  <a:gd name="T14" fmla="*/ 12 w 60"/>
                  <a:gd name="T15" fmla="*/ 0 h 72"/>
                  <a:gd name="T16" fmla="*/ 16 w 60"/>
                  <a:gd name="T17" fmla="*/ 4 h 72"/>
                  <a:gd name="T18" fmla="*/ 16 w 60"/>
                  <a:gd name="T19" fmla="*/ 4 h 72"/>
                  <a:gd name="T20" fmla="*/ 32 w 60"/>
                  <a:gd name="T21" fmla="*/ 16 h 72"/>
                  <a:gd name="T22" fmla="*/ 46 w 60"/>
                  <a:gd name="T23" fmla="*/ 30 h 72"/>
                  <a:gd name="T24" fmla="*/ 54 w 60"/>
                  <a:gd name="T25" fmla="*/ 38 h 72"/>
                  <a:gd name="T26" fmla="*/ 58 w 60"/>
                  <a:gd name="T27" fmla="*/ 46 h 72"/>
                  <a:gd name="T28" fmla="*/ 60 w 60"/>
                  <a:gd name="T29" fmla="*/ 52 h 72"/>
                  <a:gd name="T30" fmla="*/ 60 w 60"/>
                  <a:gd name="T31" fmla="*/ 58 h 72"/>
                  <a:gd name="T32" fmla="*/ 60 w 60"/>
                  <a:gd name="T33" fmla="*/ 58 h 72"/>
                  <a:gd name="T34" fmla="*/ 52 w 60"/>
                  <a:gd name="T35" fmla="*/ 70 h 72"/>
                  <a:gd name="T36" fmla="*/ 50 w 60"/>
                  <a:gd name="T37" fmla="*/ 72 h 72"/>
                  <a:gd name="T38" fmla="*/ 50 w 60"/>
                  <a:gd name="T3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72">
                    <a:moveTo>
                      <a:pt x="50" y="72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32" y="16"/>
                    </a:lnTo>
                    <a:lnTo>
                      <a:pt x="46" y="30"/>
                    </a:lnTo>
                    <a:lnTo>
                      <a:pt x="54" y="38"/>
                    </a:lnTo>
                    <a:lnTo>
                      <a:pt x="58" y="46"/>
                    </a:lnTo>
                    <a:lnTo>
                      <a:pt x="60" y="5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2" y="70"/>
                    </a:lnTo>
                    <a:lnTo>
                      <a:pt x="50" y="72"/>
                    </a:lnTo>
                    <a:lnTo>
                      <a:pt x="5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0"/>
              <p:cNvSpPr>
                <a:spLocks/>
              </p:cNvSpPr>
              <p:nvPr/>
            </p:nvSpPr>
            <p:spPr bwMode="auto">
              <a:xfrm>
                <a:off x="1354138" y="2428875"/>
                <a:ext cx="120650" cy="120650"/>
              </a:xfrm>
              <a:custGeom>
                <a:avLst/>
                <a:gdLst>
                  <a:gd name="T0" fmla="*/ 58 w 76"/>
                  <a:gd name="T1" fmla="*/ 74 h 76"/>
                  <a:gd name="T2" fmla="*/ 58 w 76"/>
                  <a:gd name="T3" fmla="*/ 74 h 76"/>
                  <a:gd name="T4" fmla="*/ 44 w 76"/>
                  <a:gd name="T5" fmla="*/ 76 h 76"/>
                  <a:gd name="T6" fmla="*/ 30 w 76"/>
                  <a:gd name="T7" fmla="*/ 76 h 76"/>
                  <a:gd name="T8" fmla="*/ 20 w 76"/>
                  <a:gd name="T9" fmla="*/ 74 h 76"/>
                  <a:gd name="T10" fmla="*/ 20 w 76"/>
                  <a:gd name="T11" fmla="*/ 74 h 76"/>
                  <a:gd name="T12" fmla="*/ 14 w 76"/>
                  <a:gd name="T13" fmla="*/ 70 h 76"/>
                  <a:gd name="T14" fmla="*/ 6 w 76"/>
                  <a:gd name="T15" fmla="*/ 64 h 76"/>
                  <a:gd name="T16" fmla="*/ 0 w 76"/>
                  <a:gd name="T17" fmla="*/ 58 h 76"/>
                  <a:gd name="T18" fmla="*/ 0 w 76"/>
                  <a:gd name="T19" fmla="*/ 58 h 76"/>
                  <a:gd name="T20" fmla="*/ 8 w 76"/>
                  <a:gd name="T21" fmla="*/ 62 h 76"/>
                  <a:gd name="T22" fmla="*/ 14 w 76"/>
                  <a:gd name="T23" fmla="*/ 64 h 76"/>
                  <a:gd name="T24" fmla="*/ 24 w 76"/>
                  <a:gd name="T25" fmla="*/ 62 h 76"/>
                  <a:gd name="T26" fmla="*/ 24 w 76"/>
                  <a:gd name="T27" fmla="*/ 62 h 76"/>
                  <a:gd name="T28" fmla="*/ 28 w 76"/>
                  <a:gd name="T29" fmla="*/ 60 h 76"/>
                  <a:gd name="T30" fmla="*/ 32 w 76"/>
                  <a:gd name="T31" fmla="*/ 56 h 76"/>
                  <a:gd name="T32" fmla="*/ 36 w 76"/>
                  <a:gd name="T33" fmla="*/ 48 h 76"/>
                  <a:gd name="T34" fmla="*/ 38 w 76"/>
                  <a:gd name="T35" fmla="*/ 36 h 76"/>
                  <a:gd name="T36" fmla="*/ 36 w 76"/>
                  <a:gd name="T37" fmla="*/ 24 h 76"/>
                  <a:gd name="T38" fmla="*/ 36 w 76"/>
                  <a:gd name="T39" fmla="*/ 24 h 76"/>
                  <a:gd name="T40" fmla="*/ 34 w 76"/>
                  <a:gd name="T41" fmla="*/ 12 h 76"/>
                  <a:gd name="T42" fmla="*/ 32 w 76"/>
                  <a:gd name="T43" fmla="*/ 4 h 76"/>
                  <a:gd name="T44" fmla="*/ 32 w 76"/>
                  <a:gd name="T45" fmla="*/ 2 h 76"/>
                  <a:gd name="T46" fmla="*/ 32 w 76"/>
                  <a:gd name="T47" fmla="*/ 0 h 76"/>
                  <a:gd name="T48" fmla="*/ 38 w 76"/>
                  <a:gd name="T49" fmla="*/ 0 h 76"/>
                  <a:gd name="T50" fmla="*/ 38 w 76"/>
                  <a:gd name="T51" fmla="*/ 0 h 76"/>
                  <a:gd name="T52" fmla="*/ 50 w 76"/>
                  <a:gd name="T53" fmla="*/ 0 h 76"/>
                  <a:gd name="T54" fmla="*/ 62 w 76"/>
                  <a:gd name="T55" fmla="*/ 2 h 76"/>
                  <a:gd name="T56" fmla="*/ 68 w 76"/>
                  <a:gd name="T57" fmla="*/ 4 h 76"/>
                  <a:gd name="T58" fmla="*/ 72 w 76"/>
                  <a:gd name="T59" fmla="*/ 6 h 76"/>
                  <a:gd name="T60" fmla="*/ 74 w 76"/>
                  <a:gd name="T61" fmla="*/ 12 h 76"/>
                  <a:gd name="T62" fmla="*/ 76 w 76"/>
                  <a:gd name="T63" fmla="*/ 16 h 76"/>
                  <a:gd name="T64" fmla="*/ 76 w 76"/>
                  <a:gd name="T65" fmla="*/ 16 h 76"/>
                  <a:gd name="T66" fmla="*/ 76 w 76"/>
                  <a:gd name="T67" fmla="*/ 32 h 76"/>
                  <a:gd name="T68" fmla="*/ 72 w 76"/>
                  <a:gd name="T69" fmla="*/ 50 h 76"/>
                  <a:gd name="T70" fmla="*/ 66 w 76"/>
                  <a:gd name="T71" fmla="*/ 66 h 76"/>
                  <a:gd name="T72" fmla="*/ 62 w 76"/>
                  <a:gd name="T73" fmla="*/ 72 h 76"/>
                  <a:gd name="T74" fmla="*/ 58 w 76"/>
                  <a:gd name="T75" fmla="*/ 74 h 76"/>
                  <a:gd name="T76" fmla="*/ 58 w 76"/>
                  <a:gd name="T77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" h="76">
                    <a:moveTo>
                      <a:pt x="58" y="74"/>
                    </a:moveTo>
                    <a:lnTo>
                      <a:pt x="58" y="74"/>
                    </a:lnTo>
                    <a:lnTo>
                      <a:pt x="44" y="76"/>
                    </a:lnTo>
                    <a:lnTo>
                      <a:pt x="30" y="76"/>
                    </a:lnTo>
                    <a:lnTo>
                      <a:pt x="20" y="74"/>
                    </a:lnTo>
                    <a:lnTo>
                      <a:pt x="20" y="74"/>
                    </a:lnTo>
                    <a:lnTo>
                      <a:pt x="14" y="70"/>
                    </a:lnTo>
                    <a:lnTo>
                      <a:pt x="6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8" y="62"/>
                    </a:lnTo>
                    <a:lnTo>
                      <a:pt x="14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6"/>
                    </a:lnTo>
                    <a:lnTo>
                      <a:pt x="36" y="48"/>
                    </a:lnTo>
                    <a:lnTo>
                      <a:pt x="38" y="36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34" y="12"/>
                    </a:lnTo>
                    <a:lnTo>
                      <a:pt x="32" y="4"/>
                    </a:lnTo>
                    <a:lnTo>
                      <a:pt x="32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72" y="6"/>
                    </a:lnTo>
                    <a:lnTo>
                      <a:pt x="74" y="12"/>
                    </a:lnTo>
                    <a:lnTo>
                      <a:pt x="76" y="16"/>
                    </a:lnTo>
                    <a:lnTo>
                      <a:pt x="76" y="16"/>
                    </a:lnTo>
                    <a:lnTo>
                      <a:pt x="76" y="32"/>
                    </a:lnTo>
                    <a:lnTo>
                      <a:pt x="72" y="50"/>
                    </a:lnTo>
                    <a:lnTo>
                      <a:pt x="66" y="66"/>
                    </a:lnTo>
                    <a:lnTo>
                      <a:pt x="62" y="72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" name="Freeform 190"/>
            <p:cNvSpPr>
              <a:spLocks/>
            </p:cNvSpPr>
            <p:nvPr/>
          </p:nvSpPr>
          <p:spPr bwMode="auto">
            <a:xfrm>
              <a:off x="5994724" y="1222397"/>
              <a:ext cx="1880052" cy="5196362"/>
            </a:xfrm>
            <a:custGeom>
              <a:avLst/>
              <a:gdLst>
                <a:gd name="T0" fmla="*/ 870 w 932"/>
                <a:gd name="T1" fmla="*/ 1024 h 2576"/>
                <a:gd name="T2" fmla="*/ 752 w 932"/>
                <a:gd name="T3" fmla="*/ 1162 h 2576"/>
                <a:gd name="T4" fmla="*/ 754 w 932"/>
                <a:gd name="T5" fmla="*/ 1522 h 2576"/>
                <a:gd name="T6" fmla="*/ 786 w 932"/>
                <a:gd name="T7" fmla="*/ 1732 h 2576"/>
                <a:gd name="T8" fmla="*/ 834 w 932"/>
                <a:gd name="T9" fmla="*/ 2004 h 2576"/>
                <a:gd name="T10" fmla="*/ 824 w 932"/>
                <a:gd name="T11" fmla="*/ 2156 h 2576"/>
                <a:gd name="T12" fmla="*/ 850 w 932"/>
                <a:gd name="T13" fmla="*/ 2278 h 2576"/>
                <a:gd name="T14" fmla="*/ 864 w 932"/>
                <a:gd name="T15" fmla="*/ 2394 h 2576"/>
                <a:gd name="T16" fmla="*/ 848 w 932"/>
                <a:gd name="T17" fmla="*/ 2484 h 2576"/>
                <a:gd name="T18" fmla="*/ 844 w 932"/>
                <a:gd name="T19" fmla="*/ 2556 h 2576"/>
                <a:gd name="T20" fmla="*/ 816 w 932"/>
                <a:gd name="T21" fmla="*/ 2576 h 2576"/>
                <a:gd name="T22" fmla="*/ 766 w 932"/>
                <a:gd name="T23" fmla="*/ 2566 h 2576"/>
                <a:gd name="T24" fmla="*/ 730 w 932"/>
                <a:gd name="T25" fmla="*/ 2528 h 2576"/>
                <a:gd name="T26" fmla="*/ 732 w 932"/>
                <a:gd name="T27" fmla="*/ 2472 h 2576"/>
                <a:gd name="T28" fmla="*/ 704 w 932"/>
                <a:gd name="T29" fmla="*/ 2428 h 2576"/>
                <a:gd name="T30" fmla="*/ 636 w 932"/>
                <a:gd name="T31" fmla="*/ 2306 h 2576"/>
                <a:gd name="T32" fmla="*/ 578 w 932"/>
                <a:gd name="T33" fmla="*/ 2094 h 2576"/>
                <a:gd name="T34" fmla="*/ 558 w 932"/>
                <a:gd name="T35" fmla="*/ 1898 h 2576"/>
                <a:gd name="T36" fmla="*/ 514 w 932"/>
                <a:gd name="T37" fmla="*/ 1756 h 2576"/>
                <a:gd name="T38" fmla="*/ 500 w 932"/>
                <a:gd name="T39" fmla="*/ 1656 h 2576"/>
                <a:gd name="T40" fmla="*/ 450 w 932"/>
                <a:gd name="T41" fmla="*/ 1510 h 2576"/>
                <a:gd name="T42" fmla="*/ 418 w 932"/>
                <a:gd name="T43" fmla="*/ 1558 h 2576"/>
                <a:gd name="T44" fmla="*/ 392 w 932"/>
                <a:gd name="T45" fmla="*/ 1738 h 2576"/>
                <a:gd name="T46" fmla="*/ 392 w 932"/>
                <a:gd name="T47" fmla="*/ 2010 h 2576"/>
                <a:gd name="T48" fmla="*/ 366 w 932"/>
                <a:gd name="T49" fmla="*/ 2102 h 2576"/>
                <a:gd name="T50" fmla="*/ 304 w 932"/>
                <a:gd name="T51" fmla="*/ 2236 h 2576"/>
                <a:gd name="T52" fmla="*/ 300 w 932"/>
                <a:gd name="T53" fmla="*/ 2324 h 2576"/>
                <a:gd name="T54" fmla="*/ 280 w 932"/>
                <a:gd name="T55" fmla="*/ 2364 h 2576"/>
                <a:gd name="T56" fmla="*/ 194 w 932"/>
                <a:gd name="T57" fmla="*/ 2382 h 2576"/>
                <a:gd name="T58" fmla="*/ 144 w 932"/>
                <a:gd name="T59" fmla="*/ 2416 h 2576"/>
                <a:gd name="T60" fmla="*/ 68 w 932"/>
                <a:gd name="T61" fmla="*/ 2430 h 2576"/>
                <a:gd name="T62" fmla="*/ 4 w 932"/>
                <a:gd name="T63" fmla="*/ 2410 h 2576"/>
                <a:gd name="T64" fmla="*/ 14 w 932"/>
                <a:gd name="T65" fmla="*/ 2372 h 2576"/>
                <a:gd name="T66" fmla="*/ 72 w 932"/>
                <a:gd name="T67" fmla="*/ 2326 h 2576"/>
                <a:gd name="T68" fmla="*/ 138 w 932"/>
                <a:gd name="T69" fmla="*/ 2230 h 2576"/>
                <a:gd name="T70" fmla="*/ 172 w 932"/>
                <a:gd name="T71" fmla="*/ 2114 h 2576"/>
                <a:gd name="T72" fmla="*/ 204 w 932"/>
                <a:gd name="T73" fmla="*/ 1804 h 2576"/>
                <a:gd name="T74" fmla="*/ 202 w 932"/>
                <a:gd name="T75" fmla="*/ 1664 h 2576"/>
                <a:gd name="T76" fmla="*/ 176 w 932"/>
                <a:gd name="T77" fmla="*/ 1370 h 2576"/>
                <a:gd name="T78" fmla="*/ 188 w 932"/>
                <a:gd name="T79" fmla="*/ 1162 h 2576"/>
                <a:gd name="T80" fmla="*/ 218 w 932"/>
                <a:gd name="T81" fmla="*/ 1030 h 2576"/>
                <a:gd name="T82" fmla="*/ 244 w 932"/>
                <a:gd name="T83" fmla="*/ 960 h 2576"/>
                <a:gd name="T84" fmla="*/ 210 w 932"/>
                <a:gd name="T85" fmla="*/ 868 h 2576"/>
                <a:gd name="T86" fmla="*/ 200 w 932"/>
                <a:gd name="T87" fmla="*/ 732 h 2576"/>
                <a:gd name="T88" fmla="*/ 196 w 932"/>
                <a:gd name="T89" fmla="*/ 518 h 2576"/>
                <a:gd name="T90" fmla="*/ 214 w 932"/>
                <a:gd name="T91" fmla="*/ 432 h 2576"/>
                <a:gd name="T92" fmla="*/ 338 w 932"/>
                <a:gd name="T93" fmla="*/ 374 h 2576"/>
                <a:gd name="T94" fmla="*/ 378 w 932"/>
                <a:gd name="T95" fmla="*/ 276 h 2576"/>
                <a:gd name="T96" fmla="*/ 334 w 932"/>
                <a:gd name="T97" fmla="*/ 138 h 2576"/>
                <a:gd name="T98" fmla="*/ 336 w 932"/>
                <a:gd name="T99" fmla="*/ 58 h 2576"/>
                <a:gd name="T100" fmla="*/ 392 w 932"/>
                <a:gd name="T101" fmla="*/ 16 h 2576"/>
                <a:gd name="T102" fmla="*/ 502 w 932"/>
                <a:gd name="T103" fmla="*/ 0 h 2576"/>
                <a:gd name="T104" fmla="*/ 580 w 932"/>
                <a:gd name="T105" fmla="*/ 32 h 2576"/>
                <a:gd name="T106" fmla="*/ 610 w 932"/>
                <a:gd name="T107" fmla="*/ 142 h 2576"/>
                <a:gd name="T108" fmla="*/ 602 w 932"/>
                <a:gd name="T109" fmla="*/ 236 h 2576"/>
                <a:gd name="T110" fmla="*/ 598 w 932"/>
                <a:gd name="T111" fmla="*/ 294 h 2576"/>
                <a:gd name="T112" fmla="*/ 634 w 932"/>
                <a:gd name="T113" fmla="*/ 330 h 2576"/>
                <a:gd name="T114" fmla="*/ 870 w 932"/>
                <a:gd name="T115" fmla="*/ 468 h 2576"/>
                <a:gd name="T116" fmla="*/ 894 w 932"/>
                <a:gd name="T117" fmla="*/ 500 h 2576"/>
                <a:gd name="T118" fmla="*/ 932 w 932"/>
                <a:gd name="T119" fmla="*/ 840 h 2576"/>
                <a:gd name="T120" fmla="*/ 926 w 932"/>
                <a:gd name="T121" fmla="*/ 936 h 2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2" h="2576">
                  <a:moveTo>
                    <a:pt x="926" y="936"/>
                  </a:moveTo>
                  <a:lnTo>
                    <a:pt x="926" y="936"/>
                  </a:lnTo>
                  <a:lnTo>
                    <a:pt x="912" y="962"/>
                  </a:lnTo>
                  <a:lnTo>
                    <a:pt x="892" y="992"/>
                  </a:lnTo>
                  <a:lnTo>
                    <a:pt x="870" y="1024"/>
                  </a:lnTo>
                  <a:lnTo>
                    <a:pt x="846" y="1056"/>
                  </a:lnTo>
                  <a:lnTo>
                    <a:pt x="820" y="1088"/>
                  </a:lnTo>
                  <a:lnTo>
                    <a:pt x="796" y="1118"/>
                  </a:lnTo>
                  <a:lnTo>
                    <a:pt x="772" y="1142"/>
                  </a:lnTo>
                  <a:lnTo>
                    <a:pt x="752" y="1162"/>
                  </a:lnTo>
                  <a:lnTo>
                    <a:pt x="752" y="1162"/>
                  </a:lnTo>
                  <a:lnTo>
                    <a:pt x="752" y="1240"/>
                  </a:lnTo>
                  <a:lnTo>
                    <a:pt x="750" y="1374"/>
                  </a:lnTo>
                  <a:lnTo>
                    <a:pt x="752" y="1450"/>
                  </a:lnTo>
                  <a:lnTo>
                    <a:pt x="754" y="1522"/>
                  </a:lnTo>
                  <a:lnTo>
                    <a:pt x="758" y="1586"/>
                  </a:lnTo>
                  <a:lnTo>
                    <a:pt x="762" y="1614"/>
                  </a:lnTo>
                  <a:lnTo>
                    <a:pt x="766" y="1636"/>
                  </a:lnTo>
                  <a:lnTo>
                    <a:pt x="766" y="1636"/>
                  </a:lnTo>
                  <a:lnTo>
                    <a:pt x="786" y="1732"/>
                  </a:lnTo>
                  <a:lnTo>
                    <a:pt x="810" y="1844"/>
                  </a:lnTo>
                  <a:lnTo>
                    <a:pt x="820" y="1896"/>
                  </a:lnTo>
                  <a:lnTo>
                    <a:pt x="828" y="1946"/>
                  </a:lnTo>
                  <a:lnTo>
                    <a:pt x="832" y="1986"/>
                  </a:lnTo>
                  <a:lnTo>
                    <a:pt x="834" y="2004"/>
                  </a:lnTo>
                  <a:lnTo>
                    <a:pt x="832" y="2016"/>
                  </a:lnTo>
                  <a:lnTo>
                    <a:pt x="832" y="2016"/>
                  </a:lnTo>
                  <a:lnTo>
                    <a:pt x="828" y="2070"/>
                  </a:lnTo>
                  <a:lnTo>
                    <a:pt x="824" y="2128"/>
                  </a:lnTo>
                  <a:lnTo>
                    <a:pt x="824" y="2156"/>
                  </a:lnTo>
                  <a:lnTo>
                    <a:pt x="824" y="2184"/>
                  </a:lnTo>
                  <a:lnTo>
                    <a:pt x="828" y="2210"/>
                  </a:lnTo>
                  <a:lnTo>
                    <a:pt x="836" y="2234"/>
                  </a:lnTo>
                  <a:lnTo>
                    <a:pt x="836" y="2234"/>
                  </a:lnTo>
                  <a:lnTo>
                    <a:pt x="850" y="2278"/>
                  </a:lnTo>
                  <a:lnTo>
                    <a:pt x="862" y="2324"/>
                  </a:lnTo>
                  <a:lnTo>
                    <a:pt x="866" y="2344"/>
                  </a:lnTo>
                  <a:lnTo>
                    <a:pt x="868" y="2364"/>
                  </a:lnTo>
                  <a:lnTo>
                    <a:pt x="866" y="2380"/>
                  </a:lnTo>
                  <a:lnTo>
                    <a:pt x="864" y="2394"/>
                  </a:lnTo>
                  <a:lnTo>
                    <a:pt x="864" y="2394"/>
                  </a:lnTo>
                  <a:lnTo>
                    <a:pt x="858" y="2416"/>
                  </a:lnTo>
                  <a:lnTo>
                    <a:pt x="852" y="2438"/>
                  </a:lnTo>
                  <a:lnTo>
                    <a:pt x="848" y="2460"/>
                  </a:lnTo>
                  <a:lnTo>
                    <a:pt x="848" y="2484"/>
                  </a:lnTo>
                  <a:lnTo>
                    <a:pt x="848" y="2484"/>
                  </a:lnTo>
                  <a:lnTo>
                    <a:pt x="850" y="2512"/>
                  </a:lnTo>
                  <a:lnTo>
                    <a:pt x="850" y="2526"/>
                  </a:lnTo>
                  <a:lnTo>
                    <a:pt x="848" y="2542"/>
                  </a:lnTo>
                  <a:lnTo>
                    <a:pt x="844" y="2556"/>
                  </a:lnTo>
                  <a:lnTo>
                    <a:pt x="838" y="2566"/>
                  </a:lnTo>
                  <a:lnTo>
                    <a:pt x="834" y="2570"/>
                  </a:lnTo>
                  <a:lnTo>
                    <a:pt x="830" y="2574"/>
                  </a:lnTo>
                  <a:lnTo>
                    <a:pt x="824" y="2576"/>
                  </a:lnTo>
                  <a:lnTo>
                    <a:pt x="816" y="2576"/>
                  </a:lnTo>
                  <a:lnTo>
                    <a:pt x="816" y="2576"/>
                  </a:lnTo>
                  <a:lnTo>
                    <a:pt x="802" y="2576"/>
                  </a:lnTo>
                  <a:lnTo>
                    <a:pt x="790" y="2574"/>
                  </a:lnTo>
                  <a:lnTo>
                    <a:pt x="778" y="2570"/>
                  </a:lnTo>
                  <a:lnTo>
                    <a:pt x="766" y="2566"/>
                  </a:lnTo>
                  <a:lnTo>
                    <a:pt x="756" y="2558"/>
                  </a:lnTo>
                  <a:lnTo>
                    <a:pt x="746" y="2550"/>
                  </a:lnTo>
                  <a:lnTo>
                    <a:pt x="738" y="2540"/>
                  </a:lnTo>
                  <a:lnTo>
                    <a:pt x="730" y="2528"/>
                  </a:lnTo>
                  <a:lnTo>
                    <a:pt x="730" y="2528"/>
                  </a:lnTo>
                  <a:lnTo>
                    <a:pt x="726" y="2516"/>
                  </a:lnTo>
                  <a:lnTo>
                    <a:pt x="726" y="2504"/>
                  </a:lnTo>
                  <a:lnTo>
                    <a:pt x="726" y="2494"/>
                  </a:lnTo>
                  <a:lnTo>
                    <a:pt x="730" y="2482"/>
                  </a:lnTo>
                  <a:lnTo>
                    <a:pt x="732" y="2472"/>
                  </a:lnTo>
                  <a:lnTo>
                    <a:pt x="732" y="2462"/>
                  </a:lnTo>
                  <a:lnTo>
                    <a:pt x="728" y="2452"/>
                  </a:lnTo>
                  <a:lnTo>
                    <a:pt x="718" y="2442"/>
                  </a:lnTo>
                  <a:lnTo>
                    <a:pt x="718" y="2442"/>
                  </a:lnTo>
                  <a:lnTo>
                    <a:pt x="704" y="2428"/>
                  </a:lnTo>
                  <a:lnTo>
                    <a:pt x="690" y="2410"/>
                  </a:lnTo>
                  <a:lnTo>
                    <a:pt x="676" y="2388"/>
                  </a:lnTo>
                  <a:lnTo>
                    <a:pt x="662" y="2362"/>
                  </a:lnTo>
                  <a:lnTo>
                    <a:pt x="648" y="2334"/>
                  </a:lnTo>
                  <a:lnTo>
                    <a:pt x="636" y="2306"/>
                  </a:lnTo>
                  <a:lnTo>
                    <a:pt x="616" y="2254"/>
                  </a:lnTo>
                  <a:lnTo>
                    <a:pt x="616" y="2254"/>
                  </a:lnTo>
                  <a:lnTo>
                    <a:pt x="600" y="2200"/>
                  </a:lnTo>
                  <a:lnTo>
                    <a:pt x="588" y="2146"/>
                  </a:lnTo>
                  <a:lnTo>
                    <a:pt x="578" y="2094"/>
                  </a:lnTo>
                  <a:lnTo>
                    <a:pt x="574" y="2046"/>
                  </a:lnTo>
                  <a:lnTo>
                    <a:pt x="574" y="2046"/>
                  </a:lnTo>
                  <a:lnTo>
                    <a:pt x="568" y="1956"/>
                  </a:lnTo>
                  <a:lnTo>
                    <a:pt x="564" y="1920"/>
                  </a:lnTo>
                  <a:lnTo>
                    <a:pt x="558" y="1898"/>
                  </a:lnTo>
                  <a:lnTo>
                    <a:pt x="558" y="1898"/>
                  </a:lnTo>
                  <a:lnTo>
                    <a:pt x="548" y="1868"/>
                  </a:lnTo>
                  <a:lnTo>
                    <a:pt x="530" y="1814"/>
                  </a:lnTo>
                  <a:lnTo>
                    <a:pt x="522" y="1784"/>
                  </a:lnTo>
                  <a:lnTo>
                    <a:pt x="514" y="1756"/>
                  </a:lnTo>
                  <a:lnTo>
                    <a:pt x="510" y="1728"/>
                  </a:lnTo>
                  <a:lnTo>
                    <a:pt x="508" y="1706"/>
                  </a:lnTo>
                  <a:lnTo>
                    <a:pt x="508" y="1706"/>
                  </a:lnTo>
                  <a:lnTo>
                    <a:pt x="506" y="1684"/>
                  </a:lnTo>
                  <a:lnTo>
                    <a:pt x="500" y="1656"/>
                  </a:lnTo>
                  <a:lnTo>
                    <a:pt x="492" y="1626"/>
                  </a:lnTo>
                  <a:lnTo>
                    <a:pt x="482" y="1594"/>
                  </a:lnTo>
                  <a:lnTo>
                    <a:pt x="472" y="1562"/>
                  </a:lnTo>
                  <a:lnTo>
                    <a:pt x="460" y="1534"/>
                  </a:lnTo>
                  <a:lnTo>
                    <a:pt x="450" y="1510"/>
                  </a:lnTo>
                  <a:lnTo>
                    <a:pt x="440" y="1492"/>
                  </a:lnTo>
                  <a:lnTo>
                    <a:pt x="440" y="1492"/>
                  </a:lnTo>
                  <a:lnTo>
                    <a:pt x="432" y="1510"/>
                  </a:lnTo>
                  <a:lnTo>
                    <a:pt x="426" y="1530"/>
                  </a:lnTo>
                  <a:lnTo>
                    <a:pt x="418" y="1558"/>
                  </a:lnTo>
                  <a:lnTo>
                    <a:pt x="410" y="1594"/>
                  </a:lnTo>
                  <a:lnTo>
                    <a:pt x="402" y="1636"/>
                  </a:lnTo>
                  <a:lnTo>
                    <a:pt x="396" y="1684"/>
                  </a:lnTo>
                  <a:lnTo>
                    <a:pt x="392" y="1738"/>
                  </a:lnTo>
                  <a:lnTo>
                    <a:pt x="392" y="1738"/>
                  </a:lnTo>
                  <a:lnTo>
                    <a:pt x="390" y="1792"/>
                  </a:lnTo>
                  <a:lnTo>
                    <a:pt x="390" y="1844"/>
                  </a:lnTo>
                  <a:lnTo>
                    <a:pt x="394" y="1932"/>
                  </a:lnTo>
                  <a:lnTo>
                    <a:pt x="394" y="1972"/>
                  </a:lnTo>
                  <a:lnTo>
                    <a:pt x="392" y="2010"/>
                  </a:lnTo>
                  <a:lnTo>
                    <a:pt x="386" y="2042"/>
                  </a:lnTo>
                  <a:lnTo>
                    <a:pt x="384" y="2058"/>
                  </a:lnTo>
                  <a:lnTo>
                    <a:pt x="378" y="2074"/>
                  </a:lnTo>
                  <a:lnTo>
                    <a:pt x="378" y="2074"/>
                  </a:lnTo>
                  <a:lnTo>
                    <a:pt x="366" y="2102"/>
                  </a:lnTo>
                  <a:lnTo>
                    <a:pt x="354" y="2130"/>
                  </a:lnTo>
                  <a:lnTo>
                    <a:pt x="330" y="2176"/>
                  </a:lnTo>
                  <a:lnTo>
                    <a:pt x="318" y="2198"/>
                  </a:lnTo>
                  <a:lnTo>
                    <a:pt x="310" y="2218"/>
                  </a:lnTo>
                  <a:lnTo>
                    <a:pt x="304" y="2236"/>
                  </a:lnTo>
                  <a:lnTo>
                    <a:pt x="302" y="2254"/>
                  </a:lnTo>
                  <a:lnTo>
                    <a:pt x="302" y="2254"/>
                  </a:lnTo>
                  <a:lnTo>
                    <a:pt x="302" y="2290"/>
                  </a:lnTo>
                  <a:lnTo>
                    <a:pt x="302" y="2308"/>
                  </a:lnTo>
                  <a:lnTo>
                    <a:pt x="300" y="2324"/>
                  </a:lnTo>
                  <a:lnTo>
                    <a:pt x="298" y="2340"/>
                  </a:lnTo>
                  <a:lnTo>
                    <a:pt x="292" y="2352"/>
                  </a:lnTo>
                  <a:lnTo>
                    <a:pt x="288" y="2358"/>
                  </a:lnTo>
                  <a:lnTo>
                    <a:pt x="284" y="2362"/>
                  </a:lnTo>
                  <a:lnTo>
                    <a:pt x="280" y="2364"/>
                  </a:lnTo>
                  <a:lnTo>
                    <a:pt x="272" y="2366"/>
                  </a:lnTo>
                  <a:lnTo>
                    <a:pt x="272" y="2366"/>
                  </a:lnTo>
                  <a:lnTo>
                    <a:pt x="244" y="2368"/>
                  </a:lnTo>
                  <a:lnTo>
                    <a:pt x="210" y="2376"/>
                  </a:lnTo>
                  <a:lnTo>
                    <a:pt x="194" y="2382"/>
                  </a:lnTo>
                  <a:lnTo>
                    <a:pt x="178" y="2388"/>
                  </a:lnTo>
                  <a:lnTo>
                    <a:pt x="166" y="2396"/>
                  </a:lnTo>
                  <a:lnTo>
                    <a:pt x="154" y="2406"/>
                  </a:lnTo>
                  <a:lnTo>
                    <a:pt x="154" y="2406"/>
                  </a:lnTo>
                  <a:lnTo>
                    <a:pt x="144" y="2416"/>
                  </a:lnTo>
                  <a:lnTo>
                    <a:pt x="132" y="2424"/>
                  </a:lnTo>
                  <a:lnTo>
                    <a:pt x="118" y="2428"/>
                  </a:lnTo>
                  <a:lnTo>
                    <a:pt x="102" y="2430"/>
                  </a:lnTo>
                  <a:lnTo>
                    <a:pt x="86" y="2430"/>
                  </a:lnTo>
                  <a:lnTo>
                    <a:pt x="68" y="2430"/>
                  </a:lnTo>
                  <a:lnTo>
                    <a:pt x="48" y="2426"/>
                  </a:lnTo>
                  <a:lnTo>
                    <a:pt x="30" y="2422"/>
                  </a:lnTo>
                  <a:lnTo>
                    <a:pt x="30" y="2422"/>
                  </a:lnTo>
                  <a:lnTo>
                    <a:pt x="14" y="2418"/>
                  </a:lnTo>
                  <a:lnTo>
                    <a:pt x="4" y="2410"/>
                  </a:lnTo>
                  <a:lnTo>
                    <a:pt x="2" y="2406"/>
                  </a:lnTo>
                  <a:lnTo>
                    <a:pt x="0" y="2402"/>
                  </a:lnTo>
                  <a:lnTo>
                    <a:pt x="0" y="2392"/>
                  </a:lnTo>
                  <a:lnTo>
                    <a:pt x="4" y="2382"/>
                  </a:lnTo>
                  <a:lnTo>
                    <a:pt x="14" y="2372"/>
                  </a:lnTo>
                  <a:lnTo>
                    <a:pt x="26" y="2362"/>
                  </a:lnTo>
                  <a:lnTo>
                    <a:pt x="40" y="2352"/>
                  </a:lnTo>
                  <a:lnTo>
                    <a:pt x="40" y="2352"/>
                  </a:lnTo>
                  <a:lnTo>
                    <a:pt x="56" y="2340"/>
                  </a:lnTo>
                  <a:lnTo>
                    <a:pt x="72" y="2326"/>
                  </a:lnTo>
                  <a:lnTo>
                    <a:pt x="88" y="2308"/>
                  </a:lnTo>
                  <a:lnTo>
                    <a:pt x="104" y="2288"/>
                  </a:lnTo>
                  <a:lnTo>
                    <a:pt x="118" y="2268"/>
                  </a:lnTo>
                  <a:lnTo>
                    <a:pt x="128" y="2248"/>
                  </a:lnTo>
                  <a:lnTo>
                    <a:pt x="138" y="2230"/>
                  </a:lnTo>
                  <a:lnTo>
                    <a:pt x="142" y="2214"/>
                  </a:lnTo>
                  <a:lnTo>
                    <a:pt x="142" y="2214"/>
                  </a:lnTo>
                  <a:lnTo>
                    <a:pt x="150" y="2184"/>
                  </a:lnTo>
                  <a:lnTo>
                    <a:pt x="160" y="2148"/>
                  </a:lnTo>
                  <a:lnTo>
                    <a:pt x="172" y="2114"/>
                  </a:lnTo>
                  <a:lnTo>
                    <a:pt x="174" y="2098"/>
                  </a:lnTo>
                  <a:lnTo>
                    <a:pt x="178" y="2084"/>
                  </a:lnTo>
                  <a:lnTo>
                    <a:pt x="178" y="2084"/>
                  </a:lnTo>
                  <a:lnTo>
                    <a:pt x="194" y="1914"/>
                  </a:lnTo>
                  <a:lnTo>
                    <a:pt x="204" y="1804"/>
                  </a:lnTo>
                  <a:lnTo>
                    <a:pt x="208" y="1760"/>
                  </a:lnTo>
                  <a:lnTo>
                    <a:pt x="208" y="1732"/>
                  </a:lnTo>
                  <a:lnTo>
                    <a:pt x="208" y="1732"/>
                  </a:lnTo>
                  <a:lnTo>
                    <a:pt x="208" y="1704"/>
                  </a:lnTo>
                  <a:lnTo>
                    <a:pt x="202" y="1664"/>
                  </a:lnTo>
                  <a:lnTo>
                    <a:pt x="190" y="1558"/>
                  </a:lnTo>
                  <a:lnTo>
                    <a:pt x="182" y="1500"/>
                  </a:lnTo>
                  <a:lnTo>
                    <a:pt x="178" y="1442"/>
                  </a:lnTo>
                  <a:lnTo>
                    <a:pt x="176" y="1392"/>
                  </a:lnTo>
                  <a:lnTo>
                    <a:pt x="176" y="1370"/>
                  </a:lnTo>
                  <a:lnTo>
                    <a:pt x="178" y="1352"/>
                  </a:lnTo>
                  <a:lnTo>
                    <a:pt x="178" y="1352"/>
                  </a:lnTo>
                  <a:lnTo>
                    <a:pt x="182" y="1276"/>
                  </a:lnTo>
                  <a:lnTo>
                    <a:pt x="186" y="1198"/>
                  </a:lnTo>
                  <a:lnTo>
                    <a:pt x="188" y="1162"/>
                  </a:lnTo>
                  <a:lnTo>
                    <a:pt x="192" y="1126"/>
                  </a:lnTo>
                  <a:lnTo>
                    <a:pt x="196" y="1096"/>
                  </a:lnTo>
                  <a:lnTo>
                    <a:pt x="202" y="1070"/>
                  </a:lnTo>
                  <a:lnTo>
                    <a:pt x="202" y="1070"/>
                  </a:lnTo>
                  <a:lnTo>
                    <a:pt x="218" y="1030"/>
                  </a:lnTo>
                  <a:lnTo>
                    <a:pt x="230" y="1000"/>
                  </a:lnTo>
                  <a:lnTo>
                    <a:pt x="240" y="978"/>
                  </a:lnTo>
                  <a:lnTo>
                    <a:pt x="244" y="968"/>
                  </a:lnTo>
                  <a:lnTo>
                    <a:pt x="244" y="960"/>
                  </a:lnTo>
                  <a:lnTo>
                    <a:pt x="244" y="960"/>
                  </a:lnTo>
                  <a:lnTo>
                    <a:pt x="242" y="948"/>
                  </a:lnTo>
                  <a:lnTo>
                    <a:pt x="236" y="936"/>
                  </a:lnTo>
                  <a:lnTo>
                    <a:pt x="228" y="918"/>
                  </a:lnTo>
                  <a:lnTo>
                    <a:pt x="218" y="896"/>
                  </a:lnTo>
                  <a:lnTo>
                    <a:pt x="210" y="868"/>
                  </a:lnTo>
                  <a:lnTo>
                    <a:pt x="202" y="830"/>
                  </a:lnTo>
                  <a:lnTo>
                    <a:pt x="200" y="810"/>
                  </a:lnTo>
                  <a:lnTo>
                    <a:pt x="198" y="786"/>
                  </a:lnTo>
                  <a:lnTo>
                    <a:pt x="198" y="760"/>
                  </a:lnTo>
                  <a:lnTo>
                    <a:pt x="200" y="732"/>
                  </a:lnTo>
                  <a:lnTo>
                    <a:pt x="200" y="732"/>
                  </a:lnTo>
                  <a:lnTo>
                    <a:pt x="200" y="700"/>
                  </a:lnTo>
                  <a:lnTo>
                    <a:pt x="198" y="660"/>
                  </a:lnTo>
                  <a:lnTo>
                    <a:pt x="194" y="564"/>
                  </a:lnTo>
                  <a:lnTo>
                    <a:pt x="196" y="518"/>
                  </a:lnTo>
                  <a:lnTo>
                    <a:pt x="196" y="496"/>
                  </a:lnTo>
                  <a:lnTo>
                    <a:pt x="198" y="476"/>
                  </a:lnTo>
                  <a:lnTo>
                    <a:pt x="202" y="458"/>
                  </a:lnTo>
                  <a:lnTo>
                    <a:pt x="208" y="444"/>
                  </a:lnTo>
                  <a:lnTo>
                    <a:pt x="214" y="432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244" y="412"/>
                  </a:lnTo>
                  <a:lnTo>
                    <a:pt x="272" y="400"/>
                  </a:lnTo>
                  <a:lnTo>
                    <a:pt x="338" y="374"/>
                  </a:lnTo>
                  <a:lnTo>
                    <a:pt x="416" y="344"/>
                  </a:lnTo>
                  <a:lnTo>
                    <a:pt x="416" y="344"/>
                  </a:lnTo>
                  <a:lnTo>
                    <a:pt x="400" y="320"/>
                  </a:lnTo>
                  <a:lnTo>
                    <a:pt x="386" y="292"/>
                  </a:lnTo>
                  <a:lnTo>
                    <a:pt x="378" y="276"/>
                  </a:lnTo>
                  <a:lnTo>
                    <a:pt x="372" y="258"/>
                  </a:lnTo>
                  <a:lnTo>
                    <a:pt x="372" y="258"/>
                  </a:lnTo>
                  <a:lnTo>
                    <a:pt x="354" y="206"/>
                  </a:lnTo>
                  <a:lnTo>
                    <a:pt x="344" y="174"/>
                  </a:lnTo>
                  <a:lnTo>
                    <a:pt x="334" y="138"/>
                  </a:lnTo>
                  <a:lnTo>
                    <a:pt x="332" y="120"/>
                  </a:lnTo>
                  <a:lnTo>
                    <a:pt x="330" y="104"/>
                  </a:lnTo>
                  <a:lnTo>
                    <a:pt x="330" y="86"/>
                  </a:lnTo>
                  <a:lnTo>
                    <a:pt x="332" y="72"/>
                  </a:lnTo>
                  <a:lnTo>
                    <a:pt x="336" y="58"/>
                  </a:lnTo>
                  <a:lnTo>
                    <a:pt x="342" y="46"/>
                  </a:lnTo>
                  <a:lnTo>
                    <a:pt x="350" y="36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92" y="16"/>
                  </a:lnTo>
                  <a:lnTo>
                    <a:pt x="428" y="6"/>
                  </a:lnTo>
                  <a:lnTo>
                    <a:pt x="446" y="2"/>
                  </a:lnTo>
                  <a:lnTo>
                    <a:pt x="466" y="0"/>
                  </a:lnTo>
                  <a:lnTo>
                    <a:pt x="484" y="0"/>
                  </a:lnTo>
                  <a:lnTo>
                    <a:pt x="502" y="0"/>
                  </a:lnTo>
                  <a:lnTo>
                    <a:pt x="520" y="2"/>
                  </a:lnTo>
                  <a:lnTo>
                    <a:pt x="538" y="8"/>
                  </a:lnTo>
                  <a:lnTo>
                    <a:pt x="554" y="14"/>
                  </a:lnTo>
                  <a:lnTo>
                    <a:pt x="568" y="22"/>
                  </a:lnTo>
                  <a:lnTo>
                    <a:pt x="580" y="32"/>
                  </a:lnTo>
                  <a:lnTo>
                    <a:pt x="590" y="44"/>
                  </a:lnTo>
                  <a:lnTo>
                    <a:pt x="598" y="60"/>
                  </a:lnTo>
                  <a:lnTo>
                    <a:pt x="602" y="78"/>
                  </a:lnTo>
                  <a:lnTo>
                    <a:pt x="602" y="78"/>
                  </a:lnTo>
                  <a:lnTo>
                    <a:pt x="610" y="142"/>
                  </a:lnTo>
                  <a:lnTo>
                    <a:pt x="612" y="164"/>
                  </a:lnTo>
                  <a:lnTo>
                    <a:pt x="612" y="182"/>
                  </a:lnTo>
                  <a:lnTo>
                    <a:pt x="610" y="196"/>
                  </a:lnTo>
                  <a:lnTo>
                    <a:pt x="608" y="210"/>
                  </a:lnTo>
                  <a:lnTo>
                    <a:pt x="602" y="236"/>
                  </a:lnTo>
                  <a:lnTo>
                    <a:pt x="602" y="236"/>
                  </a:lnTo>
                  <a:lnTo>
                    <a:pt x="598" y="262"/>
                  </a:lnTo>
                  <a:lnTo>
                    <a:pt x="596" y="274"/>
                  </a:lnTo>
                  <a:lnTo>
                    <a:pt x="596" y="284"/>
                  </a:lnTo>
                  <a:lnTo>
                    <a:pt x="598" y="294"/>
                  </a:lnTo>
                  <a:lnTo>
                    <a:pt x="602" y="302"/>
                  </a:lnTo>
                  <a:lnTo>
                    <a:pt x="608" y="312"/>
                  </a:lnTo>
                  <a:lnTo>
                    <a:pt x="616" y="318"/>
                  </a:lnTo>
                  <a:lnTo>
                    <a:pt x="616" y="318"/>
                  </a:lnTo>
                  <a:lnTo>
                    <a:pt x="634" y="330"/>
                  </a:lnTo>
                  <a:lnTo>
                    <a:pt x="668" y="348"/>
                  </a:lnTo>
                  <a:lnTo>
                    <a:pt x="762" y="398"/>
                  </a:lnTo>
                  <a:lnTo>
                    <a:pt x="812" y="428"/>
                  </a:lnTo>
                  <a:lnTo>
                    <a:pt x="852" y="454"/>
                  </a:lnTo>
                  <a:lnTo>
                    <a:pt x="870" y="468"/>
                  </a:lnTo>
                  <a:lnTo>
                    <a:pt x="882" y="480"/>
                  </a:lnTo>
                  <a:lnTo>
                    <a:pt x="890" y="492"/>
                  </a:lnTo>
                  <a:lnTo>
                    <a:pt x="892" y="496"/>
                  </a:lnTo>
                  <a:lnTo>
                    <a:pt x="894" y="500"/>
                  </a:lnTo>
                  <a:lnTo>
                    <a:pt x="894" y="500"/>
                  </a:lnTo>
                  <a:lnTo>
                    <a:pt x="902" y="560"/>
                  </a:lnTo>
                  <a:lnTo>
                    <a:pt x="910" y="622"/>
                  </a:lnTo>
                  <a:lnTo>
                    <a:pt x="920" y="694"/>
                  </a:lnTo>
                  <a:lnTo>
                    <a:pt x="928" y="770"/>
                  </a:lnTo>
                  <a:lnTo>
                    <a:pt x="932" y="840"/>
                  </a:lnTo>
                  <a:lnTo>
                    <a:pt x="932" y="872"/>
                  </a:lnTo>
                  <a:lnTo>
                    <a:pt x="932" y="898"/>
                  </a:lnTo>
                  <a:lnTo>
                    <a:pt x="930" y="920"/>
                  </a:lnTo>
                  <a:lnTo>
                    <a:pt x="926" y="936"/>
                  </a:lnTo>
                  <a:lnTo>
                    <a:pt x="926" y="93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1"/>
            <p:cNvSpPr>
              <a:spLocks/>
            </p:cNvSpPr>
            <p:nvPr/>
          </p:nvSpPr>
          <p:spPr bwMode="auto">
            <a:xfrm>
              <a:off x="7455194" y="2664494"/>
              <a:ext cx="112964" cy="524478"/>
            </a:xfrm>
            <a:custGeom>
              <a:avLst/>
              <a:gdLst>
                <a:gd name="T0" fmla="*/ 50 w 56"/>
                <a:gd name="T1" fmla="*/ 58 h 260"/>
                <a:gd name="T2" fmla="*/ 50 w 56"/>
                <a:gd name="T3" fmla="*/ 58 h 260"/>
                <a:gd name="T4" fmla="*/ 42 w 56"/>
                <a:gd name="T5" fmla="*/ 40 h 260"/>
                <a:gd name="T6" fmla="*/ 32 w 56"/>
                <a:gd name="T7" fmla="*/ 22 h 260"/>
                <a:gd name="T8" fmla="*/ 20 w 56"/>
                <a:gd name="T9" fmla="*/ 0 h 260"/>
                <a:gd name="T10" fmla="*/ 20 w 56"/>
                <a:gd name="T11" fmla="*/ 0 h 260"/>
                <a:gd name="T12" fmla="*/ 16 w 56"/>
                <a:gd name="T13" fmla="*/ 46 h 260"/>
                <a:gd name="T14" fmla="*/ 12 w 56"/>
                <a:gd name="T15" fmla="*/ 108 h 260"/>
                <a:gd name="T16" fmla="*/ 12 w 56"/>
                <a:gd name="T17" fmla="*/ 108 h 260"/>
                <a:gd name="T18" fmla="*/ 6 w 56"/>
                <a:gd name="T19" fmla="*/ 192 h 260"/>
                <a:gd name="T20" fmla="*/ 0 w 56"/>
                <a:gd name="T21" fmla="*/ 260 h 260"/>
                <a:gd name="T22" fmla="*/ 36 w 56"/>
                <a:gd name="T23" fmla="*/ 198 h 260"/>
                <a:gd name="T24" fmla="*/ 36 w 56"/>
                <a:gd name="T25" fmla="*/ 198 h 260"/>
                <a:gd name="T26" fmla="*/ 38 w 56"/>
                <a:gd name="T27" fmla="*/ 194 h 260"/>
                <a:gd name="T28" fmla="*/ 44 w 56"/>
                <a:gd name="T29" fmla="*/ 184 h 260"/>
                <a:gd name="T30" fmla="*/ 48 w 56"/>
                <a:gd name="T31" fmla="*/ 178 h 260"/>
                <a:gd name="T32" fmla="*/ 52 w 56"/>
                <a:gd name="T33" fmla="*/ 168 h 260"/>
                <a:gd name="T34" fmla="*/ 54 w 56"/>
                <a:gd name="T35" fmla="*/ 156 h 260"/>
                <a:gd name="T36" fmla="*/ 54 w 56"/>
                <a:gd name="T37" fmla="*/ 144 h 260"/>
                <a:gd name="T38" fmla="*/ 54 w 56"/>
                <a:gd name="T39" fmla="*/ 144 h 260"/>
                <a:gd name="T40" fmla="*/ 56 w 56"/>
                <a:gd name="T41" fmla="*/ 94 h 260"/>
                <a:gd name="T42" fmla="*/ 54 w 56"/>
                <a:gd name="T43" fmla="*/ 74 h 260"/>
                <a:gd name="T44" fmla="*/ 50 w 56"/>
                <a:gd name="T45" fmla="*/ 58 h 260"/>
                <a:gd name="T46" fmla="*/ 50 w 56"/>
                <a:gd name="T47" fmla="*/ 5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" h="260">
                  <a:moveTo>
                    <a:pt x="50" y="58"/>
                  </a:moveTo>
                  <a:lnTo>
                    <a:pt x="50" y="58"/>
                  </a:lnTo>
                  <a:lnTo>
                    <a:pt x="42" y="40"/>
                  </a:lnTo>
                  <a:lnTo>
                    <a:pt x="32" y="2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6" y="46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6" y="192"/>
                  </a:lnTo>
                  <a:lnTo>
                    <a:pt x="0" y="260"/>
                  </a:lnTo>
                  <a:lnTo>
                    <a:pt x="36" y="198"/>
                  </a:lnTo>
                  <a:lnTo>
                    <a:pt x="36" y="198"/>
                  </a:lnTo>
                  <a:lnTo>
                    <a:pt x="38" y="194"/>
                  </a:lnTo>
                  <a:lnTo>
                    <a:pt x="44" y="184"/>
                  </a:lnTo>
                  <a:lnTo>
                    <a:pt x="48" y="178"/>
                  </a:lnTo>
                  <a:lnTo>
                    <a:pt x="52" y="168"/>
                  </a:lnTo>
                  <a:lnTo>
                    <a:pt x="54" y="156"/>
                  </a:lnTo>
                  <a:lnTo>
                    <a:pt x="54" y="144"/>
                  </a:lnTo>
                  <a:lnTo>
                    <a:pt x="54" y="144"/>
                  </a:lnTo>
                  <a:lnTo>
                    <a:pt x="56" y="94"/>
                  </a:lnTo>
                  <a:lnTo>
                    <a:pt x="54" y="74"/>
                  </a:lnTo>
                  <a:lnTo>
                    <a:pt x="50" y="58"/>
                  </a:lnTo>
                  <a:lnTo>
                    <a:pt x="5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2"/>
            <p:cNvSpPr>
              <a:spLocks/>
            </p:cNvSpPr>
            <p:nvPr/>
          </p:nvSpPr>
          <p:spPr bwMode="auto">
            <a:xfrm>
              <a:off x="6782187" y="1851250"/>
              <a:ext cx="459927" cy="1024748"/>
            </a:xfrm>
            <a:custGeom>
              <a:avLst/>
              <a:gdLst>
                <a:gd name="T0" fmla="*/ 140 w 228"/>
                <a:gd name="T1" fmla="*/ 210 h 508"/>
                <a:gd name="T2" fmla="*/ 140 w 228"/>
                <a:gd name="T3" fmla="*/ 210 h 508"/>
                <a:gd name="T4" fmla="*/ 104 w 228"/>
                <a:gd name="T5" fmla="*/ 284 h 508"/>
                <a:gd name="T6" fmla="*/ 56 w 228"/>
                <a:gd name="T7" fmla="*/ 384 h 508"/>
                <a:gd name="T8" fmla="*/ 0 w 228"/>
                <a:gd name="T9" fmla="*/ 508 h 508"/>
                <a:gd name="T10" fmla="*/ 0 w 228"/>
                <a:gd name="T11" fmla="*/ 508 h 508"/>
                <a:gd name="T12" fmla="*/ 2 w 228"/>
                <a:gd name="T13" fmla="*/ 302 h 508"/>
                <a:gd name="T14" fmla="*/ 4 w 228"/>
                <a:gd name="T15" fmla="*/ 154 h 508"/>
                <a:gd name="T16" fmla="*/ 6 w 228"/>
                <a:gd name="T17" fmla="*/ 76 h 508"/>
                <a:gd name="T18" fmla="*/ 6 w 228"/>
                <a:gd name="T19" fmla="*/ 76 h 508"/>
                <a:gd name="T20" fmla="*/ 8 w 228"/>
                <a:gd name="T21" fmla="*/ 60 h 508"/>
                <a:gd name="T22" fmla="*/ 12 w 228"/>
                <a:gd name="T23" fmla="*/ 48 h 508"/>
                <a:gd name="T24" fmla="*/ 16 w 228"/>
                <a:gd name="T25" fmla="*/ 42 h 508"/>
                <a:gd name="T26" fmla="*/ 18 w 228"/>
                <a:gd name="T27" fmla="*/ 42 h 508"/>
                <a:gd name="T28" fmla="*/ 20 w 228"/>
                <a:gd name="T29" fmla="*/ 44 h 508"/>
                <a:gd name="T30" fmla="*/ 20 w 228"/>
                <a:gd name="T31" fmla="*/ 44 h 508"/>
                <a:gd name="T32" fmla="*/ 32 w 228"/>
                <a:gd name="T33" fmla="*/ 56 h 508"/>
                <a:gd name="T34" fmla="*/ 50 w 228"/>
                <a:gd name="T35" fmla="*/ 72 h 508"/>
                <a:gd name="T36" fmla="*/ 62 w 228"/>
                <a:gd name="T37" fmla="*/ 80 h 508"/>
                <a:gd name="T38" fmla="*/ 74 w 228"/>
                <a:gd name="T39" fmla="*/ 86 h 508"/>
                <a:gd name="T40" fmla="*/ 84 w 228"/>
                <a:gd name="T41" fmla="*/ 90 h 508"/>
                <a:gd name="T42" fmla="*/ 94 w 228"/>
                <a:gd name="T43" fmla="*/ 90 h 508"/>
                <a:gd name="T44" fmla="*/ 94 w 228"/>
                <a:gd name="T45" fmla="*/ 90 h 508"/>
                <a:gd name="T46" fmla="*/ 100 w 228"/>
                <a:gd name="T47" fmla="*/ 90 h 508"/>
                <a:gd name="T48" fmla="*/ 106 w 228"/>
                <a:gd name="T49" fmla="*/ 86 h 508"/>
                <a:gd name="T50" fmla="*/ 122 w 228"/>
                <a:gd name="T51" fmla="*/ 76 h 508"/>
                <a:gd name="T52" fmla="*/ 140 w 228"/>
                <a:gd name="T53" fmla="*/ 60 h 508"/>
                <a:gd name="T54" fmla="*/ 158 w 228"/>
                <a:gd name="T55" fmla="*/ 44 h 508"/>
                <a:gd name="T56" fmla="*/ 190 w 228"/>
                <a:gd name="T57" fmla="*/ 14 h 508"/>
                <a:gd name="T58" fmla="*/ 204 w 228"/>
                <a:gd name="T59" fmla="*/ 0 h 508"/>
                <a:gd name="T60" fmla="*/ 228 w 228"/>
                <a:gd name="T61" fmla="*/ 26 h 508"/>
                <a:gd name="T62" fmla="*/ 228 w 228"/>
                <a:gd name="T63" fmla="*/ 26 h 508"/>
                <a:gd name="T64" fmla="*/ 198 w 228"/>
                <a:gd name="T65" fmla="*/ 94 h 508"/>
                <a:gd name="T66" fmla="*/ 168 w 228"/>
                <a:gd name="T67" fmla="*/ 154 h 508"/>
                <a:gd name="T68" fmla="*/ 140 w 228"/>
                <a:gd name="T69" fmla="*/ 210 h 508"/>
                <a:gd name="T70" fmla="*/ 140 w 228"/>
                <a:gd name="T71" fmla="*/ 21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8" h="508">
                  <a:moveTo>
                    <a:pt x="140" y="210"/>
                  </a:moveTo>
                  <a:lnTo>
                    <a:pt x="140" y="210"/>
                  </a:lnTo>
                  <a:lnTo>
                    <a:pt x="104" y="284"/>
                  </a:lnTo>
                  <a:lnTo>
                    <a:pt x="56" y="38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2" y="302"/>
                  </a:lnTo>
                  <a:lnTo>
                    <a:pt x="4" y="154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8" y="60"/>
                  </a:lnTo>
                  <a:lnTo>
                    <a:pt x="12" y="48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32" y="56"/>
                  </a:lnTo>
                  <a:lnTo>
                    <a:pt x="50" y="72"/>
                  </a:lnTo>
                  <a:lnTo>
                    <a:pt x="62" y="80"/>
                  </a:lnTo>
                  <a:lnTo>
                    <a:pt x="74" y="86"/>
                  </a:lnTo>
                  <a:lnTo>
                    <a:pt x="8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100" y="90"/>
                  </a:lnTo>
                  <a:lnTo>
                    <a:pt x="106" y="86"/>
                  </a:lnTo>
                  <a:lnTo>
                    <a:pt x="122" y="76"/>
                  </a:lnTo>
                  <a:lnTo>
                    <a:pt x="140" y="60"/>
                  </a:lnTo>
                  <a:lnTo>
                    <a:pt x="158" y="44"/>
                  </a:lnTo>
                  <a:lnTo>
                    <a:pt x="190" y="14"/>
                  </a:lnTo>
                  <a:lnTo>
                    <a:pt x="204" y="0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198" y="94"/>
                  </a:lnTo>
                  <a:lnTo>
                    <a:pt x="168" y="154"/>
                  </a:lnTo>
                  <a:lnTo>
                    <a:pt x="140" y="210"/>
                  </a:lnTo>
                  <a:lnTo>
                    <a:pt x="140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3"/>
            <p:cNvSpPr>
              <a:spLocks/>
            </p:cNvSpPr>
            <p:nvPr/>
          </p:nvSpPr>
          <p:spPr bwMode="auto">
            <a:xfrm>
              <a:off x="6774117" y="2086427"/>
              <a:ext cx="213826" cy="810923"/>
            </a:xfrm>
            <a:custGeom>
              <a:avLst/>
              <a:gdLst>
                <a:gd name="T0" fmla="*/ 96 w 106"/>
                <a:gd name="T1" fmla="*/ 62 h 402"/>
                <a:gd name="T2" fmla="*/ 96 w 106"/>
                <a:gd name="T3" fmla="*/ 62 h 402"/>
                <a:gd name="T4" fmla="*/ 94 w 106"/>
                <a:gd name="T5" fmla="*/ 84 h 402"/>
                <a:gd name="T6" fmla="*/ 94 w 106"/>
                <a:gd name="T7" fmla="*/ 132 h 402"/>
                <a:gd name="T8" fmla="*/ 96 w 106"/>
                <a:gd name="T9" fmla="*/ 198 h 402"/>
                <a:gd name="T10" fmla="*/ 0 w 106"/>
                <a:gd name="T11" fmla="*/ 402 h 402"/>
                <a:gd name="T12" fmla="*/ 0 w 106"/>
                <a:gd name="T13" fmla="*/ 402 h 402"/>
                <a:gd name="T14" fmla="*/ 0 w 106"/>
                <a:gd name="T15" fmla="*/ 304 h 402"/>
                <a:gd name="T16" fmla="*/ 2 w 106"/>
                <a:gd name="T17" fmla="*/ 192 h 402"/>
                <a:gd name="T18" fmla="*/ 2 w 106"/>
                <a:gd name="T19" fmla="*/ 192 h 402"/>
                <a:gd name="T20" fmla="*/ 4 w 106"/>
                <a:gd name="T21" fmla="*/ 182 h 402"/>
                <a:gd name="T22" fmla="*/ 12 w 106"/>
                <a:gd name="T23" fmla="*/ 164 h 402"/>
                <a:gd name="T24" fmla="*/ 32 w 106"/>
                <a:gd name="T25" fmla="*/ 120 h 402"/>
                <a:gd name="T26" fmla="*/ 52 w 106"/>
                <a:gd name="T27" fmla="*/ 78 h 402"/>
                <a:gd name="T28" fmla="*/ 64 w 106"/>
                <a:gd name="T29" fmla="*/ 56 h 402"/>
                <a:gd name="T30" fmla="*/ 64 w 106"/>
                <a:gd name="T31" fmla="*/ 56 h 402"/>
                <a:gd name="T32" fmla="*/ 66 w 106"/>
                <a:gd name="T33" fmla="*/ 54 h 402"/>
                <a:gd name="T34" fmla="*/ 66 w 106"/>
                <a:gd name="T35" fmla="*/ 50 h 402"/>
                <a:gd name="T36" fmla="*/ 62 w 106"/>
                <a:gd name="T37" fmla="*/ 44 h 402"/>
                <a:gd name="T38" fmla="*/ 58 w 106"/>
                <a:gd name="T39" fmla="*/ 36 h 402"/>
                <a:gd name="T40" fmla="*/ 54 w 106"/>
                <a:gd name="T41" fmla="*/ 28 h 402"/>
                <a:gd name="T42" fmla="*/ 54 w 106"/>
                <a:gd name="T43" fmla="*/ 28 h 402"/>
                <a:gd name="T44" fmla="*/ 54 w 106"/>
                <a:gd name="T45" fmla="*/ 24 h 402"/>
                <a:gd name="T46" fmla="*/ 56 w 106"/>
                <a:gd name="T47" fmla="*/ 20 h 402"/>
                <a:gd name="T48" fmla="*/ 64 w 106"/>
                <a:gd name="T49" fmla="*/ 10 h 402"/>
                <a:gd name="T50" fmla="*/ 72 w 106"/>
                <a:gd name="T51" fmla="*/ 2 h 402"/>
                <a:gd name="T52" fmla="*/ 78 w 106"/>
                <a:gd name="T53" fmla="*/ 0 h 402"/>
                <a:gd name="T54" fmla="*/ 84 w 106"/>
                <a:gd name="T55" fmla="*/ 0 h 402"/>
                <a:gd name="T56" fmla="*/ 84 w 106"/>
                <a:gd name="T57" fmla="*/ 0 h 402"/>
                <a:gd name="T58" fmla="*/ 88 w 106"/>
                <a:gd name="T59" fmla="*/ 0 h 402"/>
                <a:gd name="T60" fmla="*/ 94 w 106"/>
                <a:gd name="T61" fmla="*/ 4 h 402"/>
                <a:gd name="T62" fmla="*/ 100 w 106"/>
                <a:gd name="T63" fmla="*/ 14 h 402"/>
                <a:gd name="T64" fmla="*/ 106 w 106"/>
                <a:gd name="T65" fmla="*/ 24 h 402"/>
                <a:gd name="T66" fmla="*/ 106 w 106"/>
                <a:gd name="T67" fmla="*/ 28 h 402"/>
                <a:gd name="T68" fmla="*/ 106 w 106"/>
                <a:gd name="T69" fmla="*/ 28 h 402"/>
                <a:gd name="T70" fmla="*/ 106 w 106"/>
                <a:gd name="T71" fmla="*/ 38 h 402"/>
                <a:gd name="T72" fmla="*/ 102 w 106"/>
                <a:gd name="T73" fmla="*/ 48 h 402"/>
                <a:gd name="T74" fmla="*/ 96 w 106"/>
                <a:gd name="T75" fmla="*/ 62 h 402"/>
                <a:gd name="T76" fmla="*/ 96 w 106"/>
                <a:gd name="T77" fmla="*/ 6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402">
                  <a:moveTo>
                    <a:pt x="96" y="62"/>
                  </a:moveTo>
                  <a:lnTo>
                    <a:pt x="96" y="62"/>
                  </a:lnTo>
                  <a:lnTo>
                    <a:pt x="94" y="84"/>
                  </a:lnTo>
                  <a:lnTo>
                    <a:pt x="94" y="132"/>
                  </a:lnTo>
                  <a:lnTo>
                    <a:pt x="96" y="198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304"/>
                  </a:lnTo>
                  <a:lnTo>
                    <a:pt x="2" y="192"/>
                  </a:lnTo>
                  <a:lnTo>
                    <a:pt x="2" y="192"/>
                  </a:lnTo>
                  <a:lnTo>
                    <a:pt x="4" y="182"/>
                  </a:lnTo>
                  <a:lnTo>
                    <a:pt x="12" y="164"/>
                  </a:lnTo>
                  <a:lnTo>
                    <a:pt x="32" y="120"/>
                  </a:lnTo>
                  <a:lnTo>
                    <a:pt x="52" y="78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6" y="54"/>
                  </a:lnTo>
                  <a:lnTo>
                    <a:pt x="66" y="50"/>
                  </a:lnTo>
                  <a:lnTo>
                    <a:pt x="62" y="44"/>
                  </a:lnTo>
                  <a:lnTo>
                    <a:pt x="58" y="36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4"/>
                  </a:lnTo>
                  <a:lnTo>
                    <a:pt x="56" y="20"/>
                  </a:lnTo>
                  <a:lnTo>
                    <a:pt x="64" y="10"/>
                  </a:lnTo>
                  <a:lnTo>
                    <a:pt x="72" y="2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4" y="4"/>
                  </a:lnTo>
                  <a:lnTo>
                    <a:pt x="100" y="14"/>
                  </a:lnTo>
                  <a:lnTo>
                    <a:pt x="106" y="24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38"/>
                  </a:lnTo>
                  <a:lnTo>
                    <a:pt x="102" y="48"/>
                  </a:lnTo>
                  <a:lnTo>
                    <a:pt x="96" y="62"/>
                  </a:lnTo>
                  <a:lnTo>
                    <a:pt x="96" y="6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1"/>
          <p:cNvGrpSpPr/>
          <p:nvPr/>
        </p:nvGrpSpPr>
        <p:grpSpPr>
          <a:xfrm>
            <a:off x="4686635" y="1369934"/>
            <a:ext cx="5623555" cy="5302535"/>
            <a:chOff x="615034" y="1502455"/>
            <a:chExt cx="5199486" cy="4850448"/>
          </a:xfrm>
        </p:grpSpPr>
        <p:sp>
          <p:nvSpPr>
            <p:cNvPr id="29" name="Rectangle 12"/>
            <p:cNvSpPr/>
            <p:nvPr/>
          </p:nvSpPr>
          <p:spPr>
            <a:xfrm rot="13535814">
              <a:off x="2123874" y="3816717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12"/>
            <p:cNvSpPr/>
            <p:nvPr/>
          </p:nvSpPr>
          <p:spPr>
            <a:xfrm rot="2735814">
              <a:off x="3554816" y="2394044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12"/>
            <p:cNvSpPr/>
            <p:nvPr/>
          </p:nvSpPr>
          <p:spPr>
            <a:xfrm rot="18935814" flipV="1">
              <a:off x="3632002" y="3862554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12"/>
            <p:cNvSpPr/>
            <p:nvPr/>
          </p:nvSpPr>
          <p:spPr>
            <a:xfrm rot="18935814">
              <a:off x="2255083" y="2487848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12"/>
            <p:cNvSpPr/>
            <p:nvPr/>
          </p:nvSpPr>
          <p:spPr>
            <a:xfrm rot="16200000">
              <a:off x="1826845" y="3033216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12"/>
            <p:cNvSpPr/>
            <p:nvPr/>
          </p:nvSpPr>
          <p:spPr>
            <a:xfrm rot="5400000">
              <a:off x="3844607" y="3018043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12"/>
            <p:cNvSpPr/>
            <p:nvPr/>
          </p:nvSpPr>
          <p:spPr>
            <a:xfrm flipV="1">
              <a:off x="2872232" y="4121204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12"/>
            <p:cNvSpPr/>
            <p:nvPr/>
          </p:nvSpPr>
          <p:spPr>
            <a:xfrm>
              <a:off x="2850398" y="2175633"/>
              <a:ext cx="649832" cy="1687382"/>
            </a:xfrm>
            <a:custGeom>
              <a:avLst/>
              <a:gdLst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726177 w 726177"/>
                <a:gd name="connsiteY2" fmla="*/ 2055225 h 2055225"/>
                <a:gd name="connsiteX3" fmla="*/ 0 w 726177"/>
                <a:gd name="connsiteY3" fmla="*/ 2055225 h 2055225"/>
                <a:gd name="connsiteX4" fmla="*/ 0 w 726177"/>
                <a:gd name="connsiteY4" fmla="*/ 0 h 2055225"/>
                <a:gd name="connsiteX0" fmla="*/ 0 w 727842"/>
                <a:gd name="connsiteY0" fmla="*/ 0 h 2055225"/>
                <a:gd name="connsiteX1" fmla="*/ 726177 w 727842"/>
                <a:gd name="connsiteY1" fmla="*/ 0 h 2055225"/>
                <a:gd name="connsiteX2" fmla="*/ 727842 w 727842"/>
                <a:gd name="connsiteY2" fmla="*/ 1042677 h 2055225"/>
                <a:gd name="connsiteX3" fmla="*/ 726177 w 727842"/>
                <a:gd name="connsiteY3" fmla="*/ 2055225 h 2055225"/>
                <a:gd name="connsiteX4" fmla="*/ 0 w 727842"/>
                <a:gd name="connsiteY4" fmla="*/ 2055225 h 2055225"/>
                <a:gd name="connsiteX5" fmla="*/ 0 w 727842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0 w 726177"/>
                <a:gd name="connsiteY5" fmla="*/ 0 h 2055225"/>
                <a:gd name="connsiteX0" fmla="*/ 12387 w 738564"/>
                <a:gd name="connsiteY0" fmla="*/ 0 h 2055225"/>
                <a:gd name="connsiteX1" fmla="*/ 738564 w 738564"/>
                <a:gd name="connsiteY1" fmla="*/ 0 h 2055225"/>
                <a:gd name="connsiteX2" fmla="*/ 642258 w 738564"/>
                <a:gd name="connsiteY2" fmla="*/ 1053563 h 2055225"/>
                <a:gd name="connsiteX3" fmla="*/ 738564 w 738564"/>
                <a:gd name="connsiteY3" fmla="*/ 2055225 h 2055225"/>
                <a:gd name="connsiteX4" fmla="*/ 12387 w 738564"/>
                <a:gd name="connsiteY4" fmla="*/ 2055225 h 2055225"/>
                <a:gd name="connsiteX5" fmla="*/ 0 w 738564"/>
                <a:gd name="connsiteY5" fmla="*/ 988248 h 2055225"/>
                <a:gd name="connsiteX6" fmla="*/ 12387 w 738564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29128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29871 w 726177"/>
                <a:gd name="connsiteY2" fmla="*/ 1053563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  <a:gd name="connsiteX0" fmla="*/ 0 w 726177"/>
                <a:gd name="connsiteY0" fmla="*/ 0 h 2055225"/>
                <a:gd name="connsiteX1" fmla="*/ 726177 w 726177"/>
                <a:gd name="connsiteY1" fmla="*/ 0 h 2055225"/>
                <a:gd name="connsiteX2" fmla="*/ 609896 w 726177"/>
                <a:gd name="connsiteY2" fmla="*/ 1107991 h 2055225"/>
                <a:gd name="connsiteX3" fmla="*/ 726177 w 726177"/>
                <a:gd name="connsiteY3" fmla="*/ 2055225 h 2055225"/>
                <a:gd name="connsiteX4" fmla="*/ 0 w 726177"/>
                <a:gd name="connsiteY4" fmla="*/ 2055225 h 2055225"/>
                <a:gd name="connsiteX5" fmla="*/ 119140 w 726177"/>
                <a:gd name="connsiteY5" fmla="*/ 1086219 h 2055225"/>
                <a:gd name="connsiteX6" fmla="*/ 0 w 726177"/>
                <a:gd name="connsiteY6" fmla="*/ 0 h 20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77" h="2055225">
                  <a:moveTo>
                    <a:pt x="0" y="0"/>
                  </a:moveTo>
                  <a:lnTo>
                    <a:pt x="726177" y="0"/>
                  </a:lnTo>
                  <a:cubicBezTo>
                    <a:pt x="694075" y="351188"/>
                    <a:pt x="587570" y="299603"/>
                    <a:pt x="609896" y="1107991"/>
                  </a:cubicBezTo>
                  <a:cubicBezTo>
                    <a:pt x="611138" y="1616049"/>
                    <a:pt x="694075" y="1721338"/>
                    <a:pt x="726177" y="2055225"/>
                  </a:cubicBezTo>
                  <a:lnTo>
                    <a:pt x="0" y="2055225"/>
                  </a:lnTo>
                  <a:cubicBezTo>
                    <a:pt x="43043" y="1732223"/>
                    <a:pt x="141411" y="1409221"/>
                    <a:pt x="119140" y="1086219"/>
                  </a:cubicBezTo>
                  <a:cubicBezTo>
                    <a:pt x="141411" y="462889"/>
                    <a:pt x="43043" y="362073"/>
                    <a:pt x="0" y="0"/>
                  </a:cubicBezTo>
                  <a:close/>
                </a:path>
              </a:pathLst>
            </a:custGeom>
            <a:solidFill>
              <a:srgbClr val="005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14"/>
            <p:cNvGrpSpPr/>
            <p:nvPr/>
          </p:nvGrpSpPr>
          <p:grpSpPr>
            <a:xfrm>
              <a:off x="2706497" y="1502455"/>
              <a:ext cx="907959" cy="907960"/>
              <a:chOff x="495358" y="1396166"/>
              <a:chExt cx="1379192" cy="1379193"/>
            </a:xfrm>
          </p:grpSpPr>
          <p:grpSp>
            <p:nvGrpSpPr>
              <p:cNvPr id="132" name="Group 227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34" name="Rounded Rectangle 229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35" name="Rounded Rectangle 230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33" name="Rounded Rectangle 228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8" name="Group 15"/>
            <p:cNvGrpSpPr/>
            <p:nvPr/>
          </p:nvGrpSpPr>
          <p:grpSpPr>
            <a:xfrm>
              <a:off x="2746216" y="5444943"/>
              <a:ext cx="907959" cy="907960"/>
              <a:chOff x="495358" y="1396166"/>
              <a:chExt cx="1379192" cy="1379193"/>
            </a:xfrm>
          </p:grpSpPr>
          <p:grpSp>
            <p:nvGrpSpPr>
              <p:cNvPr id="128" name="Group 223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30" name="Rounded Rectangle 225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31" name="Rounded Rectangle 226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29" name="Rounded Rectangle 224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9" name="Group 16"/>
            <p:cNvGrpSpPr/>
            <p:nvPr/>
          </p:nvGrpSpPr>
          <p:grpSpPr>
            <a:xfrm>
              <a:off x="671210" y="3446033"/>
              <a:ext cx="907959" cy="907960"/>
              <a:chOff x="495358" y="1396166"/>
              <a:chExt cx="1379192" cy="1379193"/>
            </a:xfrm>
          </p:grpSpPr>
          <p:grpSp>
            <p:nvGrpSpPr>
              <p:cNvPr id="124" name="Group 219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26" name="Rounded Rectangle 221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27" name="Rounded Rectangle 222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25" name="Rounded Rectangle 220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4834107" y="3404148"/>
              <a:ext cx="907959" cy="907960"/>
              <a:chOff x="495358" y="1396166"/>
              <a:chExt cx="1379192" cy="1379193"/>
            </a:xfrm>
          </p:grpSpPr>
          <p:grpSp>
            <p:nvGrpSpPr>
              <p:cNvPr id="120" name="Group 215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22" name="Rounded Rectangle 217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23" name="Rounded Rectangle 218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21" name="Rounded Rectangle 216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1" name="Group 18"/>
            <p:cNvGrpSpPr/>
            <p:nvPr/>
          </p:nvGrpSpPr>
          <p:grpSpPr>
            <a:xfrm>
              <a:off x="4129604" y="2092558"/>
              <a:ext cx="907959" cy="907960"/>
              <a:chOff x="495358" y="1396166"/>
              <a:chExt cx="1379192" cy="1379193"/>
            </a:xfrm>
          </p:grpSpPr>
          <p:grpSp>
            <p:nvGrpSpPr>
              <p:cNvPr id="116" name="Group 211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18" name="Rounded Rectangle 213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19" name="Rounded Rectangle 214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17" name="Rounded Rectangle 212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2" name="Group 19"/>
            <p:cNvGrpSpPr/>
            <p:nvPr/>
          </p:nvGrpSpPr>
          <p:grpSpPr>
            <a:xfrm>
              <a:off x="1364189" y="2091386"/>
              <a:ext cx="907959" cy="907960"/>
              <a:chOff x="495358" y="1396166"/>
              <a:chExt cx="1379192" cy="1379193"/>
            </a:xfrm>
          </p:grpSpPr>
          <p:grpSp>
            <p:nvGrpSpPr>
              <p:cNvPr id="112" name="Group 207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14" name="Rounded Rectangle 209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15" name="Rounded Rectangle 210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13" name="Rounded Rectangle 208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3" name="Group 20"/>
            <p:cNvGrpSpPr/>
            <p:nvPr/>
          </p:nvGrpSpPr>
          <p:grpSpPr>
            <a:xfrm>
              <a:off x="1254289" y="4950087"/>
              <a:ext cx="907959" cy="907960"/>
              <a:chOff x="495358" y="1396166"/>
              <a:chExt cx="1379192" cy="1379193"/>
            </a:xfrm>
          </p:grpSpPr>
          <p:grpSp>
            <p:nvGrpSpPr>
              <p:cNvPr id="108" name="Group 203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10" name="Rounded Rectangle 205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11" name="Rounded Rectangle 206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09" name="Rounded Rectangle 204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4" name="Group 21"/>
            <p:cNvGrpSpPr/>
            <p:nvPr/>
          </p:nvGrpSpPr>
          <p:grpSpPr>
            <a:xfrm>
              <a:off x="4213869" y="4952622"/>
              <a:ext cx="907959" cy="907960"/>
              <a:chOff x="495358" y="1396166"/>
              <a:chExt cx="1379192" cy="1379193"/>
            </a:xfrm>
          </p:grpSpPr>
          <p:grpSp>
            <p:nvGrpSpPr>
              <p:cNvPr id="104" name="Group 199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06" name="Rounded Rectangle 201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07" name="Rounded Rectangle 202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05" name="Rounded Rectangle 200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5" name="Group 22"/>
            <p:cNvGrpSpPr/>
            <p:nvPr/>
          </p:nvGrpSpPr>
          <p:grpSpPr>
            <a:xfrm>
              <a:off x="2191709" y="2921010"/>
              <a:ext cx="1966408" cy="1966409"/>
              <a:chOff x="495358" y="1396166"/>
              <a:chExt cx="1379192" cy="1379193"/>
            </a:xfrm>
          </p:grpSpPr>
          <p:grpSp>
            <p:nvGrpSpPr>
              <p:cNvPr id="100" name="Group 195"/>
              <p:cNvGrpSpPr/>
              <p:nvPr/>
            </p:nvGrpSpPr>
            <p:grpSpPr>
              <a:xfrm>
                <a:off x="495358" y="1396166"/>
                <a:ext cx="1379192" cy="1379193"/>
                <a:chOff x="2333639" y="4221014"/>
                <a:chExt cx="1601690" cy="1601690"/>
              </a:xfrm>
            </p:grpSpPr>
            <p:sp>
              <p:nvSpPr>
                <p:cNvPr id="102" name="Rounded Rectangle 197"/>
                <p:cNvSpPr/>
                <p:nvPr/>
              </p:nvSpPr>
              <p:spPr>
                <a:xfrm>
                  <a:off x="2333639" y="4221014"/>
                  <a:ext cx="1601690" cy="16016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03" name="Rounded Rectangle 198"/>
                <p:cNvSpPr/>
                <p:nvPr/>
              </p:nvSpPr>
              <p:spPr>
                <a:xfrm>
                  <a:off x="2408073" y="4289556"/>
                  <a:ext cx="1457189" cy="1457189"/>
                </a:xfrm>
                <a:prstGeom prst="roundRect">
                  <a:avLst>
                    <a:gd name="adj" fmla="val 49783"/>
                  </a:avLst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tint val="66000"/>
                        <a:satMod val="160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tint val="44500"/>
                        <a:satMod val="160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01" name="Rounded Rectangle 196"/>
              <p:cNvSpPr/>
              <p:nvPr/>
            </p:nvSpPr>
            <p:spPr>
              <a:xfrm>
                <a:off x="626475" y="1477725"/>
                <a:ext cx="1107731" cy="1072445"/>
              </a:xfrm>
              <a:prstGeom prst="roundRect">
                <a:avLst>
                  <a:gd name="adj" fmla="val 49783"/>
                </a:avLst>
              </a:prstGeom>
              <a:gradFill flip="none" rotWithShape="1">
                <a:gsLst>
                  <a:gs pos="10000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  <a:alpha val="46000"/>
                    </a:schemeClr>
                  </a:gs>
                  <a:gs pos="0">
                    <a:schemeClr val="tx1">
                      <a:lumMod val="50000"/>
                      <a:lumOff val="50000"/>
                      <a:tint val="23500"/>
                      <a:satMod val="160000"/>
                      <a:alpha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740458" y="2974118"/>
              <a:ext cx="798992" cy="436700"/>
              <a:chOff x="2124668" y="2687249"/>
              <a:chExt cx="973169" cy="531899"/>
            </a:xfrm>
          </p:grpSpPr>
          <p:sp>
            <p:nvSpPr>
              <p:cNvPr id="97" name="Oval 192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193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194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24"/>
            <p:cNvGrpSpPr/>
            <p:nvPr/>
          </p:nvGrpSpPr>
          <p:grpSpPr>
            <a:xfrm rot="17844001">
              <a:off x="1303479" y="4358020"/>
              <a:ext cx="798992" cy="436700"/>
              <a:chOff x="2124668" y="2687249"/>
              <a:chExt cx="973169" cy="531899"/>
            </a:xfrm>
          </p:grpSpPr>
          <p:sp>
            <p:nvSpPr>
              <p:cNvPr id="94" name="Oval 189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190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191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25"/>
            <p:cNvGrpSpPr/>
            <p:nvPr/>
          </p:nvGrpSpPr>
          <p:grpSpPr>
            <a:xfrm rot="2537486">
              <a:off x="2083914" y="2179291"/>
              <a:ext cx="798992" cy="436700"/>
              <a:chOff x="2124668" y="2687249"/>
              <a:chExt cx="973169" cy="531899"/>
            </a:xfrm>
          </p:grpSpPr>
          <p:sp>
            <p:nvSpPr>
              <p:cNvPr id="91" name="Oval 186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187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188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26"/>
            <p:cNvGrpSpPr/>
            <p:nvPr/>
          </p:nvGrpSpPr>
          <p:grpSpPr>
            <a:xfrm rot="19674954">
              <a:off x="3777775" y="1630760"/>
              <a:ext cx="798992" cy="436700"/>
              <a:chOff x="2124668" y="2687249"/>
              <a:chExt cx="973169" cy="531899"/>
            </a:xfrm>
          </p:grpSpPr>
          <p:sp>
            <p:nvSpPr>
              <p:cNvPr id="88" name="Oval 183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184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185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27"/>
            <p:cNvGrpSpPr/>
            <p:nvPr/>
          </p:nvGrpSpPr>
          <p:grpSpPr>
            <a:xfrm rot="4542167">
              <a:off x="3420161" y="5386336"/>
              <a:ext cx="798992" cy="436700"/>
              <a:chOff x="2124668" y="2687249"/>
              <a:chExt cx="973169" cy="531899"/>
            </a:xfrm>
          </p:grpSpPr>
          <p:sp>
            <p:nvSpPr>
              <p:cNvPr id="85" name="Oval 180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181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182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28"/>
            <p:cNvGrpSpPr/>
            <p:nvPr/>
          </p:nvGrpSpPr>
          <p:grpSpPr>
            <a:xfrm>
              <a:off x="4310344" y="4348397"/>
              <a:ext cx="798992" cy="436700"/>
              <a:chOff x="2124668" y="2687249"/>
              <a:chExt cx="973169" cy="531899"/>
            </a:xfrm>
          </p:grpSpPr>
          <p:sp>
            <p:nvSpPr>
              <p:cNvPr id="82" name="Oval 177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178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179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29"/>
            <p:cNvGrpSpPr/>
            <p:nvPr/>
          </p:nvGrpSpPr>
          <p:grpSpPr>
            <a:xfrm rot="16645700">
              <a:off x="2159499" y="5405292"/>
              <a:ext cx="798992" cy="436700"/>
              <a:chOff x="2124668" y="2687249"/>
              <a:chExt cx="973169" cy="531899"/>
            </a:xfrm>
          </p:grpSpPr>
          <p:sp>
            <p:nvSpPr>
              <p:cNvPr id="79" name="Oval 174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175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176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30"/>
            <p:cNvGrpSpPr/>
            <p:nvPr/>
          </p:nvGrpSpPr>
          <p:grpSpPr>
            <a:xfrm rot="20755036">
              <a:off x="4722332" y="2957544"/>
              <a:ext cx="798992" cy="436700"/>
              <a:chOff x="2124668" y="2687249"/>
              <a:chExt cx="973169" cy="531899"/>
            </a:xfrm>
          </p:grpSpPr>
          <p:sp>
            <p:nvSpPr>
              <p:cNvPr id="76" name="Oval 171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172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173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31"/>
            <p:cNvGrpSpPr/>
            <p:nvPr/>
          </p:nvGrpSpPr>
          <p:grpSpPr>
            <a:xfrm rot="16200000">
              <a:off x="721381" y="4632380"/>
              <a:ext cx="580039" cy="317028"/>
              <a:chOff x="2124668" y="2687249"/>
              <a:chExt cx="973169" cy="531899"/>
            </a:xfrm>
          </p:grpSpPr>
          <p:sp>
            <p:nvSpPr>
              <p:cNvPr id="73" name="Oval 168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169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170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32"/>
            <p:cNvGrpSpPr/>
            <p:nvPr/>
          </p:nvGrpSpPr>
          <p:grpSpPr>
            <a:xfrm rot="5070228">
              <a:off x="3522072" y="2435804"/>
              <a:ext cx="466301" cy="254863"/>
              <a:chOff x="2124668" y="2687249"/>
              <a:chExt cx="973169" cy="531899"/>
            </a:xfrm>
          </p:grpSpPr>
          <p:sp>
            <p:nvSpPr>
              <p:cNvPr id="70" name="Oval 165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166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167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33"/>
            <p:cNvGrpSpPr/>
            <p:nvPr/>
          </p:nvGrpSpPr>
          <p:grpSpPr>
            <a:xfrm rot="3811964">
              <a:off x="5037871" y="5183787"/>
              <a:ext cx="447981" cy="244850"/>
              <a:chOff x="2124668" y="2687249"/>
              <a:chExt cx="973169" cy="531899"/>
            </a:xfrm>
          </p:grpSpPr>
          <p:sp>
            <p:nvSpPr>
              <p:cNvPr id="67" name="Oval 162"/>
              <p:cNvSpPr/>
              <p:nvPr/>
            </p:nvSpPr>
            <p:spPr>
              <a:xfrm>
                <a:off x="2552198" y="2687249"/>
                <a:ext cx="261342" cy="26134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163"/>
              <p:cNvSpPr/>
              <p:nvPr/>
            </p:nvSpPr>
            <p:spPr>
              <a:xfrm>
                <a:off x="2948456" y="3069767"/>
                <a:ext cx="149381" cy="149381"/>
              </a:xfrm>
              <a:prstGeom prst="ellipse">
                <a:avLst/>
              </a:prstGeom>
              <a:solidFill>
                <a:srgbClr val="003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164"/>
              <p:cNvSpPr/>
              <p:nvPr/>
            </p:nvSpPr>
            <p:spPr>
              <a:xfrm>
                <a:off x="2124668" y="2834339"/>
                <a:ext cx="130671" cy="130671"/>
              </a:xfrm>
              <a:prstGeom prst="ellipse">
                <a:avLst/>
              </a:prstGeom>
              <a:solidFill>
                <a:srgbClr val="1D6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2747014" y="1974031"/>
              <a:ext cx="837490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Welcome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013355" y="2261624"/>
              <a:ext cx="1176272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Plan 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22739" y="3689670"/>
              <a:ext cx="991781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Socialize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196466" y="5276835"/>
              <a:ext cx="991781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Documents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641049" y="5807548"/>
              <a:ext cx="1121659" cy="23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100" b="1" dirty="0" smtClean="0">
                  <a:solidFill>
                    <a:srgbClr val="002060"/>
                  </a:solidFill>
                  <a:cs typeface="Calibri" pitchFamily="34" charset="0"/>
                </a:rPr>
                <a:t>Training</a:t>
              </a:r>
              <a:endParaRPr lang="en-US" sz="11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199928" y="5272169"/>
              <a:ext cx="991781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Trial month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5034" y="3682083"/>
              <a:ext cx="991781" cy="47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Trial evaluation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315940" y="2382921"/>
              <a:ext cx="991781" cy="281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 smtClean="0">
                  <a:solidFill>
                    <a:srgbClr val="002060"/>
                  </a:solidFill>
                  <a:cs typeface="Calibri" pitchFamily="34" charset="0"/>
                </a:rPr>
                <a:t>Review</a:t>
              </a:r>
              <a:endParaRPr lang="en-US" sz="14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53734" y="3625958"/>
              <a:ext cx="12692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 smtClean="0">
                  <a:solidFill>
                    <a:srgbClr val="002060"/>
                  </a:solidFill>
                  <a:cs typeface="Calibri" pitchFamily="34" charset="0"/>
                </a:rPr>
                <a:t>Employee</a:t>
              </a:r>
            </a:p>
            <a:p>
              <a:pPr algn="ctr"/>
              <a:r>
                <a:rPr lang="en-IN" sz="1600" b="1" dirty="0" smtClean="0">
                  <a:solidFill>
                    <a:srgbClr val="002060"/>
                  </a:solidFill>
                  <a:cs typeface="Calibri" pitchFamily="34" charset="0"/>
                </a:rPr>
                <a:t>On boarding</a:t>
              </a:r>
              <a:endParaRPr lang="en-US" sz="1600" b="1" dirty="0">
                <a:solidFill>
                  <a:srgbClr val="002060"/>
                </a:solidFill>
                <a:cs typeface="Calibri" pitchFamily="34" charset="0"/>
              </a:endParaRPr>
            </a:p>
          </p:txBody>
        </p:sp>
        <p:sp>
          <p:nvSpPr>
            <p:cNvPr id="66" name="Freeform 41"/>
            <p:cNvSpPr>
              <a:spLocks noEditPoints="1"/>
            </p:cNvSpPr>
            <p:nvPr/>
          </p:nvSpPr>
          <p:spPr bwMode="auto">
            <a:xfrm>
              <a:off x="3000715" y="1635590"/>
              <a:ext cx="328422" cy="411556"/>
            </a:xfrm>
            <a:custGeom>
              <a:avLst/>
              <a:gdLst>
                <a:gd name="T0" fmla="*/ 1716 w 2236"/>
                <a:gd name="T1" fmla="*/ 1400 h 2802"/>
                <a:gd name="T2" fmla="*/ 1546 w 2236"/>
                <a:gd name="T3" fmla="*/ 1762 h 2802"/>
                <a:gd name="T4" fmla="*/ 1450 w 2236"/>
                <a:gd name="T5" fmla="*/ 2154 h 2802"/>
                <a:gd name="T6" fmla="*/ 1390 w 2236"/>
                <a:gd name="T7" fmla="*/ 2306 h 2802"/>
                <a:gd name="T8" fmla="*/ 856 w 2236"/>
                <a:gd name="T9" fmla="*/ 2292 h 2802"/>
                <a:gd name="T10" fmla="*/ 816 w 2236"/>
                <a:gd name="T11" fmla="*/ 2102 h 2802"/>
                <a:gd name="T12" fmla="*/ 656 w 2236"/>
                <a:gd name="T13" fmla="*/ 1610 h 2802"/>
                <a:gd name="T14" fmla="*/ 522 w 2236"/>
                <a:gd name="T15" fmla="*/ 1308 h 2802"/>
                <a:gd name="T16" fmla="*/ 510 w 2236"/>
                <a:gd name="T17" fmla="*/ 1060 h 2802"/>
                <a:gd name="T18" fmla="*/ 592 w 2236"/>
                <a:gd name="T19" fmla="*/ 830 h 2802"/>
                <a:gd name="T20" fmla="*/ 734 w 2236"/>
                <a:gd name="T21" fmla="*/ 666 h 2802"/>
                <a:gd name="T22" fmla="*/ 950 w 2236"/>
                <a:gd name="T23" fmla="*/ 550 h 2802"/>
                <a:gd name="T24" fmla="*/ 1180 w 2236"/>
                <a:gd name="T25" fmla="*/ 524 h 2802"/>
                <a:gd name="T26" fmla="*/ 1456 w 2236"/>
                <a:gd name="T27" fmla="*/ 612 h 2802"/>
                <a:gd name="T28" fmla="*/ 1642 w 2236"/>
                <a:gd name="T29" fmla="*/ 778 h 2802"/>
                <a:gd name="T30" fmla="*/ 1746 w 2236"/>
                <a:gd name="T31" fmla="*/ 1000 h 2802"/>
                <a:gd name="T32" fmla="*/ 848 w 2236"/>
                <a:gd name="T33" fmla="*/ 2402 h 2802"/>
                <a:gd name="T34" fmla="*/ 894 w 2236"/>
                <a:gd name="T35" fmla="*/ 2346 h 2802"/>
                <a:gd name="T36" fmla="*/ 1410 w 2236"/>
                <a:gd name="T37" fmla="*/ 2370 h 2802"/>
                <a:gd name="T38" fmla="*/ 1404 w 2236"/>
                <a:gd name="T39" fmla="*/ 2442 h 2802"/>
                <a:gd name="T40" fmla="*/ 1394 w 2236"/>
                <a:gd name="T41" fmla="*/ 2468 h 2802"/>
                <a:gd name="T42" fmla="*/ 1416 w 2236"/>
                <a:gd name="T43" fmla="*/ 2538 h 2802"/>
                <a:gd name="T44" fmla="*/ 1374 w 2236"/>
                <a:gd name="T45" fmla="*/ 2574 h 2802"/>
                <a:gd name="T46" fmla="*/ 1420 w 2236"/>
                <a:gd name="T47" fmla="*/ 2630 h 2802"/>
                <a:gd name="T48" fmla="*/ 1362 w 2236"/>
                <a:gd name="T49" fmla="*/ 2686 h 2802"/>
                <a:gd name="T50" fmla="*/ 852 w 2236"/>
                <a:gd name="T51" fmla="*/ 2652 h 2802"/>
                <a:gd name="T52" fmla="*/ 872 w 2236"/>
                <a:gd name="T53" fmla="*/ 2582 h 2802"/>
                <a:gd name="T54" fmla="*/ 864 w 2236"/>
                <a:gd name="T55" fmla="*/ 2556 h 2802"/>
                <a:gd name="T56" fmla="*/ 858 w 2236"/>
                <a:gd name="T57" fmla="*/ 2484 h 2802"/>
                <a:gd name="T58" fmla="*/ 882 w 2236"/>
                <a:gd name="T59" fmla="*/ 2454 h 2802"/>
                <a:gd name="T60" fmla="*/ 1134 w 2236"/>
                <a:gd name="T61" fmla="*/ 2802 h 2802"/>
                <a:gd name="T62" fmla="*/ 968 w 2236"/>
                <a:gd name="T63" fmla="*/ 2728 h 2802"/>
                <a:gd name="T64" fmla="*/ 1214 w 2236"/>
                <a:gd name="T65" fmla="*/ 2786 h 2802"/>
                <a:gd name="T66" fmla="*/ 1076 w 2236"/>
                <a:gd name="T67" fmla="*/ 368 h 2802"/>
                <a:gd name="T68" fmla="*/ 1060 w 2236"/>
                <a:gd name="T69" fmla="*/ 54 h 2802"/>
                <a:gd name="T70" fmla="*/ 1136 w 2236"/>
                <a:gd name="T71" fmla="*/ 0 h 2802"/>
                <a:gd name="T72" fmla="*/ 1152 w 2236"/>
                <a:gd name="T73" fmla="*/ 316 h 2802"/>
                <a:gd name="T74" fmla="*/ 1770 w 2236"/>
                <a:gd name="T75" fmla="*/ 582 h 2802"/>
                <a:gd name="T76" fmla="*/ 1648 w 2236"/>
                <a:gd name="T77" fmla="*/ 584 h 2802"/>
                <a:gd name="T78" fmla="*/ 1902 w 2236"/>
                <a:gd name="T79" fmla="*/ 368 h 2802"/>
                <a:gd name="T80" fmla="*/ 2024 w 2236"/>
                <a:gd name="T81" fmla="*/ 366 h 2802"/>
                <a:gd name="T82" fmla="*/ 1954 w 2236"/>
                <a:gd name="T83" fmla="*/ 446 h 2802"/>
                <a:gd name="T84" fmla="*/ 532 w 2236"/>
                <a:gd name="T85" fmla="*/ 550 h 2802"/>
                <a:gd name="T86" fmla="*/ 236 w 2236"/>
                <a:gd name="T87" fmla="*/ 334 h 2802"/>
                <a:gd name="T88" fmla="*/ 328 w 2236"/>
                <a:gd name="T89" fmla="*/ 312 h 2802"/>
                <a:gd name="T90" fmla="*/ 626 w 2236"/>
                <a:gd name="T91" fmla="*/ 528 h 2802"/>
                <a:gd name="T92" fmla="*/ 190 w 2236"/>
                <a:gd name="T93" fmla="*/ 1794 h 2802"/>
                <a:gd name="T94" fmla="*/ 158 w 2236"/>
                <a:gd name="T95" fmla="*/ 1730 h 2802"/>
                <a:gd name="T96" fmla="*/ 418 w 2236"/>
                <a:gd name="T97" fmla="*/ 1480 h 2802"/>
                <a:gd name="T98" fmla="*/ 450 w 2236"/>
                <a:gd name="T99" fmla="*/ 1544 h 2802"/>
                <a:gd name="T100" fmla="*/ 2086 w 2236"/>
                <a:gd name="T101" fmla="*/ 1820 h 2802"/>
                <a:gd name="T102" fmla="*/ 1798 w 2236"/>
                <a:gd name="T103" fmla="*/ 1644 h 2802"/>
                <a:gd name="T104" fmla="*/ 1836 w 2236"/>
                <a:gd name="T105" fmla="*/ 1592 h 2802"/>
                <a:gd name="T106" fmla="*/ 2114 w 2236"/>
                <a:gd name="T107" fmla="*/ 1782 h 2802"/>
                <a:gd name="T108" fmla="*/ 1884 w 2236"/>
                <a:gd name="T109" fmla="*/ 1110 h 2802"/>
                <a:gd name="T110" fmla="*/ 1928 w 2236"/>
                <a:gd name="T111" fmla="*/ 1050 h 2802"/>
                <a:gd name="T112" fmla="*/ 2236 w 2236"/>
                <a:gd name="T113" fmla="*/ 1066 h 2802"/>
                <a:gd name="T114" fmla="*/ 2150 w 2236"/>
                <a:gd name="T115" fmla="*/ 1122 h 2802"/>
                <a:gd name="T116" fmla="*/ 0 w 2236"/>
                <a:gd name="T117" fmla="*/ 1068 h 2802"/>
                <a:gd name="T118" fmla="*/ 274 w 2236"/>
                <a:gd name="T119" fmla="*/ 1014 h 2802"/>
                <a:gd name="T120" fmla="*/ 360 w 2236"/>
                <a:gd name="T121" fmla="*/ 1068 h 2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36" h="2802">
                  <a:moveTo>
                    <a:pt x="1762" y="1212"/>
                  </a:moveTo>
                  <a:lnTo>
                    <a:pt x="1762" y="1212"/>
                  </a:lnTo>
                  <a:lnTo>
                    <a:pt x="1758" y="1244"/>
                  </a:lnTo>
                  <a:lnTo>
                    <a:pt x="1754" y="1276"/>
                  </a:lnTo>
                  <a:lnTo>
                    <a:pt x="1746" y="1308"/>
                  </a:lnTo>
                  <a:lnTo>
                    <a:pt x="1738" y="1338"/>
                  </a:lnTo>
                  <a:lnTo>
                    <a:pt x="1728" y="1370"/>
                  </a:lnTo>
                  <a:lnTo>
                    <a:pt x="1716" y="1400"/>
                  </a:lnTo>
                  <a:lnTo>
                    <a:pt x="1704" y="1428"/>
                  </a:lnTo>
                  <a:lnTo>
                    <a:pt x="1688" y="1458"/>
                  </a:lnTo>
                  <a:lnTo>
                    <a:pt x="1688" y="1458"/>
                  </a:lnTo>
                  <a:lnTo>
                    <a:pt x="1678" y="1478"/>
                  </a:lnTo>
                  <a:lnTo>
                    <a:pt x="1650" y="1530"/>
                  </a:lnTo>
                  <a:lnTo>
                    <a:pt x="1612" y="1610"/>
                  </a:lnTo>
                  <a:lnTo>
                    <a:pt x="1568" y="1708"/>
                  </a:lnTo>
                  <a:lnTo>
                    <a:pt x="1546" y="1762"/>
                  </a:lnTo>
                  <a:lnTo>
                    <a:pt x="1524" y="1818"/>
                  </a:lnTo>
                  <a:lnTo>
                    <a:pt x="1504" y="1876"/>
                  </a:lnTo>
                  <a:lnTo>
                    <a:pt x="1486" y="1934"/>
                  </a:lnTo>
                  <a:lnTo>
                    <a:pt x="1472" y="1990"/>
                  </a:lnTo>
                  <a:lnTo>
                    <a:pt x="1460" y="2048"/>
                  </a:lnTo>
                  <a:lnTo>
                    <a:pt x="1452" y="2102"/>
                  </a:lnTo>
                  <a:lnTo>
                    <a:pt x="1450" y="2128"/>
                  </a:lnTo>
                  <a:lnTo>
                    <a:pt x="1450" y="2154"/>
                  </a:lnTo>
                  <a:lnTo>
                    <a:pt x="1442" y="2232"/>
                  </a:lnTo>
                  <a:lnTo>
                    <a:pt x="1442" y="2232"/>
                  </a:lnTo>
                  <a:lnTo>
                    <a:pt x="1436" y="2250"/>
                  </a:lnTo>
                  <a:lnTo>
                    <a:pt x="1430" y="2266"/>
                  </a:lnTo>
                  <a:lnTo>
                    <a:pt x="1422" y="2280"/>
                  </a:lnTo>
                  <a:lnTo>
                    <a:pt x="1412" y="2292"/>
                  </a:lnTo>
                  <a:lnTo>
                    <a:pt x="1402" y="2300"/>
                  </a:lnTo>
                  <a:lnTo>
                    <a:pt x="1390" y="2306"/>
                  </a:lnTo>
                  <a:lnTo>
                    <a:pt x="1376" y="2310"/>
                  </a:lnTo>
                  <a:lnTo>
                    <a:pt x="1362" y="2312"/>
                  </a:lnTo>
                  <a:lnTo>
                    <a:pt x="906" y="2312"/>
                  </a:lnTo>
                  <a:lnTo>
                    <a:pt x="906" y="2312"/>
                  </a:lnTo>
                  <a:lnTo>
                    <a:pt x="892" y="2310"/>
                  </a:lnTo>
                  <a:lnTo>
                    <a:pt x="878" y="2306"/>
                  </a:lnTo>
                  <a:lnTo>
                    <a:pt x="866" y="2300"/>
                  </a:lnTo>
                  <a:lnTo>
                    <a:pt x="856" y="2292"/>
                  </a:lnTo>
                  <a:lnTo>
                    <a:pt x="846" y="2280"/>
                  </a:lnTo>
                  <a:lnTo>
                    <a:pt x="838" y="2266"/>
                  </a:lnTo>
                  <a:lnTo>
                    <a:pt x="832" y="2250"/>
                  </a:lnTo>
                  <a:lnTo>
                    <a:pt x="826" y="2232"/>
                  </a:lnTo>
                  <a:lnTo>
                    <a:pt x="818" y="2154"/>
                  </a:lnTo>
                  <a:lnTo>
                    <a:pt x="818" y="2154"/>
                  </a:lnTo>
                  <a:lnTo>
                    <a:pt x="818" y="2128"/>
                  </a:lnTo>
                  <a:lnTo>
                    <a:pt x="816" y="2102"/>
                  </a:lnTo>
                  <a:lnTo>
                    <a:pt x="808" y="2048"/>
                  </a:lnTo>
                  <a:lnTo>
                    <a:pt x="796" y="1990"/>
                  </a:lnTo>
                  <a:lnTo>
                    <a:pt x="782" y="1934"/>
                  </a:lnTo>
                  <a:lnTo>
                    <a:pt x="764" y="1876"/>
                  </a:lnTo>
                  <a:lnTo>
                    <a:pt x="744" y="1818"/>
                  </a:lnTo>
                  <a:lnTo>
                    <a:pt x="722" y="1762"/>
                  </a:lnTo>
                  <a:lnTo>
                    <a:pt x="700" y="1708"/>
                  </a:lnTo>
                  <a:lnTo>
                    <a:pt x="656" y="1610"/>
                  </a:lnTo>
                  <a:lnTo>
                    <a:pt x="618" y="1530"/>
                  </a:lnTo>
                  <a:lnTo>
                    <a:pt x="580" y="1458"/>
                  </a:lnTo>
                  <a:lnTo>
                    <a:pt x="580" y="1458"/>
                  </a:lnTo>
                  <a:lnTo>
                    <a:pt x="566" y="1428"/>
                  </a:lnTo>
                  <a:lnTo>
                    <a:pt x="552" y="1400"/>
                  </a:lnTo>
                  <a:lnTo>
                    <a:pt x="540" y="1370"/>
                  </a:lnTo>
                  <a:lnTo>
                    <a:pt x="530" y="1338"/>
                  </a:lnTo>
                  <a:lnTo>
                    <a:pt x="522" y="1308"/>
                  </a:lnTo>
                  <a:lnTo>
                    <a:pt x="514" y="1276"/>
                  </a:lnTo>
                  <a:lnTo>
                    <a:pt x="510" y="1244"/>
                  </a:lnTo>
                  <a:lnTo>
                    <a:pt x="506" y="1212"/>
                  </a:lnTo>
                  <a:lnTo>
                    <a:pt x="502" y="1154"/>
                  </a:lnTo>
                  <a:lnTo>
                    <a:pt x="502" y="1154"/>
                  </a:lnTo>
                  <a:lnTo>
                    <a:pt x="504" y="1122"/>
                  </a:lnTo>
                  <a:lnTo>
                    <a:pt x="506" y="1092"/>
                  </a:lnTo>
                  <a:lnTo>
                    <a:pt x="510" y="1060"/>
                  </a:lnTo>
                  <a:lnTo>
                    <a:pt x="514" y="1030"/>
                  </a:lnTo>
                  <a:lnTo>
                    <a:pt x="522" y="1000"/>
                  </a:lnTo>
                  <a:lnTo>
                    <a:pt x="530" y="970"/>
                  </a:lnTo>
                  <a:lnTo>
                    <a:pt x="540" y="942"/>
                  </a:lnTo>
                  <a:lnTo>
                    <a:pt x="550" y="912"/>
                  </a:lnTo>
                  <a:lnTo>
                    <a:pt x="562" y="884"/>
                  </a:lnTo>
                  <a:lnTo>
                    <a:pt x="576" y="858"/>
                  </a:lnTo>
                  <a:lnTo>
                    <a:pt x="592" y="830"/>
                  </a:lnTo>
                  <a:lnTo>
                    <a:pt x="608" y="804"/>
                  </a:lnTo>
                  <a:lnTo>
                    <a:pt x="626" y="778"/>
                  </a:lnTo>
                  <a:lnTo>
                    <a:pt x="646" y="754"/>
                  </a:lnTo>
                  <a:lnTo>
                    <a:pt x="666" y="730"/>
                  </a:lnTo>
                  <a:lnTo>
                    <a:pt x="688" y="708"/>
                  </a:lnTo>
                  <a:lnTo>
                    <a:pt x="688" y="708"/>
                  </a:lnTo>
                  <a:lnTo>
                    <a:pt x="710" y="686"/>
                  </a:lnTo>
                  <a:lnTo>
                    <a:pt x="734" y="666"/>
                  </a:lnTo>
                  <a:lnTo>
                    <a:pt x="758" y="646"/>
                  </a:lnTo>
                  <a:lnTo>
                    <a:pt x="784" y="628"/>
                  </a:lnTo>
                  <a:lnTo>
                    <a:pt x="810" y="612"/>
                  </a:lnTo>
                  <a:lnTo>
                    <a:pt x="836" y="598"/>
                  </a:lnTo>
                  <a:lnTo>
                    <a:pt x="864" y="584"/>
                  </a:lnTo>
                  <a:lnTo>
                    <a:pt x="892" y="570"/>
                  </a:lnTo>
                  <a:lnTo>
                    <a:pt x="920" y="560"/>
                  </a:lnTo>
                  <a:lnTo>
                    <a:pt x="950" y="550"/>
                  </a:lnTo>
                  <a:lnTo>
                    <a:pt x="980" y="542"/>
                  </a:lnTo>
                  <a:lnTo>
                    <a:pt x="1010" y="536"/>
                  </a:lnTo>
                  <a:lnTo>
                    <a:pt x="1040" y="530"/>
                  </a:lnTo>
                  <a:lnTo>
                    <a:pt x="1072" y="526"/>
                  </a:lnTo>
                  <a:lnTo>
                    <a:pt x="1102" y="524"/>
                  </a:lnTo>
                  <a:lnTo>
                    <a:pt x="1134" y="522"/>
                  </a:lnTo>
                  <a:lnTo>
                    <a:pt x="1134" y="522"/>
                  </a:lnTo>
                  <a:lnTo>
                    <a:pt x="1180" y="524"/>
                  </a:lnTo>
                  <a:lnTo>
                    <a:pt x="1224" y="530"/>
                  </a:lnTo>
                  <a:lnTo>
                    <a:pt x="1268" y="538"/>
                  </a:lnTo>
                  <a:lnTo>
                    <a:pt x="1312" y="548"/>
                  </a:lnTo>
                  <a:lnTo>
                    <a:pt x="1312" y="548"/>
                  </a:lnTo>
                  <a:lnTo>
                    <a:pt x="1350" y="560"/>
                  </a:lnTo>
                  <a:lnTo>
                    <a:pt x="1386" y="576"/>
                  </a:lnTo>
                  <a:lnTo>
                    <a:pt x="1422" y="592"/>
                  </a:lnTo>
                  <a:lnTo>
                    <a:pt x="1456" y="612"/>
                  </a:lnTo>
                  <a:lnTo>
                    <a:pt x="1490" y="632"/>
                  </a:lnTo>
                  <a:lnTo>
                    <a:pt x="1520" y="656"/>
                  </a:lnTo>
                  <a:lnTo>
                    <a:pt x="1552" y="680"/>
                  </a:lnTo>
                  <a:lnTo>
                    <a:pt x="1580" y="708"/>
                  </a:lnTo>
                  <a:lnTo>
                    <a:pt x="1580" y="708"/>
                  </a:lnTo>
                  <a:lnTo>
                    <a:pt x="1602" y="730"/>
                  </a:lnTo>
                  <a:lnTo>
                    <a:pt x="1622" y="754"/>
                  </a:lnTo>
                  <a:lnTo>
                    <a:pt x="1642" y="778"/>
                  </a:lnTo>
                  <a:lnTo>
                    <a:pt x="1660" y="804"/>
                  </a:lnTo>
                  <a:lnTo>
                    <a:pt x="1676" y="830"/>
                  </a:lnTo>
                  <a:lnTo>
                    <a:pt x="1692" y="858"/>
                  </a:lnTo>
                  <a:lnTo>
                    <a:pt x="1704" y="884"/>
                  </a:lnTo>
                  <a:lnTo>
                    <a:pt x="1718" y="912"/>
                  </a:lnTo>
                  <a:lnTo>
                    <a:pt x="1728" y="942"/>
                  </a:lnTo>
                  <a:lnTo>
                    <a:pt x="1738" y="970"/>
                  </a:lnTo>
                  <a:lnTo>
                    <a:pt x="1746" y="1000"/>
                  </a:lnTo>
                  <a:lnTo>
                    <a:pt x="1752" y="1030"/>
                  </a:lnTo>
                  <a:lnTo>
                    <a:pt x="1758" y="1060"/>
                  </a:lnTo>
                  <a:lnTo>
                    <a:pt x="1762" y="1092"/>
                  </a:lnTo>
                  <a:lnTo>
                    <a:pt x="1764" y="1122"/>
                  </a:lnTo>
                  <a:lnTo>
                    <a:pt x="1764" y="1154"/>
                  </a:lnTo>
                  <a:lnTo>
                    <a:pt x="1762" y="1212"/>
                  </a:lnTo>
                  <a:lnTo>
                    <a:pt x="1762" y="1212"/>
                  </a:lnTo>
                  <a:close/>
                  <a:moveTo>
                    <a:pt x="848" y="2402"/>
                  </a:moveTo>
                  <a:lnTo>
                    <a:pt x="848" y="2402"/>
                  </a:lnTo>
                  <a:lnTo>
                    <a:pt x="848" y="2390"/>
                  </a:lnTo>
                  <a:lnTo>
                    <a:pt x="852" y="2380"/>
                  </a:lnTo>
                  <a:lnTo>
                    <a:pt x="858" y="2370"/>
                  </a:lnTo>
                  <a:lnTo>
                    <a:pt x="864" y="2362"/>
                  </a:lnTo>
                  <a:lnTo>
                    <a:pt x="872" y="2354"/>
                  </a:lnTo>
                  <a:lnTo>
                    <a:pt x="882" y="2350"/>
                  </a:lnTo>
                  <a:lnTo>
                    <a:pt x="894" y="2346"/>
                  </a:lnTo>
                  <a:lnTo>
                    <a:pt x="906" y="2344"/>
                  </a:lnTo>
                  <a:lnTo>
                    <a:pt x="1362" y="2344"/>
                  </a:lnTo>
                  <a:lnTo>
                    <a:pt x="1362" y="2344"/>
                  </a:lnTo>
                  <a:lnTo>
                    <a:pt x="1374" y="2346"/>
                  </a:lnTo>
                  <a:lnTo>
                    <a:pt x="1386" y="2350"/>
                  </a:lnTo>
                  <a:lnTo>
                    <a:pt x="1394" y="2354"/>
                  </a:lnTo>
                  <a:lnTo>
                    <a:pt x="1404" y="2362"/>
                  </a:lnTo>
                  <a:lnTo>
                    <a:pt x="1410" y="2370"/>
                  </a:lnTo>
                  <a:lnTo>
                    <a:pt x="1416" y="2380"/>
                  </a:lnTo>
                  <a:lnTo>
                    <a:pt x="1420" y="2390"/>
                  </a:lnTo>
                  <a:lnTo>
                    <a:pt x="1420" y="2402"/>
                  </a:lnTo>
                  <a:lnTo>
                    <a:pt x="1420" y="2402"/>
                  </a:lnTo>
                  <a:lnTo>
                    <a:pt x="1420" y="2414"/>
                  </a:lnTo>
                  <a:lnTo>
                    <a:pt x="1416" y="2424"/>
                  </a:lnTo>
                  <a:lnTo>
                    <a:pt x="1410" y="2434"/>
                  </a:lnTo>
                  <a:lnTo>
                    <a:pt x="1404" y="2442"/>
                  </a:lnTo>
                  <a:lnTo>
                    <a:pt x="1394" y="2448"/>
                  </a:lnTo>
                  <a:lnTo>
                    <a:pt x="1386" y="2454"/>
                  </a:lnTo>
                  <a:lnTo>
                    <a:pt x="1374" y="2458"/>
                  </a:lnTo>
                  <a:lnTo>
                    <a:pt x="1362" y="2458"/>
                  </a:lnTo>
                  <a:lnTo>
                    <a:pt x="1362" y="2458"/>
                  </a:lnTo>
                  <a:lnTo>
                    <a:pt x="1374" y="2460"/>
                  </a:lnTo>
                  <a:lnTo>
                    <a:pt x="1386" y="2464"/>
                  </a:lnTo>
                  <a:lnTo>
                    <a:pt x="1394" y="2468"/>
                  </a:lnTo>
                  <a:lnTo>
                    <a:pt x="1404" y="2476"/>
                  </a:lnTo>
                  <a:lnTo>
                    <a:pt x="1410" y="2484"/>
                  </a:lnTo>
                  <a:lnTo>
                    <a:pt x="1416" y="2494"/>
                  </a:lnTo>
                  <a:lnTo>
                    <a:pt x="1420" y="2504"/>
                  </a:lnTo>
                  <a:lnTo>
                    <a:pt x="1420" y="2516"/>
                  </a:lnTo>
                  <a:lnTo>
                    <a:pt x="1420" y="2516"/>
                  </a:lnTo>
                  <a:lnTo>
                    <a:pt x="1420" y="2528"/>
                  </a:lnTo>
                  <a:lnTo>
                    <a:pt x="1416" y="2538"/>
                  </a:lnTo>
                  <a:lnTo>
                    <a:pt x="1410" y="2548"/>
                  </a:lnTo>
                  <a:lnTo>
                    <a:pt x="1404" y="2556"/>
                  </a:lnTo>
                  <a:lnTo>
                    <a:pt x="1394" y="2562"/>
                  </a:lnTo>
                  <a:lnTo>
                    <a:pt x="1386" y="2568"/>
                  </a:lnTo>
                  <a:lnTo>
                    <a:pt x="1374" y="2572"/>
                  </a:lnTo>
                  <a:lnTo>
                    <a:pt x="1362" y="2572"/>
                  </a:lnTo>
                  <a:lnTo>
                    <a:pt x="1362" y="2572"/>
                  </a:lnTo>
                  <a:lnTo>
                    <a:pt x="1374" y="2574"/>
                  </a:lnTo>
                  <a:lnTo>
                    <a:pt x="1386" y="2576"/>
                  </a:lnTo>
                  <a:lnTo>
                    <a:pt x="1394" y="2582"/>
                  </a:lnTo>
                  <a:lnTo>
                    <a:pt x="1404" y="2590"/>
                  </a:lnTo>
                  <a:lnTo>
                    <a:pt x="1410" y="2598"/>
                  </a:lnTo>
                  <a:lnTo>
                    <a:pt x="1416" y="2608"/>
                  </a:lnTo>
                  <a:lnTo>
                    <a:pt x="1420" y="2618"/>
                  </a:lnTo>
                  <a:lnTo>
                    <a:pt x="1420" y="2630"/>
                  </a:lnTo>
                  <a:lnTo>
                    <a:pt x="1420" y="2630"/>
                  </a:lnTo>
                  <a:lnTo>
                    <a:pt x="1420" y="2640"/>
                  </a:lnTo>
                  <a:lnTo>
                    <a:pt x="1416" y="2652"/>
                  </a:lnTo>
                  <a:lnTo>
                    <a:pt x="1410" y="2662"/>
                  </a:lnTo>
                  <a:lnTo>
                    <a:pt x="1404" y="2670"/>
                  </a:lnTo>
                  <a:lnTo>
                    <a:pt x="1394" y="2676"/>
                  </a:lnTo>
                  <a:lnTo>
                    <a:pt x="1386" y="2682"/>
                  </a:lnTo>
                  <a:lnTo>
                    <a:pt x="1374" y="2686"/>
                  </a:lnTo>
                  <a:lnTo>
                    <a:pt x="1362" y="2686"/>
                  </a:lnTo>
                  <a:lnTo>
                    <a:pt x="906" y="2686"/>
                  </a:lnTo>
                  <a:lnTo>
                    <a:pt x="906" y="2686"/>
                  </a:lnTo>
                  <a:lnTo>
                    <a:pt x="894" y="2686"/>
                  </a:lnTo>
                  <a:lnTo>
                    <a:pt x="882" y="2682"/>
                  </a:lnTo>
                  <a:lnTo>
                    <a:pt x="872" y="2676"/>
                  </a:lnTo>
                  <a:lnTo>
                    <a:pt x="864" y="2670"/>
                  </a:lnTo>
                  <a:lnTo>
                    <a:pt x="858" y="2662"/>
                  </a:lnTo>
                  <a:lnTo>
                    <a:pt x="852" y="2652"/>
                  </a:lnTo>
                  <a:lnTo>
                    <a:pt x="848" y="2640"/>
                  </a:lnTo>
                  <a:lnTo>
                    <a:pt x="848" y="2630"/>
                  </a:lnTo>
                  <a:lnTo>
                    <a:pt x="848" y="2630"/>
                  </a:lnTo>
                  <a:lnTo>
                    <a:pt x="848" y="2618"/>
                  </a:lnTo>
                  <a:lnTo>
                    <a:pt x="852" y="2608"/>
                  </a:lnTo>
                  <a:lnTo>
                    <a:pt x="858" y="2598"/>
                  </a:lnTo>
                  <a:lnTo>
                    <a:pt x="864" y="2590"/>
                  </a:lnTo>
                  <a:lnTo>
                    <a:pt x="872" y="2582"/>
                  </a:lnTo>
                  <a:lnTo>
                    <a:pt x="882" y="2576"/>
                  </a:lnTo>
                  <a:lnTo>
                    <a:pt x="894" y="2574"/>
                  </a:lnTo>
                  <a:lnTo>
                    <a:pt x="906" y="2572"/>
                  </a:lnTo>
                  <a:lnTo>
                    <a:pt x="906" y="2572"/>
                  </a:lnTo>
                  <a:lnTo>
                    <a:pt x="894" y="2572"/>
                  </a:lnTo>
                  <a:lnTo>
                    <a:pt x="882" y="2568"/>
                  </a:lnTo>
                  <a:lnTo>
                    <a:pt x="872" y="2562"/>
                  </a:lnTo>
                  <a:lnTo>
                    <a:pt x="864" y="2556"/>
                  </a:lnTo>
                  <a:lnTo>
                    <a:pt x="858" y="2548"/>
                  </a:lnTo>
                  <a:lnTo>
                    <a:pt x="852" y="2538"/>
                  </a:lnTo>
                  <a:lnTo>
                    <a:pt x="848" y="2528"/>
                  </a:lnTo>
                  <a:lnTo>
                    <a:pt x="848" y="2516"/>
                  </a:lnTo>
                  <a:lnTo>
                    <a:pt x="848" y="2516"/>
                  </a:lnTo>
                  <a:lnTo>
                    <a:pt x="848" y="2504"/>
                  </a:lnTo>
                  <a:lnTo>
                    <a:pt x="852" y="2494"/>
                  </a:lnTo>
                  <a:lnTo>
                    <a:pt x="858" y="2484"/>
                  </a:lnTo>
                  <a:lnTo>
                    <a:pt x="864" y="2476"/>
                  </a:lnTo>
                  <a:lnTo>
                    <a:pt x="872" y="2468"/>
                  </a:lnTo>
                  <a:lnTo>
                    <a:pt x="882" y="2464"/>
                  </a:lnTo>
                  <a:lnTo>
                    <a:pt x="894" y="2460"/>
                  </a:lnTo>
                  <a:lnTo>
                    <a:pt x="906" y="2458"/>
                  </a:lnTo>
                  <a:lnTo>
                    <a:pt x="906" y="2458"/>
                  </a:lnTo>
                  <a:lnTo>
                    <a:pt x="894" y="2458"/>
                  </a:lnTo>
                  <a:lnTo>
                    <a:pt x="882" y="2454"/>
                  </a:lnTo>
                  <a:lnTo>
                    <a:pt x="872" y="2448"/>
                  </a:lnTo>
                  <a:lnTo>
                    <a:pt x="864" y="2442"/>
                  </a:lnTo>
                  <a:lnTo>
                    <a:pt x="858" y="2434"/>
                  </a:lnTo>
                  <a:lnTo>
                    <a:pt x="852" y="2424"/>
                  </a:lnTo>
                  <a:lnTo>
                    <a:pt x="848" y="2414"/>
                  </a:lnTo>
                  <a:lnTo>
                    <a:pt x="848" y="2402"/>
                  </a:lnTo>
                  <a:lnTo>
                    <a:pt x="848" y="2402"/>
                  </a:lnTo>
                  <a:close/>
                  <a:moveTo>
                    <a:pt x="1134" y="2802"/>
                  </a:moveTo>
                  <a:lnTo>
                    <a:pt x="1134" y="2802"/>
                  </a:lnTo>
                  <a:lnTo>
                    <a:pt x="1106" y="2800"/>
                  </a:lnTo>
                  <a:lnTo>
                    <a:pt x="1080" y="2794"/>
                  </a:lnTo>
                  <a:lnTo>
                    <a:pt x="1054" y="2786"/>
                  </a:lnTo>
                  <a:lnTo>
                    <a:pt x="1030" y="2776"/>
                  </a:lnTo>
                  <a:lnTo>
                    <a:pt x="1008" y="2762"/>
                  </a:lnTo>
                  <a:lnTo>
                    <a:pt x="986" y="2746"/>
                  </a:lnTo>
                  <a:lnTo>
                    <a:pt x="968" y="2728"/>
                  </a:lnTo>
                  <a:lnTo>
                    <a:pt x="950" y="2708"/>
                  </a:lnTo>
                  <a:lnTo>
                    <a:pt x="1316" y="2708"/>
                  </a:lnTo>
                  <a:lnTo>
                    <a:pt x="1316" y="2708"/>
                  </a:lnTo>
                  <a:lnTo>
                    <a:pt x="1300" y="2728"/>
                  </a:lnTo>
                  <a:lnTo>
                    <a:pt x="1282" y="2746"/>
                  </a:lnTo>
                  <a:lnTo>
                    <a:pt x="1260" y="2762"/>
                  </a:lnTo>
                  <a:lnTo>
                    <a:pt x="1238" y="2776"/>
                  </a:lnTo>
                  <a:lnTo>
                    <a:pt x="1214" y="2786"/>
                  </a:lnTo>
                  <a:lnTo>
                    <a:pt x="1188" y="2794"/>
                  </a:lnTo>
                  <a:lnTo>
                    <a:pt x="1162" y="2800"/>
                  </a:lnTo>
                  <a:lnTo>
                    <a:pt x="1134" y="2802"/>
                  </a:lnTo>
                  <a:lnTo>
                    <a:pt x="1134" y="2802"/>
                  </a:lnTo>
                  <a:close/>
                  <a:moveTo>
                    <a:pt x="1132" y="370"/>
                  </a:moveTo>
                  <a:lnTo>
                    <a:pt x="1082" y="370"/>
                  </a:lnTo>
                  <a:lnTo>
                    <a:pt x="1082" y="370"/>
                  </a:lnTo>
                  <a:lnTo>
                    <a:pt x="1076" y="368"/>
                  </a:lnTo>
                  <a:lnTo>
                    <a:pt x="1072" y="364"/>
                  </a:lnTo>
                  <a:lnTo>
                    <a:pt x="1068" y="356"/>
                  </a:lnTo>
                  <a:lnTo>
                    <a:pt x="1064" y="344"/>
                  </a:lnTo>
                  <a:lnTo>
                    <a:pt x="1060" y="316"/>
                  </a:lnTo>
                  <a:lnTo>
                    <a:pt x="1058" y="282"/>
                  </a:lnTo>
                  <a:lnTo>
                    <a:pt x="1058" y="88"/>
                  </a:lnTo>
                  <a:lnTo>
                    <a:pt x="1058" y="88"/>
                  </a:lnTo>
                  <a:lnTo>
                    <a:pt x="1060" y="54"/>
                  </a:lnTo>
                  <a:lnTo>
                    <a:pt x="1064" y="24"/>
                  </a:lnTo>
                  <a:lnTo>
                    <a:pt x="1068" y="14"/>
                  </a:lnTo>
                  <a:lnTo>
                    <a:pt x="1072" y="6"/>
                  </a:lnTo>
                  <a:lnTo>
                    <a:pt x="1076" y="0"/>
                  </a:lnTo>
                  <a:lnTo>
                    <a:pt x="1082" y="0"/>
                  </a:lnTo>
                  <a:lnTo>
                    <a:pt x="1132" y="0"/>
                  </a:lnTo>
                  <a:lnTo>
                    <a:pt x="1132" y="0"/>
                  </a:lnTo>
                  <a:lnTo>
                    <a:pt x="1136" y="0"/>
                  </a:lnTo>
                  <a:lnTo>
                    <a:pt x="1140" y="6"/>
                  </a:lnTo>
                  <a:lnTo>
                    <a:pt x="1144" y="14"/>
                  </a:lnTo>
                  <a:lnTo>
                    <a:pt x="1148" y="24"/>
                  </a:lnTo>
                  <a:lnTo>
                    <a:pt x="1152" y="54"/>
                  </a:lnTo>
                  <a:lnTo>
                    <a:pt x="1154" y="88"/>
                  </a:lnTo>
                  <a:lnTo>
                    <a:pt x="1154" y="282"/>
                  </a:lnTo>
                  <a:lnTo>
                    <a:pt x="1154" y="282"/>
                  </a:lnTo>
                  <a:lnTo>
                    <a:pt x="1152" y="316"/>
                  </a:lnTo>
                  <a:lnTo>
                    <a:pt x="1148" y="344"/>
                  </a:lnTo>
                  <a:lnTo>
                    <a:pt x="1144" y="356"/>
                  </a:lnTo>
                  <a:lnTo>
                    <a:pt x="1140" y="364"/>
                  </a:lnTo>
                  <a:lnTo>
                    <a:pt x="1136" y="368"/>
                  </a:lnTo>
                  <a:lnTo>
                    <a:pt x="1132" y="370"/>
                  </a:lnTo>
                  <a:lnTo>
                    <a:pt x="1132" y="370"/>
                  </a:lnTo>
                  <a:close/>
                  <a:moveTo>
                    <a:pt x="1954" y="446"/>
                  </a:moveTo>
                  <a:lnTo>
                    <a:pt x="1770" y="582"/>
                  </a:lnTo>
                  <a:lnTo>
                    <a:pt x="1770" y="582"/>
                  </a:lnTo>
                  <a:lnTo>
                    <a:pt x="1738" y="604"/>
                  </a:lnTo>
                  <a:lnTo>
                    <a:pt x="1708" y="620"/>
                  </a:lnTo>
                  <a:lnTo>
                    <a:pt x="1696" y="626"/>
                  </a:lnTo>
                  <a:lnTo>
                    <a:pt x="1686" y="628"/>
                  </a:lnTo>
                  <a:lnTo>
                    <a:pt x="1680" y="628"/>
                  </a:lnTo>
                  <a:lnTo>
                    <a:pt x="1676" y="626"/>
                  </a:lnTo>
                  <a:lnTo>
                    <a:pt x="1648" y="584"/>
                  </a:lnTo>
                  <a:lnTo>
                    <a:pt x="1648" y="584"/>
                  </a:lnTo>
                  <a:lnTo>
                    <a:pt x="1648" y="580"/>
                  </a:lnTo>
                  <a:lnTo>
                    <a:pt x="1650" y="572"/>
                  </a:lnTo>
                  <a:lnTo>
                    <a:pt x="1656" y="564"/>
                  </a:lnTo>
                  <a:lnTo>
                    <a:pt x="1664" y="554"/>
                  </a:lnTo>
                  <a:lnTo>
                    <a:pt x="1688" y="530"/>
                  </a:lnTo>
                  <a:lnTo>
                    <a:pt x="1720" y="504"/>
                  </a:lnTo>
                  <a:lnTo>
                    <a:pt x="1902" y="368"/>
                  </a:lnTo>
                  <a:lnTo>
                    <a:pt x="1902" y="368"/>
                  </a:lnTo>
                  <a:lnTo>
                    <a:pt x="1936" y="346"/>
                  </a:lnTo>
                  <a:lnTo>
                    <a:pt x="1964" y="330"/>
                  </a:lnTo>
                  <a:lnTo>
                    <a:pt x="1976" y="324"/>
                  </a:lnTo>
                  <a:lnTo>
                    <a:pt x="1986" y="322"/>
                  </a:lnTo>
                  <a:lnTo>
                    <a:pt x="1994" y="322"/>
                  </a:lnTo>
                  <a:lnTo>
                    <a:pt x="1998" y="324"/>
                  </a:lnTo>
                  <a:lnTo>
                    <a:pt x="2024" y="366"/>
                  </a:lnTo>
                  <a:lnTo>
                    <a:pt x="2024" y="366"/>
                  </a:lnTo>
                  <a:lnTo>
                    <a:pt x="2026" y="370"/>
                  </a:lnTo>
                  <a:lnTo>
                    <a:pt x="2022" y="378"/>
                  </a:lnTo>
                  <a:lnTo>
                    <a:pt x="2018" y="386"/>
                  </a:lnTo>
                  <a:lnTo>
                    <a:pt x="2008" y="396"/>
                  </a:lnTo>
                  <a:lnTo>
                    <a:pt x="1984" y="420"/>
                  </a:lnTo>
                  <a:lnTo>
                    <a:pt x="1954" y="446"/>
                  </a:lnTo>
                  <a:lnTo>
                    <a:pt x="1954" y="446"/>
                  </a:lnTo>
                  <a:close/>
                  <a:moveTo>
                    <a:pt x="624" y="532"/>
                  </a:moveTo>
                  <a:lnTo>
                    <a:pt x="596" y="570"/>
                  </a:lnTo>
                  <a:lnTo>
                    <a:pt x="596" y="570"/>
                  </a:lnTo>
                  <a:lnTo>
                    <a:pt x="592" y="572"/>
                  </a:lnTo>
                  <a:lnTo>
                    <a:pt x="584" y="572"/>
                  </a:lnTo>
                  <a:lnTo>
                    <a:pt x="574" y="570"/>
                  </a:lnTo>
                  <a:lnTo>
                    <a:pt x="562" y="564"/>
                  </a:lnTo>
                  <a:lnTo>
                    <a:pt x="532" y="550"/>
                  </a:lnTo>
                  <a:lnTo>
                    <a:pt x="498" y="530"/>
                  </a:lnTo>
                  <a:lnTo>
                    <a:pt x="310" y="404"/>
                  </a:lnTo>
                  <a:lnTo>
                    <a:pt x="310" y="404"/>
                  </a:lnTo>
                  <a:lnTo>
                    <a:pt x="276" y="380"/>
                  </a:lnTo>
                  <a:lnTo>
                    <a:pt x="252" y="358"/>
                  </a:lnTo>
                  <a:lnTo>
                    <a:pt x="244" y="350"/>
                  </a:lnTo>
                  <a:lnTo>
                    <a:pt x="238" y="342"/>
                  </a:lnTo>
                  <a:lnTo>
                    <a:pt x="236" y="334"/>
                  </a:lnTo>
                  <a:lnTo>
                    <a:pt x="236" y="330"/>
                  </a:lnTo>
                  <a:lnTo>
                    <a:pt x="264" y="292"/>
                  </a:lnTo>
                  <a:lnTo>
                    <a:pt x="264" y="292"/>
                  </a:lnTo>
                  <a:lnTo>
                    <a:pt x="268" y="290"/>
                  </a:lnTo>
                  <a:lnTo>
                    <a:pt x="276" y="290"/>
                  </a:lnTo>
                  <a:lnTo>
                    <a:pt x="286" y="292"/>
                  </a:lnTo>
                  <a:lnTo>
                    <a:pt x="298" y="296"/>
                  </a:lnTo>
                  <a:lnTo>
                    <a:pt x="328" y="312"/>
                  </a:lnTo>
                  <a:lnTo>
                    <a:pt x="362" y="332"/>
                  </a:lnTo>
                  <a:lnTo>
                    <a:pt x="552" y="458"/>
                  </a:lnTo>
                  <a:lnTo>
                    <a:pt x="552" y="458"/>
                  </a:lnTo>
                  <a:lnTo>
                    <a:pt x="584" y="482"/>
                  </a:lnTo>
                  <a:lnTo>
                    <a:pt x="608" y="504"/>
                  </a:lnTo>
                  <a:lnTo>
                    <a:pt x="616" y="512"/>
                  </a:lnTo>
                  <a:lnTo>
                    <a:pt x="622" y="520"/>
                  </a:lnTo>
                  <a:lnTo>
                    <a:pt x="626" y="528"/>
                  </a:lnTo>
                  <a:lnTo>
                    <a:pt x="624" y="532"/>
                  </a:lnTo>
                  <a:lnTo>
                    <a:pt x="624" y="532"/>
                  </a:lnTo>
                  <a:close/>
                  <a:moveTo>
                    <a:pt x="400" y="1606"/>
                  </a:moveTo>
                  <a:lnTo>
                    <a:pt x="252" y="1748"/>
                  </a:lnTo>
                  <a:lnTo>
                    <a:pt x="252" y="1748"/>
                  </a:lnTo>
                  <a:lnTo>
                    <a:pt x="224" y="1772"/>
                  </a:lnTo>
                  <a:lnTo>
                    <a:pt x="200" y="1788"/>
                  </a:lnTo>
                  <a:lnTo>
                    <a:pt x="190" y="1794"/>
                  </a:lnTo>
                  <a:lnTo>
                    <a:pt x="182" y="1796"/>
                  </a:lnTo>
                  <a:lnTo>
                    <a:pt x="178" y="1796"/>
                  </a:lnTo>
                  <a:lnTo>
                    <a:pt x="174" y="1794"/>
                  </a:lnTo>
                  <a:lnTo>
                    <a:pt x="152" y="1750"/>
                  </a:lnTo>
                  <a:lnTo>
                    <a:pt x="152" y="1750"/>
                  </a:lnTo>
                  <a:lnTo>
                    <a:pt x="152" y="1746"/>
                  </a:lnTo>
                  <a:lnTo>
                    <a:pt x="154" y="1738"/>
                  </a:lnTo>
                  <a:lnTo>
                    <a:pt x="158" y="1730"/>
                  </a:lnTo>
                  <a:lnTo>
                    <a:pt x="164" y="1718"/>
                  </a:lnTo>
                  <a:lnTo>
                    <a:pt x="184" y="1694"/>
                  </a:lnTo>
                  <a:lnTo>
                    <a:pt x="210" y="1668"/>
                  </a:lnTo>
                  <a:lnTo>
                    <a:pt x="358" y="1526"/>
                  </a:lnTo>
                  <a:lnTo>
                    <a:pt x="358" y="1526"/>
                  </a:lnTo>
                  <a:lnTo>
                    <a:pt x="384" y="1502"/>
                  </a:lnTo>
                  <a:lnTo>
                    <a:pt x="408" y="1486"/>
                  </a:lnTo>
                  <a:lnTo>
                    <a:pt x="418" y="1480"/>
                  </a:lnTo>
                  <a:lnTo>
                    <a:pt x="426" y="1478"/>
                  </a:lnTo>
                  <a:lnTo>
                    <a:pt x="432" y="1478"/>
                  </a:lnTo>
                  <a:lnTo>
                    <a:pt x="434" y="1480"/>
                  </a:lnTo>
                  <a:lnTo>
                    <a:pt x="456" y="1524"/>
                  </a:lnTo>
                  <a:lnTo>
                    <a:pt x="456" y="1524"/>
                  </a:lnTo>
                  <a:lnTo>
                    <a:pt x="458" y="1528"/>
                  </a:lnTo>
                  <a:lnTo>
                    <a:pt x="456" y="1536"/>
                  </a:lnTo>
                  <a:lnTo>
                    <a:pt x="450" y="1544"/>
                  </a:lnTo>
                  <a:lnTo>
                    <a:pt x="444" y="1556"/>
                  </a:lnTo>
                  <a:lnTo>
                    <a:pt x="424" y="1580"/>
                  </a:lnTo>
                  <a:lnTo>
                    <a:pt x="400" y="1606"/>
                  </a:lnTo>
                  <a:lnTo>
                    <a:pt x="400" y="1606"/>
                  </a:lnTo>
                  <a:close/>
                  <a:moveTo>
                    <a:pt x="2112" y="1786"/>
                  </a:moveTo>
                  <a:lnTo>
                    <a:pt x="2090" y="1818"/>
                  </a:lnTo>
                  <a:lnTo>
                    <a:pt x="2090" y="1818"/>
                  </a:lnTo>
                  <a:lnTo>
                    <a:pt x="2086" y="1820"/>
                  </a:lnTo>
                  <a:lnTo>
                    <a:pt x="2080" y="1820"/>
                  </a:lnTo>
                  <a:lnTo>
                    <a:pt x="2060" y="1814"/>
                  </a:lnTo>
                  <a:lnTo>
                    <a:pt x="2034" y="1802"/>
                  </a:lnTo>
                  <a:lnTo>
                    <a:pt x="2006" y="1784"/>
                  </a:lnTo>
                  <a:lnTo>
                    <a:pt x="1846" y="1680"/>
                  </a:lnTo>
                  <a:lnTo>
                    <a:pt x="1846" y="1680"/>
                  </a:lnTo>
                  <a:lnTo>
                    <a:pt x="1818" y="1662"/>
                  </a:lnTo>
                  <a:lnTo>
                    <a:pt x="1798" y="1644"/>
                  </a:lnTo>
                  <a:lnTo>
                    <a:pt x="1786" y="1628"/>
                  </a:lnTo>
                  <a:lnTo>
                    <a:pt x="1784" y="1624"/>
                  </a:lnTo>
                  <a:lnTo>
                    <a:pt x="1784" y="1620"/>
                  </a:lnTo>
                  <a:lnTo>
                    <a:pt x="1808" y="1588"/>
                  </a:lnTo>
                  <a:lnTo>
                    <a:pt x="1808" y="1588"/>
                  </a:lnTo>
                  <a:lnTo>
                    <a:pt x="1812" y="1586"/>
                  </a:lnTo>
                  <a:lnTo>
                    <a:pt x="1818" y="1586"/>
                  </a:lnTo>
                  <a:lnTo>
                    <a:pt x="1836" y="1592"/>
                  </a:lnTo>
                  <a:lnTo>
                    <a:pt x="1862" y="1604"/>
                  </a:lnTo>
                  <a:lnTo>
                    <a:pt x="1892" y="1622"/>
                  </a:lnTo>
                  <a:lnTo>
                    <a:pt x="2050" y="1726"/>
                  </a:lnTo>
                  <a:lnTo>
                    <a:pt x="2050" y="1726"/>
                  </a:lnTo>
                  <a:lnTo>
                    <a:pt x="2078" y="1744"/>
                  </a:lnTo>
                  <a:lnTo>
                    <a:pt x="2098" y="1762"/>
                  </a:lnTo>
                  <a:lnTo>
                    <a:pt x="2112" y="1778"/>
                  </a:lnTo>
                  <a:lnTo>
                    <a:pt x="2114" y="1782"/>
                  </a:lnTo>
                  <a:lnTo>
                    <a:pt x="2112" y="1786"/>
                  </a:lnTo>
                  <a:lnTo>
                    <a:pt x="2112" y="1786"/>
                  </a:lnTo>
                  <a:close/>
                  <a:moveTo>
                    <a:pt x="2150" y="1122"/>
                  </a:moveTo>
                  <a:lnTo>
                    <a:pt x="1962" y="1122"/>
                  </a:lnTo>
                  <a:lnTo>
                    <a:pt x="1962" y="1122"/>
                  </a:lnTo>
                  <a:lnTo>
                    <a:pt x="1928" y="1120"/>
                  </a:lnTo>
                  <a:lnTo>
                    <a:pt x="1902" y="1116"/>
                  </a:lnTo>
                  <a:lnTo>
                    <a:pt x="1884" y="1110"/>
                  </a:lnTo>
                  <a:lnTo>
                    <a:pt x="1878" y="1108"/>
                  </a:lnTo>
                  <a:lnTo>
                    <a:pt x="1876" y="1104"/>
                  </a:lnTo>
                  <a:lnTo>
                    <a:pt x="1876" y="1066"/>
                  </a:lnTo>
                  <a:lnTo>
                    <a:pt x="1876" y="1066"/>
                  </a:lnTo>
                  <a:lnTo>
                    <a:pt x="1878" y="1062"/>
                  </a:lnTo>
                  <a:lnTo>
                    <a:pt x="1884" y="1060"/>
                  </a:lnTo>
                  <a:lnTo>
                    <a:pt x="1902" y="1054"/>
                  </a:lnTo>
                  <a:lnTo>
                    <a:pt x="1928" y="1050"/>
                  </a:lnTo>
                  <a:lnTo>
                    <a:pt x="1962" y="1050"/>
                  </a:lnTo>
                  <a:lnTo>
                    <a:pt x="2150" y="1050"/>
                  </a:lnTo>
                  <a:lnTo>
                    <a:pt x="2150" y="1050"/>
                  </a:lnTo>
                  <a:lnTo>
                    <a:pt x="2184" y="1050"/>
                  </a:lnTo>
                  <a:lnTo>
                    <a:pt x="2212" y="1054"/>
                  </a:lnTo>
                  <a:lnTo>
                    <a:pt x="2230" y="1060"/>
                  </a:lnTo>
                  <a:lnTo>
                    <a:pt x="2234" y="1062"/>
                  </a:lnTo>
                  <a:lnTo>
                    <a:pt x="2236" y="1066"/>
                  </a:lnTo>
                  <a:lnTo>
                    <a:pt x="2236" y="1104"/>
                  </a:lnTo>
                  <a:lnTo>
                    <a:pt x="2236" y="1104"/>
                  </a:lnTo>
                  <a:lnTo>
                    <a:pt x="2234" y="1108"/>
                  </a:lnTo>
                  <a:lnTo>
                    <a:pt x="2230" y="1110"/>
                  </a:lnTo>
                  <a:lnTo>
                    <a:pt x="2212" y="1116"/>
                  </a:lnTo>
                  <a:lnTo>
                    <a:pt x="2184" y="1120"/>
                  </a:lnTo>
                  <a:lnTo>
                    <a:pt x="2150" y="1122"/>
                  </a:lnTo>
                  <a:lnTo>
                    <a:pt x="2150" y="1122"/>
                  </a:lnTo>
                  <a:close/>
                  <a:moveTo>
                    <a:pt x="274" y="1086"/>
                  </a:moveTo>
                  <a:lnTo>
                    <a:pt x="86" y="1086"/>
                  </a:lnTo>
                  <a:lnTo>
                    <a:pt x="86" y="1086"/>
                  </a:lnTo>
                  <a:lnTo>
                    <a:pt x="52" y="1084"/>
                  </a:lnTo>
                  <a:lnTo>
                    <a:pt x="26" y="1080"/>
                  </a:lnTo>
                  <a:lnTo>
                    <a:pt x="8" y="1074"/>
                  </a:lnTo>
                  <a:lnTo>
                    <a:pt x="2" y="1072"/>
                  </a:lnTo>
                  <a:lnTo>
                    <a:pt x="0" y="1068"/>
                  </a:lnTo>
                  <a:lnTo>
                    <a:pt x="0" y="1030"/>
                  </a:lnTo>
                  <a:lnTo>
                    <a:pt x="0" y="1030"/>
                  </a:lnTo>
                  <a:lnTo>
                    <a:pt x="2" y="1026"/>
                  </a:lnTo>
                  <a:lnTo>
                    <a:pt x="8" y="1024"/>
                  </a:lnTo>
                  <a:lnTo>
                    <a:pt x="26" y="1018"/>
                  </a:lnTo>
                  <a:lnTo>
                    <a:pt x="52" y="1014"/>
                  </a:lnTo>
                  <a:lnTo>
                    <a:pt x="86" y="1014"/>
                  </a:lnTo>
                  <a:lnTo>
                    <a:pt x="274" y="1014"/>
                  </a:lnTo>
                  <a:lnTo>
                    <a:pt x="274" y="1014"/>
                  </a:lnTo>
                  <a:lnTo>
                    <a:pt x="308" y="1014"/>
                  </a:lnTo>
                  <a:lnTo>
                    <a:pt x="334" y="1018"/>
                  </a:lnTo>
                  <a:lnTo>
                    <a:pt x="354" y="1024"/>
                  </a:lnTo>
                  <a:lnTo>
                    <a:pt x="358" y="1026"/>
                  </a:lnTo>
                  <a:lnTo>
                    <a:pt x="360" y="1030"/>
                  </a:lnTo>
                  <a:lnTo>
                    <a:pt x="360" y="1068"/>
                  </a:lnTo>
                  <a:lnTo>
                    <a:pt x="360" y="1068"/>
                  </a:lnTo>
                  <a:lnTo>
                    <a:pt x="358" y="1072"/>
                  </a:lnTo>
                  <a:lnTo>
                    <a:pt x="354" y="1074"/>
                  </a:lnTo>
                  <a:lnTo>
                    <a:pt x="334" y="1080"/>
                  </a:lnTo>
                  <a:lnTo>
                    <a:pt x="308" y="1084"/>
                  </a:lnTo>
                  <a:lnTo>
                    <a:pt x="274" y="1086"/>
                  </a:lnTo>
                  <a:lnTo>
                    <a:pt x="274" y="108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</a:t>
            </a:r>
            <a:r>
              <a:rPr lang="en-US" sz="4000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/>
          <a:srcRect b="3848"/>
          <a:stretch/>
        </p:blipFill>
        <p:spPr bwMode="auto">
          <a:xfrm>
            <a:off x="2781300" y="709651"/>
            <a:ext cx="9410700" cy="60213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2282221"/>
            <a:ext cx="2038350" cy="2381250"/>
          </a:xfrm>
          <a:prstGeom prst="rect">
            <a:avLst/>
          </a:prstGeom>
        </p:spPr>
      </p:pic>
      <p:sp>
        <p:nvSpPr>
          <p:cNvPr id="23" name="Скругленная прямоугольная выноска 22"/>
          <p:cNvSpPr/>
          <p:nvPr/>
        </p:nvSpPr>
        <p:spPr>
          <a:xfrm>
            <a:off x="139701" y="1063691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We can track passport, visa, government related forms, entry permits and set renewal reminders for HR managers</a:t>
            </a:r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</a:t>
            </a:r>
            <a:r>
              <a:rPr lang="en-US" sz="4000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605340" y="2487043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40043" y="901411"/>
            <a:ext cx="7982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How on-boarding works in kpi.com: </a:t>
            </a:r>
            <a:endParaRPr lang="en-US" dirty="0"/>
          </a:p>
        </p:txBody>
      </p:sp>
      <p:pic>
        <p:nvPicPr>
          <p:cNvPr id="11" name="Picture 2" descr="communication, data, help, info, information, service, support 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013" y="1456344"/>
            <a:ext cx="706437" cy="70643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300162" y="1347898"/>
            <a:ext cx="42933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HR Manager/Admin builds periods, steps with custom forms and custom fields with on-boarding steps</a:t>
            </a:r>
            <a:endParaRPr lang="en-US" dirty="0"/>
          </a:p>
        </p:txBody>
      </p:sp>
      <p:pic>
        <p:nvPicPr>
          <p:cNvPr id="13" name="Picture 2" descr="communication, data, help, info, information, service, support 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4450" y="2413593"/>
            <a:ext cx="706437" cy="70643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7039599" y="2305147"/>
            <a:ext cx="3313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Employee sees their own on-boarding data in My On-boarding Checklist(if HR manager enabled for employees to them) </a:t>
            </a:r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/>
          <a:srcRect l="1269" t="22396" r="30600" b="6250"/>
          <a:stretch>
            <a:fillRect/>
          </a:stretch>
        </p:blipFill>
        <p:spPr bwMode="auto">
          <a:xfrm>
            <a:off x="348735" y="2248917"/>
            <a:ext cx="5420074" cy="319147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157" r="29362" b="42921"/>
          <a:stretch/>
        </p:blipFill>
        <p:spPr bwMode="auto">
          <a:xfrm>
            <a:off x="5855729" y="3505474"/>
            <a:ext cx="6262129" cy="214031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807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 Workflow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40043" y="781510"/>
            <a:ext cx="7982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How on-boarding works in kpi.com: 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75005" y="1441622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On Boarding Period</a:t>
            </a: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75004" y="2365536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On Boarding Step</a:t>
            </a:r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75003" y="3351104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Custom Fields</a:t>
            </a:r>
            <a:endParaRPr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332755" y="1448891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on boarding checklist</a:t>
            </a:r>
            <a:endParaRPr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332754" y="2372805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Fill out the form</a:t>
            </a:r>
            <a:endParaRPr lang="en-US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332753" y="3358373"/>
            <a:ext cx="2405449" cy="708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documents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710418" y="4600284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This step is completely optional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3" name="Прямая со стрелкой 22"/>
          <p:cNvCxnSpPr>
            <a:stCxn id="22" idx="0"/>
          </p:cNvCxnSpPr>
          <p:nvPr/>
        </p:nvCxnSpPr>
        <p:spPr>
          <a:xfrm flipV="1">
            <a:off x="4688318" y="4059558"/>
            <a:ext cx="107800" cy="54072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047"/>
          <p:cNvGrpSpPr/>
          <p:nvPr/>
        </p:nvGrpSpPr>
        <p:grpSpPr>
          <a:xfrm>
            <a:off x="144526" y="1234589"/>
            <a:ext cx="2173639" cy="4965307"/>
            <a:chOff x="7425233" y="3275358"/>
            <a:chExt cx="1135674" cy="2653607"/>
          </a:xfrm>
        </p:grpSpPr>
        <p:sp>
          <p:nvSpPr>
            <p:cNvPr id="25" name="Oval 32"/>
            <p:cNvSpPr>
              <a:spLocks noChangeArrowheads="1"/>
            </p:cNvSpPr>
            <p:nvPr/>
          </p:nvSpPr>
          <p:spPr bwMode="auto">
            <a:xfrm flipH="1">
              <a:off x="7425233" y="5522454"/>
              <a:ext cx="1135674" cy="406511"/>
            </a:xfrm>
            <a:prstGeom prst="ellipse">
              <a:avLst/>
            </a:prstGeom>
            <a:gradFill rotWithShape="1">
              <a:gsLst>
                <a:gs pos="0">
                  <a:srgbClr val="0D0D0D">
                    <a:alpha val="28000"/>
                  </a:srgbClr>
                </a:gs>
                <a:gs pos="100000">
                  <a:srgbClr val="9BC1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blurRad="63500" dist="23000" dir="5400000" rotWithShape="0">
                <a:srgbClr val="000000">
                  <a:alpha val="29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6" name="Group 34"/>
            <p:cNvGrpSpPr/>
            <p:nvPr/>
          </p:nvGrpSpPr>
          <p:grpSpPr>
            <a:xfrm>
              <a:off x="7718740" y="3275358"/>
              <a:ext cx="669686" cy="2548649"/>
              <a:chOff x="823913" y="1177925"/>
              <a:chExt cx="996950" cy="3794125"/>
            </a:xfrm>
          </p:grpSpPr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823913" y="1177925"/>
                <a:ext cx="996950" cy="3794125"/>
              </a:xfrm>
              <a:custGeom>
                <a:avLst/>
                <a:gdLst>
                  <a:gd name="T0" fmla="*/ 144 w 628"/>
                  <a:gd name="T1" fmla="*/ 2308 h 2390"/>
                  <a:gd name="T2" fmla="*/ 176 w 628"/>
                  <a:gd name="T3" fmla="*/ 2374 h 2390"/>
                  <a:gd name="T4" fmla="*/ 216 w 628"/>
                  <a:gd name="T5" fmla="*/ 2384 h 2390"/>
                  <a:gd name="T6" fmla="*/ 268 w 628"/>
                  <a:gd name="T7" fmla="*/ 2302 h 2390"/>
                  <a:gd name="T8" fmla="*/ 276 w 628"/>
                  <a:gd name="T9" fmla="*/ 2252 h 2390"/>
                  <a:gd name="T10" fmla="*/ 406 w 628"/>
                  <a:gd name="T11" fmla="*/ 2258 h 2390"/>
                  <a:gd name="T12" fmla="*/ 386 w 628"/>
                  <a:gd name="T13" fmla="*/ 2234 h 2390"/>
                  <a:gd name="T14" fmla="*/ 314 w 628"/>
                  <a:gd name="T15" fmla="*/ 2164 h 2390"/>
                  <a:gd name="T16" fmla="*/ 296 w 628"/>
                  <a:gd name="T17" fmla="*/ 2042 h 2390"/>
                  <a:gd name="T18" fmla="*/ 336 w 628"/>
                  <a:gd name="T19" fmla="*/ 1844 h 2390"/>
                  <a:gd name="T20" fmla="*/ 384 w 628"/>
                  <a:gd name="T21" fmla="*/ 1594 h 2390"/>
                  <a:gd name="T22" fmla="*/ 414 w 628"/>
                  <a:gd name="T23" fmla="*/ 1562 h 2390"/>
                  <a:gd name="T24" fmla="*/ 476 w 628"/>
                  <a:gd name="T25" fmla="*/ 1538 h 2390"/>
                  <a:gd name="T26" fmla="*/ 490 w 628"/>
                  <a:gd name="T27" fmla="*/ 1358 h 2390"/>
                  <a:gd name="T28" fmla="*/ 506 w 628"/>
                  <a:gd name="T29" fmla="*/ 1118 h 2390"/>
                  <a:gd name="T30" fmla="*/ 522 w 628"/>
                  <a:gd name="T31" fmla="*/ 1034 h 2390"/>
                  <a:gd name="T32" fmla="*/ 506 w 628"/>
                  <a:gd name="T33" fmla="*/ 942 h 2390"/>
                  <a:gd name="T34" fmla="*/ 484 w 628"/>
                  <a:gd name="T35" fmla="*/ 846 h 2390"/>
                  <a:gd name="T36" fmla="*/ 596 w 628"/>
                  <a:gd name="T37" fmla="*/ 762 h 2390"/>
                  <a:gd name="T38" fmla="*/ 628 w 628"/>
                  <a:gd name="T39" fmla="*/ 706 h 2390"/>
                  <a:gd name="T40" fmla="*/ 588 w 628"/>
                  <a:gd name="T41" fmla="*/ 616 h 2390"/>
                  <a:gd name="T42" fmla="*/ 440 w 628"/>
                  <a:gd name="T43" fmla="*/ 398 h 2390"/>
                  <a:gd name="T44" fmla="*/ 336 w 628"/>
                  <a:gd name="T45" fmla="*/ 360 h 2390"/>
                  <a:gd name="T46" fmla="*/ 304 w 628"/>
                  <a:gd name="T47" fmla="*/ 330 h 2390"/>
                  <a:gd name="T48" fmla="*/ 358 w 628"/>
                  <a:gd name="T49" fmla="*/ 206 h 2390"/>
                  <a:gd name="T50" fmla="*/ 378 w 628"/>
                  <a:gd name="T51" fmla="*/ 120 h 2390"/>
                  <a:gd name="T52" fmla="*/ 356 w 628"/>
                  <a:gd name="T53" fmla="*/ 40 h 2390"/>
                  <a:gd name="T54" fmla="*/ 252 w 628"/>
                  <a:gd name="T55" fmla="*/ 0 h 2390"/>
                  <a:gd name="T56" fmla="*/ 178 w 628"/>
                  <a:gd name="T57" fmla="*/ 24 h 2390"/>
                  <a:gd name="T58" fmla="*/ 138 w 628"/>
                  <a:gd name="T59" fmla="*/ 88 h 2390"/>
                  <a:gd name="T60" fmla="*/ 132 w 628"/>
                  <a:gd name="T61" fmla="*/ 142 h 2390"/>
                  <a:gd name="T62" fmla="*/ 120 w 628"/>
                  <a:gd name="T63" fmla="*/ 166 h 2390"/>
                  <a:gd name="T64" fmla="*/ 138 w 628"/>
                  <a:gd name="T65" fmla="*/ 220 h 2390"/>
                  <a:gd name="T66" fmla="*/ 160 w 628"/>
                  <a:gd name="T67" fmla="*/ 258 h 2390"/>
                  <a:gd name="T68" fmla="*/ 136 w 628"/>
                  <a:gd name="T69" fmla="*/ 314 h 2390"/>
                  <a:gd name="T70" fmla="*/ 102 w 628"/>
                  <a:gd name="T71" fmla="*/ 354 h 2390"/>
                  <a:gd name="T72" fmla="*/ 4 w 628"/>
                  <a:gd name="T73" fmla="*/ 444 h 2390"/>
                  <a:gd name="T74" fmla="*/ 10 w 628"/>
                  <a:gd name="T75" fmla="*/ 534 h 2390"/>
                  <a:gd name="T76" fmla="*/ 92 w 628"/>
                  <a:gd name="T77" fmla="*/ 762 h 2390"/>
                  <a:gd name="T78" fmla="*/ 106 w 628"/>
                  <a:gd name="T79" fmla="*/ 872 h 2390"/>
                  <a:gd name="T80" fmla="*/ 70 w 628"/>
                  <a:gd name="T81" fmla="*/ 1086 h 2390"/>
                  <a:gd name="T82" fmla="*/ 88 w 628"/>
                  <a:gd name="T83" fmla="*/ 1100 h 2390"/>
                  <a:gd name="T84" fmla="*/ 88 w 628"/>
                  <a:gd name="T85" fmla="*/ 1204 h 2390"/>
                  <a:gd name="T86" fmla="*/ 118 w 628"/>
                  <a:gd name="T87" fmla="*/ 1444 h 2390"/>
                  <a:gd name="T88" fmla="*/ 138 w 628"/>
                  <a:gd name="T89" fmla="*/ 1594 h 2390"/>
                  <a:gd name="T90" fmla="*/ 192 w 628"/>
                  <a:gd name="T91" fmla="*/ 1608 h 2390"/>
                  <a:gd name="T92" fmla="*/ 196 w 628"/>
                  <a:gd name="T93" fmla="*/ 1654 h 2390"/>
                  <a:gd name="T94" fmla="*/ 168 w 628"/>
                  <a:gd name="T95" fmla="*/ 1828 h 2390"/>
                  <a:gd name="T96" fmla="*/ 184 w 628"/>
                  <a:gd name="T97" fmla="*/ 1996 h 2390"/>
                  <a:gd name="T98" fmla="*/ 156 w 628"/>
                  <a:gd name="T99" fmla="*/ 2024 h 2390"/>
                  <a:gd name="T100" fmla="*/ 136 w 628"/>
                  <a:gd name="T101" fmla="*/ 2090 h 2390"/>
                  <a:gd name="T102" fmla="*/ 160 w 628"/>
                  <a:gd name="T103" fmla="*/ 2112 h 2390"/>
                  <a:gd name="T104" fmla="*/ 174 w 628"/>
                  <a:gd name="T105" fmla="*/ 2192 h 2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8" h="2390">
                    <a:moveTo>
                      <a:pt x="168" y="2204"/>
                    </a:moveTo>
                    <a:lnTo>
                      <a:pt x="168" y="2204"/>
                    </a:lnTo>
                    <a:lnTo>
                      <a:pt x="162" y="2222"/>
                    </a:lnTo>
                    <a:lnTo>
                      <a:pt x="150" y="2262"/>
                    </a:lnTo>
                    <a:lnTo>
                      <a:pt x="146" y="2286"/>
                    </a:lnTo>
                    <a:lnTo>
                      <a:pt x="144" y="2308"/>
                    </a:lnTo>
                    <a:lnTo>
                      <a:pt x="144" y="2328"/>
                    </a:lnTo>
                    <a:lnTo>
                      <a:pt x="146" y="2336"/>
                    </a:lnTo>
                    <a:lnTo>
                      <a:pt x="150" y="2342"/>
                    </a:lnTo>
                    <a:lnTo>
                      <a:pt x="150" y="2342"/>
                    </a:lnTo>
                    <a:lnTo>
                      <a:pt x="168" y="2364"/>
                    </a:lnTo>
                    <a:lnTo>
                      <a:pt x="176" y="2374"/>
                    </a:lnTo>
                    <a:lnTo>
                      <a:pt x="184" y="2382"/>
                    </a:lnTo>
                    <a:lnTo>
                      <a:pt x="192" y="2388"/>
                    </a:lnTo>
                    <a:lnTo>
                      <a:pt x="200" y="2390"/>
                    </a:lnTo>
                    <a:lnTo>
                      <a:pt x="208" y="2388"/>
                    </a:lnTo>
                    <a:lnTo>
                      <a:pt x="216" y="2384"/>
                    </a:lnTo>
                    <a:lnTo>
                      <a:pt x="216" y="2384"/>
                    </a:lnTo>
                    <a:lnTo>
                      <a:pt x="234" y="2370"/>
                    </a:lnTo>
                    <a:lnTo>
                      <a:pt x="250" y="2350"/>
                    </a:lnTo>
                    <a:lnTo>
                      <a:pt x="258" y="2340"/>
                    </a:lnTo>
                    <a:lnTo>
                      <a:pt x="264" y="2328"/>
                    </a:lnTo>
                    <a:lnTo>
                      <a:pt x="268" y="2316"/>
                    </a:lnTo>
                    <a:lnTo>
                      <a:pt x="268" y="2302"/>
                    </a:lnTo>
                    <a:lnTo>
                      <a:pt x="268" y="2302"/>
                    </a:lnTo>
                    <a:lnTo>
                      <a:pt x="268" y="2260"/>
                    </a:lnTo>
                    <a:lnTo>
                      <a:pt x="268" y="2254"/>
                    </a:lnTo>
                    <a:lnTo>
                      <a:pt x="270" y="2252"/>
                    </a:lnTo>
                    <a:lnTo>
                      <a:pt x="272" y="2250"/>
                    </a:lnTo>
                    <a:lnTo>
                      <a:pt x="276" y="2252"/>
                    </a:lnTo>
                    <a:lnTo>
                      <a:pt x="276" y="2252"/>
                    </a:lnTo>
                    <a:lnTo>
                      <a:pt x="296" y="2254"/>
                    </a:lnTo>
                    <a:lnTo>
                      <a:pt x="326" y="2258"/>
                    </a:lnTo>
                    <a:lnTo>
                      <a:pt x="386" y="2260"/>
                    </a:lnTo>
                    <a:lnTo>
                      <a:pt x="386" y="2260"/>
                    </a:lnTo>
                    <a:lnTo>
                      <a:pt x="406" y="2258"/>
                    </a:lnTo>
                    <a:lnTo>
                      <a:pt x="414" y="2256"/>
                    </a:lnTo>
                    <a:lnTo>
                      <a:pt x="416" y="2254"/>
                    </a:lnTo>
                    <a:lnTo>
                      <a:pt x="416" y="2252"/>
                    </a:lnTo>
                    <a:lnTo>
                      <a:pt x="408" y="2246"/>
                    </a:lnTo>
                    <a:lnTo>
                      <a:pt x="408" y="2246"/>
                    </a:lnTo>
                    <a:lnTo>
                      <a:pt x="386" y="2234"/>
                    </a:lnTo>
                    <a:lnTo>
                      <a:pt x="372" y="2226"/>
                    </a:lnTo>
                    <a:lnTo>
                      <a:pt x="356" y="2214"/>
                    </a:lnTo>
                    <a:lnTo>
                      <a:pt x="340" y="2200"/>
                    </a:lnTo>
                    <a:lnTo>
                      <a:pt x="326" y="2182"/>
                    </a:lnTo>
                    <a:lnTo>
                      <a:pt x="320" y="2174"/>
                    </a:lnTo>
                    <a:lnTo>
                      <a:pt x="314" y="2164"/>
                    </a:lnTo>
                    <a:lnTo>
                      <a:pt x="312" y="2152"/>
                    </a:lnTo>
                    <a:lnTo>
                      <a:pt x="308" y="2142"/>
                    </a:lnTo>
                    <a:lnTo>
                      <a:pt x="308" y="2142"/>
                    </a:lnTo>
                    <a:lnTo>
                      <a:pt x="302" y="2094"/>
                    </a:lnTo>
                    <a:lnTo>
                      <a:pt x="298" y="2068"/>
                    </a:lnTo>
                    <a:lnTo>
                      <a:pt x="296" y="2042"/>
                    </a:lnTo>
                    <a:lnTo>
                      <a:pt x="296" y="2014"/>
                    </a:lnTo>
                    <a:lnTo>
                      <a:pt x="300" y="1984"/>
                    </a:lnTo>
                    <a:lnTo>
                      <a:pt x="306" y="1950"/>
                    </a:lnTo>
                    <a:lnTo>
                      <a:pt x="316" y="1914"/>
                    </a:lnTo>
                    <a:lnTo>
                      <a:pt x="316" y="1914"/>
                    </a:lnTo>
                    <a:lnTo>
                      <a:pt x="336" y="1844"/>
                    </a:lnTo>
                    <a:lnTo>
                      <a:pt x="352" y="1788"/>
                    </a:lnTo>
                    <a:lnTo>
                      <a:pt x="360" y="1740"/>
                    </a:lnTo>
                    <a:lnTo>
                      <a:pt x="368" y="1702"/>
                    </a:lnTo>
                    <a:lnTo>
                      <a:pt x="368" y="1702"/>
                    </a:lnTo>
                    <a:lnTo>
                      <a:pt x="378" y="1632"/>
                    </a:lnTo>
                    <a:lnTo>
                      <a:pt x="384" y="1594"/>
                    </a:lnTo>
                    <a:lnTo>
                      <a:pt x="386" y="1584"/>
                    </a:lnTo>
                    <a:lnTo>
                      <a:pt x="390" y="1578"/>
                    </a:lnTo>
                    <a:lnTo>
                      <a:pt x="396" y="1574"/>
                    </a:lnTo>
                    <a:lnTo>
                      <a:pt x="404" y="1570"/>
                    </a:lnTo>
                    <a:lnTo>
                      <a:pt x="404" y="1570"/>
                    </a:lnTo>
                    <a:lnTo>
                      <a:pt x="414" y="1562"/>
                    </a:lnTo>
                    <a:lnTo>
                      <a:pt x="426" y="1558"/>
                    </a:lnTo>
                    <a:lnTo>
                      <a:pt x="438" y="1554"/>
                    </a:lnTo>
                    <a:lnTo>
                      <a:pt x="438" y="1554"/>
                    </a:lnTo>
                    <a:lnTo>
                      <a:pt x="454" y="1550"/>
                    </a:lnTo>
                    <a:lnTo>
                      <a:pt x="468" y="1542"/>
                    </a:lnTo>
                    <a:lnTo>
                      <a:pt x="476" y="1538"/>
                    </a:lnTo>
                    <a:lnTo>
                      <a:pt x="482" y="1534"/>
                    </a:lnTo>
                    <a:lnTo>
                      <a:pt x="484" y="1528"/>
                    </a:lnTo>
                    <a:lnTo>
                      <a:pt x="486" y="1520"/>
                    </a:lnTo>
                    <a:lnTo>
                      <a:pt x="486" y="1520"/>
                    </a:lnTo>
                    <a:lnTo>
                      <a:pt x="488" y="1424"/>
                    </a:lnTo>
                    <a:lnTo>
                      <a:pt x="490" y="1358"/>
                    </a:lnTo>
                    <a:lnTo>
                      <a:pt x="494" y="1306"/>
                    </a:lnTo>
                    <a:lnTo>
                      <a:pt x="494" y="1306"/>
                    </a:lnTo>
                    <a:lnTo>
                      <a:pt x="502" y="1208"/>
                    </a:lnTo>
                    <a:lnTo>
                      <a:pt x="506" y="1158"/>
                    </a:lnTo>
                    <a:lnTo>
                      <a:pt x="506" y="1118"/>
                    </a:lnTo>
                    <a:lnTo>
                      <a:pt x="506" y="1118"/>
                    </a:lnTo>
                    <a:lnTo>
                      <a:pt x="502" y="1072"/>
                    </a:lnTo>
                    <a:lnTo>
                      <a:pt x="502" y="1056"/>
                    </a:lnTo>
                    <a:lnTo>
                      <a:pt x="504" y="1052"/>
                    </a:lnTo>
                    <a:lnTo>
                      <a:pt x="508" y="1048"/>
                    </a:lnTo>
                    <a:lnTo>
                      <a:pt x="508" y="1048"/>
                    </a:lnTo>
                    <a:lnTo>
                      <a:pt x="522" y="1034"/>
                    </a:lnTo>
                    <a:lnTo>
                      <a:pt x="530" y="1026"/>
                    </a:lnTo>
                    <a:lnTo>
                      <a:pt x="530" y="1026"/>
                    </a:lnTo>
                    <a:lnTo>
                      <a:pt x="520" y="992"/>
                    </a:lnTo>
                    <a:lnTo>
                      <a:pt x="512" y="964"/>
                    </a:lnTo>
                    <a:lnTo>
                      <a:pt x="506" y="942"/>
                    </a:lnTo>
                    <a:lnTo>
                      <a:pt x="506" y="942"/>
                    </a:lnTo>
                    <a:lnTo>
                      <a:pt x="500" y="918"/>
                    </a:lnTo>
                    <a:lnTo>
                      <a:pt x="490" y="888"/>
                    </a:lnTo>
                    <a:lnTo>
                      <a:pt x="486" y="874"/>
                    </a:lnTo>
                    <a:lnTo>
                      <a:pt x="482" y="860"/>
                    </a:lnTo>
                    <a:lnTo>
                      <a:pt x="482" y="850"/>
                    </a:lnTo>
                    <a:lnTo>
                      <a:pt x="484" y="846"/>
                    </a:lnTo>
                    <a:lnTo>
                      <a:pt x="486" y="842"/>
                    </a:lnTo>
                    <a:lnTo>
                      <a:pt x="486" y="842"/>
                    </a:lnTo>
                    <a:lnTo>
                      <a:pt x="504" y="826"/>
                    </a:lnTo>
                    <a:lnTo>
                      <a:pt x="536" y="804"/>
                    </a:lnTo>
                    <a:lnTo>
                      <a:pt x="596" y="762"/>
                    </a:lnTo>
                    <a:lnTo>
                      <a:pt x="596" y="762"/>
                    </a:lnTo>
                    <a:lnTo>
                      <a:pt x="610" y="750"/>
                    </a:lnTo>
                    <a:lnTo>
                      <a:pt x="622" y="738"/>
                    </a:lnTo>
                    <a:lnTo>
                      <a:pt x="626" y="732"/>
                    </a:lnTo>
                    <a:lnTo>
                      <a:pt x="628" y="724"/>
                    </a:lnTo>
                    <a:lnTo>
                      <a:pt x="628" y="716"/>
                    </a:lnTo>
                    <a:lnTo>
                      <a:pt x="628" y="706"/>
                    </a:lnTo>
                    <a:lnTo>
                      <a:pt x="628" y="706"/>
                    </a:lnTo>
                    <a:lnTo>
                      <a:pt x="626" y="694"/>
                    </a:lnTo>
                    <a:lnTo>
                      <a:pt x="624" y="682"/>
                    </a:lnTo>
                    <a:lnTo>
                      <a:pt x="618" y="670"/>
                    </a:lnTo>
                    <a:lnTo>
                      <a:pt x="610" y="654"/>
                    </a:lnTo>
                    <a:lnTo>
                      <a:pt x="588" y="616"/>
                    </a:lnTo>
                    <a:lnTo>
                      <a:pt x="552" y="564"/>
                    </a:lnTo>
                    <a:lnTo>
                      <a:pt x="552" y="564"/>
                    </a:lnTo>
                    <a:lnTo>
                      <a:pt x="482" y="456"/>
                    </a:lnTo>
                    <a:lnTo>
                      <a:pt x="458" y="420"/>
                    </a:lnTo>
                    <a:lnTo>
                      <a:pt x="440" y="398"/>
                    </a:lnTo>
                    <a:lnTo>
                      <a:pt x="440" y="398"/>
                    </a:lnTo>
                    <a:lnTo>
                      <a:pt x="430" y="386"/>
                    </a:lnTo>
                    <a:lnTo>
                      <a:pt x="418" y="378"/>
                    </a:lnTo>
                    <a:lnTo>
                      <a:pt x="404" y="372"/>
                    </a:lnTo>
                    <a:lnTo>
                      <a:pt x="386" y="368"/>
                    </a:lnTo>
                    <a:lnTo>
                      <a:pt x="386" y="368"/>
                    </a:lnTo>
                    <a:lnTo>
                      <a:pt x="336" y="360"/>
                    </a:lnTo>
                    <a:lnTo>
                      <a:pt x="316" y="356"/>
                    </a:lnTo>
                    <a:lnTo>
                      <a:pt x="308" y="352"/>
                    </a:lnTo>
                    <a:lnTo>
                      <a:pt x="306" y="348"/>
                    </a:lnTo>
                    <a:lnTo>
                      <a:pt x="306" y="348"/>
                    </a:lnTo>
                    <a:lnTo>
                      <a:pt x="304" y="338"/>
                    </a:lnTo>
                    <a:lnTo>
                      <a:pt x="304" y="330"/>
                    </a:lnTo>
                    <a:lnTo>
                      <a:pt x="308" y="320"/>
                    </a:lnTo>
                    <a:lnTo>
                      <a:pt x="314" y="306"/>
                    </a:lnTo>
                    <a:lnTo>
                      <a:pt x="314" y="306"/>
                    </a:lnTo>
                    <a:lnTo>
                      <a:pt x="340" y="250"/>
                    </a:lnTo>
                    <a:lnTo>
                      <a:pt x="352" y="220"/>
                    </a:lnTo>
                    <a:lnTo>
                      <a:pt x="358" y="206"/>
                    </a:lnTo>
                    <a:lnTo>
                      <a:pt x="360" y="196"/>
                    </a:lnTo>
                    <a:lnTo>
                      <a:pt x="360" y="196"/>
                    </a:lnTo>
                    <a:lnTo>
                      <a:pt x="362" y="184"/>
                    </a:lnTo>
                    <a:lnTo>
                      <a:pt x="368" y="166"/>
                    </a:lnTo>
                    <a:lnTo>
                      <a:pt x="372" y="144"/>
                    </a:lnTo>
                    <a:lnTo>
                      <a:pt x="378" y="120"/>
                    </a:lnTo>
                    <a:lnTo>
                      <a:pt x="378" y="94"/>
                    </a:lnTo>
                    <a:lnTo>
                      <a:pt x="378" y="82"/>
                    </a:lnTo>
                    <a:lnTo>
                      <a:pt x="374" y="70"/>
                    </a:lnTo>
                    <a:lnTo>
                      <a:pt x="370" y="60"/>
                    </a:lnTo>
                    <a:lnTo>
                      <a:pt x="364" y="50"/>
                    </a:lnTo>
                    <a:lnTo>
                      <a:pt x="356" y="40"/>
                    </a:lnTo>
                    <a:lnTo>
                      <a:pt x="344" y="32"/>
                    </a:lnTo>
                    <a:lnTo>
                      <a:pt x="344" y="32"/>
                    </a:lnTo>
                    <a:lnTo>
                      <a:pt x="318" y="18"/>
                    </a:lnTo>
                    <a:lnTo>
                      <a:pt x="292" y="8"/>
                    </a:lnTo>
                    <a:lnTo>
                      <a:pt x="266" y="2"/>
                    </a:lnTo>
                    <a:lnTo>
                      <a:pt x="252" y="0"/>
                    </a:lnTo>
                    <a:lnTo>
                      <a:pt x="238" y="0"/>
                    </a:lnTo>
                    <a:lnTo>
                      <a:pt x="226" y="2"/>
                    </a:lnTo>
                    <a:lnTo>
                      <a:pt x="212" y="4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78" y="24"/>
                    </a:lnTo>
                    <a:lnTo>
                      <a:pt x="168" y="34"/>
                    </a:lnTo>
                    <a:lnTo>
                      <a:pt x="158" y="46"/>
                    </a:lnTo>
                    <a:lnTo>
                      <a:pt x="150" y="60"/>
                    </a:lnTo>
                    <a:lnTo>
                      <a:pt x="150" y="60"/>
                    </a:lnTo>
                    <a:lnTo>
                      <a:pt x="142" y="74"/>
                    </a:lnTo>
                    <a:lnTo>
                      <a:pt x="138" y="88"/>
                    </a:lnTo>
                    <a:lnTo>
                      <a:pt x="136" y="102"/>
                    </a:lnTo>
                    <a:lnTo>
                      <a:pt x="134" y="114"/>
                    </a:lnTo>
                    <a:lnTo>
                      <a:pt x="134" y="132"/>
                    </a:lnTo>
                    <a:lnTo>
                      <a:pt x="134" y="142"/>
                    </a:lnTo>
                    <a:lnTo>
                      <a:pt x="134" y="142"/>
                    </a:lnTo>
                    <a:lnTo>
                      <a:pt x="132" y="142"/>
                    </a:lnTo>
                    <a:lnTo>
                      <a:pt x="124" y="144"/>
                    </a:lnTo>
                    <a:lnTo>
                      <a:pt x="122" y="146"/>
                    </a:lnTo>
                    <a:lnTo>
                      <a:pt x="120" y="150"/>
                    </a:lnTo>
                    <a:lnTo>
                      <a:pt x="118" y="156"/>
                    </a:lnTo>
                    <a:lnTo>
                      <a:pt x="120" y="166"/>
                    </a:lnTo>
                    <a:lnTo>
                      <a:pt x="120" y="166"/>
                    </a:lnTo>
                    <a:lnTo>
                      <a:pt x="130" y="194"/>
                    </a:lnTo>
                    <a:lnTo>
                      <a:pt x="132" y="210"/>
                    </a:lnTo>
                    <a:lnTo>
                      <a:pt x="132" y="210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38" y="220"/>
                    </a:lnTo>
                    <a:lnTo>
                      <a:pt x="138" y="220"/>
                    </a:lnTo>
                    <a:lnTo>
                      <a:pt x="142" y="222"/>
                    </a:lnTo>
                    <a:lnTo>
                      <a:pt x="146" y="228"/>
                    </a:lnTo>
                    <a:lnTo>
                      <a:pt x="156" y="242"/>
                    </a:lnTo>
                    <a:lnTo>
                      <a:pt x="158" y="250"/>
                    </a:lnTo>
                    <a:lnTo>
                      <a:pt x="160" y="258"/>
                    </a:lnTo>
                    <a:lnTo>
                      <a:pt x="162" y="266"/>
                    </a:lnTo>
                    <a:lnTo>
                      <a:pt x="160" y="274"/>
                    </a:lnTo>
                    <a:lnTo>
                      <a:pt x="160" y="274"/>
                    </a:lnTo>
                    <a:lnTo>
                      <a:pt x="148" y="296"/>
                    </a:lnTo>
                    <a:lnTo>
                      <a:pt x="136" y="314"/>
                    </a:lnTo>
                    <a:lnTo>
                      <a:pt x="136" y="314"/>
                    </a:lnTo>
                    <a:lnTo>
                      <a:pt x="134" y="324"/>
                    </a:lnTo>
                    <a:lnTo>
                      <a:pt x="128" y="330"/>
                    </a:lnTo>
                    <a:lnTo>
                      <a:pt x="120" y="336"/>
                    </a:lnTo>
                    <a:lnTo>
                      <a:pt x="110" y="346"/>
                    </a:lnTo>
                    <a:lnTo>
                      <a:pt x="110" y="346"/>
                    </a:lnTo>
                    <a:lnTo>
                      <a:pt x="102" y="354"/>
                    </a:lnTo>
                    <a:lnTo>
                      <a:pt x="88" y="364"/>
                    </a:lnTo>
                    <a:lnTo>
                      <a:pt x="50" y="390"/>
                    </a:lnTo>
                    <a:lnTo>
                      <a:pt x="32" y="406"/>
                    </a:lnTo>
                    <a:lnTo>
                      <a:pt x="16" y="424"/>
                    </a:lnTo>
                    <a:lnTo>
                      <a:pt x="10" y="434"/>
                    </a:lnTo>
                    <a:lnTo>
                      <a:pt x="4" y="444"/>
                    </a:lnTo>
                    <a:lnTo>
                      <a:pt x="2" y="452"/>
                    </a:lnTo>
                    <a:lnTo>
                      <a:pt x="0" y="462"/>
                    </a:lnTo>
                    <a:lnTo>
                      <a:pt x="0" y="462"/>
                    </a:lnTo>
                    <a:lnTo>
                      <a:pt x="2" y="484"/>
                    </a:lnTo>
                    <a:lnTo>
                      <a:pt x="4" y="508"/>
                    </a:lnTo>
                    <a:lnTo>
                      <a:pt x="10" y="534"/>
                    </a:lnTo>
                    <a:lnTo>
                      <a:pt x="16" y="560"/>
                    </a:lnTo>
                    <a:lnTo>
                      <a:pt x="34" y="618"/>
                    </a:lnTo>
                    <a:lnTo>
                      <a:pt x="54" y="674"/>
                    </a:lnTo>
                    <a:lnTo>
                      <a:pt x="54" y="674"/>
                    </a:lnTo>
                    <a:lnTo>
                      <a:pt x="74" y="722"/>
                    </a:lnTo>
                    <a:lnTo>
                      <a:pt x="92" y="762"/>
                    </a:lnTo>
                    <a:lnTo>
                      <a:pt x="98" y="780"/>
                    </a:lnTo>
                    <a:lnTo>
                      <a:pt x="104" y="800"/>
                    </a:lnTo>
                    <a:lnTo>
                      <a:pt x="106" y="822"/>
                    </a:lnTo>
                    <a:lnTo>
                      <a:pt x="108" y="844"/>
                    </a:lnTo>
                    <a:lnTo>
                      <a:pt x="108" y="844"/>
                    </a:lnTo>
                    <a:lnTo>
                      <a:pt x="106" y="872"/>
                    </a:lnTo>
                    <a:lnTo>
                      <a:pt x="102" y="904"/>
                    </a:lnTo>
                    <a:lnTo>
                      <a:pt x="90" y="974"/>
                    </a:lnTo>
                    <a:lnTo>
                      <a:pt x="76" y="1036"/>
                    </a:lnTo>
                    <a:lnTo>
                      <a:pt x="70" y="1072"/>
                    </a:lnTo>
                    <a:lnTo>
                      <a:pt x="70" y="1072"/>
                    </a:lnTo>
                    <a:lnTo>
                      <a:pt x="70" y="1086"/>
                    </a:lnTo>
                    <a:lnTo>
                      <a:pt x="72" y="1092"/>
                    </a:lnTo>
                    <a:lnTo>
                      <a:pt x="78" y="1094"/>
                    </a:lnTo>
                    <a:lnTo>
                      <a:pt x="84" y="1094"/>
                    </a:lnTo>
                    <a:lnTo>
                      <a:pt x="84" y="1094"/>
                    </a:lnTo>
                    <a:lnTo>
                      <a:pt x="86" y="1096"/>
                    </a:lnTo>
                    <a:lnTo>
                      <a:pt x="88" y="1100"/>
                    </a:lnTo>
                    <a:lnTo>
                      <a:pt x="86" y="1122"/>
                    </a:lnTo>
                    <a:lnTo>
                      <a:pt x="84" y="1136"/>
                    </a:lnTo>
                    <a:lnTo>
                      <a:pt x="84" y="1156"/>
                    </a:lnTo>
                    <a:lnTo>
                      <a:pt x="84" y="1178"/>
                    </a:lnTo>
                    <a:lnTo>
                      <a:pt x="88" y="1204"/>
                    </a:lnTo>
                    <a:lnTo>
                      <a:pt x="88" y="1204"/>
                    </a:lnTo>
                    <a:lnTo>
                      <a:pt x="100" y="1264"/>
                    </a:lnTo>
                    <a:lnTo>
                      <a:pt x="108" y="1328"/>
                    </a:lnTo>
                    <a:lnTo>
                      <a:pt x="116" y="1388"/>
                    </a:lnTo>
                    <a:lnTo>
                      <a:pt x="118" y="1418"/>
                    </a:lnTo>
                    <a:lnTo>
                      <a:pt x="118" y="1444"/>
                    </a:lnTo>
                    <a:lnTo>
                      <a:pt x="118" y="1444"/>
                    </a:lnTo>
                    <a:lnTo>
                      <a:pt x="118" y="1492"/>
                    </a:lnTo>
                    <a:lnTo>
                      <a:pt x="120" y="1540"/>
                    </a:lnTo>
                    <a:lnTo>
                      <a:pt x="122" y="1560"/>
                    </a:lnTo>
                    <a:lnTo>
                      <a:pt x="128" y="1576"/>
                    </a:lnTo>
                    <a:lnTo>
                      <a:pt x="134" y="1590"/>
                    </a:lnTo>
                    <a:lnTo>
                      <a:pt x="138" y="1594"/>
                    </a:lnTo>
                    <a:lnTo>
                      <a:pt x="142" y="1598"/>
                    </a:lnTo>
                    <a:lnTo>
                      <a:pt x="142" y="1598"/>
                    </a:lnTo>
                    <a:lnTo>
                      <a:pt x="154" y="1602"/>
                    </a:lnTo>
                    <a:lnTo>
                      <a:pt x="164" y="1604"/>
                    </a:lnTo>
                    <a:lnTo>
                      <a:pt x="184" y="1606"/>
                    </a:lnTo>
                    <a:lnTo>
                      <a:pt x="192" y="1608"/>
                    </a:lnTo>
                    <a:lnTo>
                      <a:pt x="198" y="1610"/>
                    </a:lnTo>
                    <a:lnTo>
                      <a:pt x="202" y="1614"/>
                    </a:lnTo>
                    <a:lnTo>
                      <a:pt x="204" y="1624"/>
                    </a:lnTo>
                    <a:lnTo>
                      <a:pt x="204" y="1624"/>
                    </a:lnTo>
                    <a:lnTo>
                      <a:pt x="200" y="1636"/>
                    </a:lnTo>
                    <a:lnTo>
                      <a:pt x="196" y="1654"/>
                    </a:lnTo>
                    <a:lnTo>
                      <a:pt x="180" y="1704"/>
                    </a:lnTo>
                    <a:lnTo>
                      <a:pt x="174" y="1732"/>
                    </a:lnTo>
                    <a:lnTo>
                      <a:pt x="168" y="1764"/>
                    </a:lnTo>
                    <a:lnTo>
                      <a:pt x="166" y="1796"/>
                    </a:lnTo>
                    <a:lnTo>
                      <a:pt x="168" y="1812"/>
                    </a:lnTo>
                    <a:lnTo>
                      <a:pt x="168" y="1828"/>
                    </a:lnTo>
                    <a:lnTo>
                      <a:pt x="168" y="1828"/>
                    </a:lnTo>
                    <a:lnTo>
                      <a:pt x="178" y="1888"/>
                    </a:lnTo>
                    <a:lnTo>
                      <a:pt x="184" y="1944"/>
                    </a:lnTo>
                    <a:lnTo>
                      <a:pt x="186" y="1966"/>
                    </a:lnTo>
                    <a:lnTo>
                      <a:pt x="186" y="1984"/>
                    </a:lnTo>
                    <a:lnTo>
                      <a:pt x="184" y="1996"/>
                    </a:lnTo>
                    <a:lnTo>
                      <a:pt x="182" y="2000"/>
                    </a:lnTo>
                    <a:lnTo>
                      <a:pt x="180" y="2002"/>
                    </a:lnTo>
                    <a:lnTo>
                      <a:pt x="180" y="2002"/>
                    </a:lnTo>
                    <a:lnTo>
                      <a:pt x="174" y="2006"/>
                    </a:lnTo>
                    <a:lnTo>
                      <a:pt x="166" y="2014"/>
                    </a:lnTo>
                    <a:lnTo>
                      <a:pt x="156" y="2024"/>
                    </a:lnTo>
                    <a:lnTo>
                      <a:pt x="146" y="2036"/>
                    </a:lnTo>
                    <a:lnTo>
                      <a:pt x="138" y="2052"/>
                    </a:lnTo>
                    <a:lnTo>
                      <a:pt x="134" y="2066"/>
                    </a:lnTo>
                    <a:lnTo>
                      <a:pt x="134" y="2074"/>
                    </a:lnTo>
                    <a:lnTo>
                      <a:pt x="134" y="2082"/>
                    </a:lnTo>
                    <a:lnTo>
                      <a:pt x="136" y="2090"/>
                    </a:lnTo>
                    <a:lnTo>
                      <a:pt x="140" y="2098"/>
                    </a:lnTo>
                    <a:lnTo>
                      <a:pt x="140" y="2098"/>
                    </a:lnTo>
                    <a:lnTo>
                      <a:pt x="144" y="2104"/>
                    </a:lnTo>
                    <a:lnTo>
                      <a:pt x="148" y="2106"/>
                    </a:lnTo>
                    <a:lnTo>
                      <a:pt x="156" y="2110"/>
                    </a:lnTo>
                    <a:lnTo>
                      <a:pt x="160" y="2112"/>
                    </a:lnTo>
                    <a:lnTo>
                      <a:pt x="162" y="2116"/>
                    </a:lnTo>
                    <a:lnTo>
                      <a:pt x="164" y="2124"/>
                    </a:lnTo>
                    <a:lnTo>
                      <a:pt x="166" y="2134"/>
                    </a:lnTo>
                    <a:lnTo>
                      <a:pt x="166" y="2134"/>
                    </a:lnTo>
                    <a:lnTo>
                      <a:pt x="166" y="2192"/>
                    </a:lnTo>
                    <a:lnTo>
                      <a:pt x="174" y="2192"/>
                    </a:lnTo>
                    <a:lnTo>
                      <a:pt x="174" y="2192"/>
                    </a:lnTo>
                    <a:lnTo>
                      <a:pt x="172" y="2196"/>
                    </a:lnTo>
                    <a:lnTo>
                      <a:pt x="170" y="2200"/>
                    </a:lnTo>
                    <a:lnTo>
                      <a:pt x="168" y="2204"/>
                    </a:lnTo>
                    <a:lnTo>
                      <a:pt x="168" y="22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1039813" y="1612900"/>
                <a:ext cx="441325" cy="419100"/>
              </a:xfrm>
              <a:custGeom>
                <a:avLst/>
                <a:gdLst>
                  <a:gd name="T0" fmla="*/ 218 w 278"/>
                  <a:gd name="T1" fmla="*/ 264 h 264"/>
                  <a:gd name="T2" fmla="*/ 140 w 278"/>
                  <a:gd name="T3" fmla="*/ 162 h 264"/>
                  <a:gd name="T4" fmla="*/ 76 w 278"/>
                  <a:gd name="T5" fmla="*/ 188 h 264"/>
                  <a:gd name="T6" fmla="*/ 76 w 278"/>
                  <a:gd name="T7" fmla="*/ 188 h 264"/>
                  <a:gd name="T8" fmla="*/ 62 w 278"/>
                  <a:gd name="T9" fmla="*/ 154 h 264"/>
                  <a:gd name="T10" fmla="*/ 46 w 278"/>
                  <a:gd name="T11" fmla="*/ 124 h 264"/>
                  <a:gd name="T12" fmla="*/ 30 w 278"/>
                  <a:gd name="T13" fmla="*/ 98 h 264"/>
                  <a:gd name="T14" fmla="*/ 30 w 278"/>
                  <a:gd name="T15" fmla="*/ 98 h 264"/>
                  <a:gd name="T16" fmla="*/ 18 w 278"/>
                  <a:gd name="T17" fmla="*/ 78 h 264"/>
                  <a:gd name="T18" fmla="*/ 8 w 278"/>
                  <a:gd name="T19" fmla="*/ 58 h 264"/>
                  <a:gd name="T20" fmla="*/ 0 w 278"/>
                  <a:gd name="T21" fmla="*/ 40 h 264"/>
                  <a:gd name="T22" fmla="*/ 24 w 278"/>
                  <a:gd name="T23" fmla="*/ 0 h 264"/>
                  <a:gd name="T24" fmla="*/ 24 w 278"/>
                  <a:gd name="T25" fmla="*/ 0 h 264"/>
                  <a:gd name="T26" fmla="*/ 78 w 278"/>
                  <a:gd name="T27" fmla="*/ 58 h 264"/>
                  <a:gd name="T28" fmla="*/ 120 w 278"/>
                  <a:gd name="T29" fmla="*/ 104 h 264"/>
                  <a:gd name="T30" fmla="*/ 136 w 278"/>
                  <a:gd name="T31" fmla="*/ 126 h 264"/>
                  <a:gd name="T32" fmla="*/ 148 w 278"/>
                  <a:gd name="T33" fmla="*/ 140 h 264"/>
                  <a:gd name="T34" fmla="*/ 148 w 278"/>
                  <a:gd name="T35" fmla="*/ 140 h 264"/>
                  <a:gd name="T36" fmla="*/ 182 w 278"/>
                  <a:gd name="T37" fmla="*/ 178 h 264"/>
                  <a:gd name="T38" fmla="*/ 182 w 278"/>
                  <a:gd name="T39" fmla="*/ 178 h 264"/>
                  <a:gd name="T40" fmla="*/ 184 w 278"/>
                  <a:gd name="T41" fmla="*/ 180 h 264"/>
                  <a:gd name="T42" fmla="*/ 186 w 278"/>
                  <a:gd name="T43" fmla="*/ 180 h 264"/>
                  <a:gd name="T44" fmla="*/ 190 w 278"/>
                  <a:gd name="T45" fmla="*/ 174 h 264"/>
                  <a:gd name="T46" fmla="*/ 196 w 278"/>
                  <a:gd name="T47" fmla="*/ 154 h 264"/>
                  <a:gd name="T48" fmla="*/ 196 w 278"/>
                  <a:gd name="T49" fmla="*/ 154 h 264"/>
                  <a:gd name="T50" fmla="*/ 196 w 278"/>
                  <a:gd name="T51" fmla="*/ 144 h 264"/>
                  <a:gd name="T52" fmla="*/ 192 w 278"/>
                  <a:gd name="T53" fmla="*/ 134 h 264"/>
                  <a:gd name="T54" fmla="*/ 182 w 278"/>
                  <a:gd name="T55" fmla="*/ 110 h 264"/>
                  <a:gd name="T56" fmla="*/ 168 w 278"/>
                  <a:gd name="T57" fmla="*/ 86 h 264"/>
                  <a:gd name="T58" fmla="*/ 194 w 278"/>
                  <a:gd name="T59" fmla="*/ 86 h 264"/>
                  <a:gd name="T60" fmla="*/ 278 w 278"/>
                  <a:gd name="T61" fmla="*/ 152 h 264"/>
                  <a:gd name="T62" fmla="*/ 278 w 278"/>
                  <a:gd name="T63" fmla="*/ 152 h 264"/>
                  <a:gd name="T64" fmla="*/ 254 w 278"/>
                  <a:gd name="T65" fmla="*/ 150 h 264"/>
                  <a:gd name="T66" fmla="*/ 238 w 278"/>
                  <a:gd name="T67" fmla="*/ 152 h 264"/>
                  <a:gd name="T68" fmla="*/ 232 w 278"/>
                  <a:gd name="T69" fmla="*/ 152 h 264"/>
                  <a:gd name="T70" fmla="*/ 228 w 278"/>
                  <a:gd name="T71" fmla="*/ 154 h 264"/>
                  <a:gd name="T72" fmla="*/ 228 w 278"/>
                  <a:gd name="T73" fmla="*/ 154 h 264"/>
                  <a:gd name="T74" fmla="*/ 222 w 278"/>
                  <a:gd name="T75" fmla="*/ 206 h 264"/>
                  <a:gd name="T76" fmla="*/ 218 w 278"/>
                  <a:gd name="T77" fmla="*/ 240 h 264"/>
                  <a:gd name="T78" fmla="*/ 218 w 278"/>
                  <a:gd name="T79" fmla="*/ 264 h 264"/>
                  <a:gd name="T80" fmla="*/ 218 w 278"/>
                  <a:gd name="T8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8" h="264">
                    <a:moveTo>
                      <a:pt x="218" y="264"/>
                    </a:moveTo>
                    <a:lnTo>
                      <a:pt x="140" y="162"/>
                    </a:lnTo>
                    <a:lnTo>
                      <a:pt x="76" y="188"/>
                    </a:lnTo>
                    <a:lnTo>
                      <a:pt x="76" y="188"/>
                    </a:lnTo>
                    <a:lnTo>
                      <a:pt x="62" y="154"/>
                    </a:lnTo>
                    <a:lnTo>
                      <a:pt x="46" y="124"/>
                    </a:lnTo>
                    <a:lnTo>
                      <a:pt x="30" y="98"/>
                    </a:lnTo>
                    <a:lnTo>
                      <a:pt x="30" y="98"/>
                    </a:lnTo>
                    <a:lnTo>
                      <a:pt x="18" y="78"/>
                    </a:lnTo>
                    <a:lnTo>
                      <a:pt x="8" y="58"/>
                    </a:lnTo>
                    <a:lnTo>
                      <a:pt x="0" y="4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78" y="58"/>
                    </a:lnTo>
                    <a:lnTo>
                      <a:pt x="120" y="104"/>
                    </a:lnTo>
                    <a:lnTo>
                      <a:pt x="136" y="126"/>
                    </a:lnTo>
                    <a:lnTo>
                      <a:pt x="148" y="140"/>
                    </a:lnTo>
                    <a:lnTo>
                      <a:pt x="148" y="140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4" y="180"/>
                    </a:lnTo>
                    <a:lnTo>
                      <a:pt x="186" y="180"/>
                    </a:lnTo>
                    <a:lnTo>
                      <a:pt x="190" y="174"/>
                    </a:lnTo>
                    <a:lnTo>
                      <a:pt x="196" y="154"/>
                    </a:lnTo>
                    <a:lnTo>
                      <a:pt x="196" y="154"/>
                    </a:lnTo>
                    <a:lnTo>
                      <a:pt x="196" y="144"/>
                    </a:lnTo>
                    <a:lnTo>
                      <a:pt x="192" y="134"/>
                    </a:lnTo>
                    <a:lnTo>
                      <a:pt x="182" y="110"/>
                    </a:lnTo>
                    <a:lnTo>
                      <a:pt x="168" y="86"/>
                    </a:lnTo>
                    <a:lnTo>
                      <a:pt x="194" y="86"/>
                    </a:lnTo>
                    <a:lnTo>
                      <a:pt x="278" y="152"/>
                    </a:lnTo>
                    <a:lnTo>
                      <a:pt x="278" y="152"/>
                    </a:lnTo>
                    <a:lnTo>
                      <a:pt x="254" y="150"/>
                    </a:lnTo>
                    <a:lnTo>
                      <a:pt x="238" y="152"/>
                    </a:lnTo>
                    <a:lnTo>
                      <a:pt x="232" y="152"/>
                    </a:lnTo>
                    <a:lnTo>
                      <a:pt x="228" y="154"/>
                    </a:lnTo>
                    <a:lnTo>
                      <a:pt x="228" y="154"/>
                    </a:lnTo>
                    <a:lnTo>
                      <a:pt x="222" y="206"/>
                    </a:lnTo>
                    <a:lnTo>
                      <a:pt x="218" y="240"/>
                    </a:lnTo>
                    <a:lnTo>
                      <a:pt x="218" y="264"/>
                    </a:lnTo>
                    <a:lnTo>
                      <a:pt x="218" y="2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1573213" y="2152650"/>
                <a:ext cx="95250" cy="114300"/>
              </a:xfrm>
              <a:custGeom>
                <a:avLst/>
                <a:gdLst>
                  <a:gd name="T0" fmla="*/ 50 w 60"/>
                  <a:gd name="T1" fmla="*/ 72 h 72"/>
                  <a:gd name="T2" fmla="*/ 0 w 60"/>
                  <a:gd name="T3" fmla="*/ 6 h 72"/>
                  <a:gd name="T4" fmla="*/ 0 w 60"/>
                  <a:gd name="T5" fmla="*/ 6 h 72"/>
                  <a:gd name="T6" fmla="*/ 0 w 60"/>
                  <a:gd name="T7" fmla="*/ 4 h 72"/>
                  <a:gd name="T8" fmla="*/ 2 w 60"/>
                  <a:gd name="T9" fmla="*/ 0 h 72"/>
                  <a:gd name="T10" fmla="*/ 4 w 60"/>
                  <a:gd name="T11" fmla="*/ 0 h 72"/>
                  <a:gd name="T12" fmla="*/ 8 w 60"/>
                  <a:gd name="T13" fmla="*/ 0 h 72"/>
                  <a:gd name="T14" fmla="*/ 12 w 60"/>
                  <a:gd name="T15" fmla="*/ 0 h 72"/>
                  <a:gd name="T16" fmla="*/ 16 w 60"/>
                  <a:gd name="T17" fmla="*/ 4 h 72"/>
                  <a:gd name="T18" fmla="*/ 16 w 60"/>
                  <a:gd name="T19" fmla="*/ 4 h 72"/>
                  <a:gd name="T20" fmla="*/ 32 w 60"/>
                  <a:gd name="T21" fmla="*/ 16 h 72"/>
                  <a:gd name="T22" fmla="*/ 46 w 60"/>
                  <a:gd name="T23" fmla="*/ 30 h 72"/>
                  <a:gd name="T24" fmla="*/ 54 w 60"/>
                  <a:gd name="T25" fmla="*/ 38 h 72"/>
                  <a:gd name="T26" fmla="*/ 58 w 60"/>
                  <a:gd name="T27" fmla="*/ 46 h 72"/>
                  <a:gd name="T28" fmla="*/ 60 w 60"/>
                  <a:gd name="T29" fmla="*/ 52 h 72"/>
                  <a:gd name="T30" fmla="*/ 60 w 60"/>
                  <a:gd name="T31" fmla="*/ 58 h 72"/>
                  <a:gd name="T32" fmla="*/ 60 w 60"/>
                  <a:gd name="T33" fmla="*/ 58 h 72"/>
                  <a:gd name="T34" fmla="*/ 52 w 60"/>
                  <a:gd name="T35" fmla="*/ 70 h 72"/>
                  <a:gd name="T36" fmla="*/ 50 w 60"/>
                  <a:gd name="T37" fmla="*/ 72 h 72"/>
                  <a:gd name="T38" fmla="*/ 50 w 60"/>
                  <a:gd name="T3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72">
                    <a:moveTo>
                      <a:pt x="50" y="72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32" y="16"/>
                    </a:lnTo>
                    <a:lnTo>
                      <a:pt x="46" y="30"/>
                    </a:lnTo>
                    <a:lnTo>
                      <a:pt x="54" y="38"/>
                    </a:lnTo>
                    <a:lnTo>
                      <a:pt x="58" y="46"/>
                    </a:lnTo>
                    <a:lnTo>
                      <a:pt x="60" y="5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2" y="70"/>
                    </a:lnTo>
                    <a:lnTo>
                      <a:pt x="50" y="72"/>
                    </a:lnTo>
                    <a:lnTo>
                      <a:pt x="5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1354138" y="2428875"/>
                <a:ext cx="120650" cy="120650"/>
              </a:xfrm>
              <a:custGeom>
                <a:avLst/>
                <a:gdLst>
                  <a:gd name="T0" fmla="*/ 58 w 76"/>
                  <a:gd name="T1" fmla="*/ 74 h 76"/>
                  <a:gd name="T2" fmla="*/ 58 w 76"/>
                  <a:gd name="T3" fmla="*/ 74 h 76"/>
                  <a:gd name="T4" fmla="*/ 44 w 76"/>
                  <a:gd name="T5" fmla="*/ 76 h 76"/>
                  <a:gd name="T6" fmla="*/ 30 w 76"/>
                  <a:gd name="T7" fmla="*/ 76 h 76"/>
                  <a:gd name="T8" fmla="*/ 20 w 76"/>
                  <a:gd name="T9" fmla="*/ 74 h 76"/>
                  <a:gd name="T10" fmla="*/ 20 w 76"/>
                  <a:gd name="T11" fmla="*/ 74 h 76"/>
                  <a:gd name="T12" fmla="*/ 14 w 76"/>
                  <a:gd name="T13" fmla="*/ 70 h 76"/>
                  <a:gd name="T14" fmla="*/ 6 w 76"/>
                  <a:gd name="T15" fmla="*/ 64 h 76"/>
                  <a:gd name="T16" fmla="*/ 0 w 76"/>
                  <a:gd name="T17" fmla="*/ 58 h 76"/>
                  <a:gd name="T18" fmla="*/ 0 w 76"/>
                  <a:gd name="T19" fmla="*/ 58 h 76"/>
                  <a:gd name="T20" fmla="*/ 8 w 76"/>
                  <a:gd name="T21" fmla="*/ 62 h 76"/>
                  <a:gd name="T22" fmla="*/ 14 w 76"/>
                  <a:gd name="T23" fmla="*/ 64 h 76"/>
                  <a:gd name="T24" fmla="*/ 24 w 76"/>
                  <a:gd name="T25" fmla="*/ 62 h 76"/>
                  <a:gd name="T26" fmla="*/ 24 w 76"/>
                  <a:gd name="T27" fmla="*/ 62 h 76"/>
                  <a:gd name="T28" fmla="*/ 28 w 76"/>
                  <a:gd name="T29" fmla="*/ 60 h 76"/>
                  <a:gd name="T30" fmla="*/ 32 w 76"/>
                  <a:gd name="T31" fmla="*/ 56 h 76"/>
                  <a:gd name="T32" fmla="*/ 36 w 76"/>
                  <a:gd name="T33" fmla="*/ 48 h 76"/>
                  <a:gd name="T34" fmla="*/ 38 w 76"/>
                  <a:gd name="T35" fmla="*/ 36 h 76"/>
                  <a:gd name="T36" fmla="*/ 36 w 76"/>
                  <a:gd name="T37" fmla="*/ 24 h 76"/>
                  <a:gd name="T38" fmla="*/ 36 w 76"/>
                  <a:gd name="T39" fmla="*/ 24 h 76"/>
                  <a:gd name="T40" fmla="*/ 34 w 76"/>
                  <a:gd name="T41" fmla="*/ 12 h 76"/>
                  <a:gd name="T42" fmla="*/ 32 w 76"/>
                  <a:gd name="T43" fmla="*/ 4 h 76"/>
                  <a:gd name="T44" fmla="*/ 32 w 76"/>
                  <a:gd name="T45" fmla="*/ 2 h 76"/>
                  <a:gd name="T46" fmla="*/ 32 w 76"/>
                  <a:gd name="T47" fmla="*/ 0 h 76"/>
                  <a:gd name="T48" fmla="*/ 38 w 76"/>
                  <a:gd name="T49" fmla="*/ 0 h 76"/>
                  <a:gd name="T50" fmla="*/ 38 w 76"/>
                  <a:gd name="T51" fmla="*/ 0 h 76"/>
                  <a:gd name="T52" fmla="*/ 50 w 76"/>
                  <a:gd name="T53" fmla="*/ 0 h 76"/>
                  <a:gd name="T54" fmla="*/ 62 w 76"/>
                  <a:gd name="T55" fmla="*/ 2 h 76"/>
                  <a:gd name="T56" fmla="*/ 68 w 76"/>
                  <a:gd name="T57" fmla="*/ 4 h 76"/>
                  <a:gd name="T58" fmla="*/ 72 w 76"/>
                  <a:gd name="T59" fmla="*/ 6 h 76"/>
                  <a:gd name="T60" fmla="*/ 74 w 76"/>
                  <a:gd name="T61" fmla="*/ 12 h 76"/>
                  <a:gd name="T62" fmla="*/ 76 w 76"/>
                  <a:gd name="T63" fmla="*/ 16 h 76"/>
                  <a:gd name="T64" fmla="*/ 76 w 76"/>
                  <a:gd name="T65" fmla="*/ 16 h 76"/>
                  <a:gd name="T66" fmla="*/ 76 w 76"/>
                  <a:gd name="T67" fmla="*/ 32 h 76"/>
                  <a:gd name="T68" fmla="*/ 72 w 76"/>
                  <a:gd name="T69" fmla="*/ 50 h 76"/>
                  <a:gd name="T70" fmla="*/ 66 w 76"/>
                  <a:gd name="T71" fmla="*/ 66 h 76"/>
                  <a:gd name="T72" fmla="*/ 62 w 76"/>
                  <a:gd name="T73" fmla="*/ 72 h 76"/>
                  <a:gd name="T74" fmla="*/ 58 w 76"/>
                  <a:gd name="T75" fmla="*/ 74 h 76"/>
                  <a:gd name="T76" fmla="*/ 58 w 76"/>
                  <a:gd name="T77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" h="76">
                    <a:moveTo>
                      <a:pt x="58" y="74"/>
                    </a:moveTo>
                    <a:lnTo>
                      <a:pt x="58" y="74"/>
                    </a:lnTo>
                    <a:lnTo>
                      <a:pt x="44" y="76"/>
                    </a:lnTo>
                    <a:lnTo>
                      <a:pt x="30" y="76"/>
                    </a:lnTo>
                    <a:lnTo>
                      <a:pt x="20" y="74"/>
                    </a:lnTo>
                    <a:lnTo>
                      <a:pt x="20" y="74"/>
                    </a:lnTo>
                    <a:lnTo>
                      <a:pt x="14" y="70"/>
                    </a:lnTo>
                    <a:lnTo>
                      <a:pt x="6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8" y="62"/>
                    </a:lnTo>
                    <a:lnTo>
                      <a:pt x="14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6"/>
                    </a:lnTo>
                    <a:lnTo>
                      <a:pt x="36" y="48"/>
                    </a:lnTo>
                    <a:lnTo>
                      <a:pt x="38" y="36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34" y="12"/>
                    </a:lnTo>
                    <a:lnTo>
                      <a:pt x="32" y="4"/>
                    </a:lnTo>
                    <a:lnTo>
                      <a:pt x="32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72" y="6"/>
                    </a:lnTo>
                    <a:lnTo>
                      <a:pt x="74" y="12"/>
                    </a:lnTo>
                    <a:lnTo>
                      <a:pt x="76" y="16"/>
                    </a:lnTo>
                    <a:lnTo>
                      <a:pt x="76" y="16"/>
                    </a:lnTo>
                    <a:lnTo>
                      <a:pt x="76" y="32"/>
                    </a:lnTo>
                    <a:lnTo>
                      <a:pt x="72" y="50"/>
                    </a:lnTo>
                    <a:lnTo>
                      <a:pt x="66" y="66"/>
                    </a:lnTo>
                    <a:lnTo>
                      <a:pt x="62" y="72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1" name="9 Rectángulo"/>
          <p:cNvSpPr/>
          <p:nvPr/>
        </p:nvSpPr>
        <p:spPr>
          <a:xfrm>
            <a:off x="1726090" y="1318952"/>
            <a:ext cx="768437" cy="200354"/>
          </a:xfrm>
          <a:prstGeom prst="rect">
            <a:avLst/>
          </a:prstGeom>
        </p:spPr>
        <p:txBody>
          <a:bodyPr wrap="none" lIns="38396" tIns="19198" rIns="38396" bIns="19198">
            <a:spAutoFit/>
          </a:bodyPr>
          <a:lstStyle/>
          <a:p>
            <a:pPr lvl="0"/>
            <a:r>
              <a:rPr lang="en-US" sz="1050" b="1" kern="0" dirty="0" smtClean="0">
                <a:ea typeface="Verdana" pitchFamily="34" charset="0"/>
                <a:cs typeface="Verdana" pitchFamily="34" charset="0"/>
              </a:rPr>
              <a:t>HR Manager</a:t>
            </a:r>
            <a:endParaRPr lang="en-US" sz="1050" b="1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Freeform 190"/>
          <p:cNvSpPr>
            <a:spLocks/>
          </p:cNvSpPr>
          <p:nvPr/>
        </p:nvSpPr>
        <p:spPr bwMode="auto">
          <a:xfrm>
            <a:off x="7104092" y="1150842"/>
            <a:ext cx="1484094" cy="4205973"/>
          </a:xfrm>
          <a:custGeom>
            <a:avLst/>
            <a:gdLst>
              <a:gd name="T0" fmla="*/ 870 w 932"/>
              <a:gd name="T1" fmla="*/ 1024 h 2576"/>
              <a:gd name="T2" fmla="*/ 752 w 932"/>
              <a:gd name="T3" fmla="*/ 1162 h 2576"/>
              <a:gd name="T4" fmla="*/ 754 w 932"/>
              <a:gd name="T5" fmla="*/ 1522 h 2576"/>
              <a:gd name="T6" fmla="*/ 786 w 932"/>
              <a:gd name="T7" fmla="*/ 1732 h 2576"/>
              <a:gd name="T8" fmla="*/ 834 w 932"/>
              <a:gd name="T9" fmla="*/ 2004 h 2576"/>
              <a:gd name="T10" fmla="*/ 824 w 932"/>
              <a:gd name="T11" fmla="*/ 2156 h 2576"/>
              <a:gd name="T12" fmla="*/ 850 w 932"/>
              <a:gd name="T13" fmla="*/ 2278 h 2576"/>
              <a:gd name="T14" fmla="*/ 864 w 932"/>
              <a:gd name="T15" fmla="*/ 2394 h 2576"/>
              <a:gd name="T16" fmla="*/ 848 w 932"/>
              <a:gd name="T17" fmla="*/ 2484 h 2576"/>
              <a:gd name="T18" fmla="*/ 844 w 932"/>
              <a:gd name="T19" fmla="*/ 2556 h 2576"/>
              <a:gd name="T20" fmla="*/ 816 w 932"/>
              <a:gd name="T21" fmla="*/ 2576 h 2576"/>
              <a:gd name="T22" fmla="*/ 766 w 932"/>
              <a:gd name="T23" fmla="*/ 2566 h 2576"/>
              <a:gd name="T24" fmla="*/ 730 w 932"/>
              <a:gd name="T25" fmla="*/ 2528 h 2576"/>
              <a:gd name="T26" fmla="*/ 732 w 932"/>
              <a:gd name="T27" fmla="*/ 2472 h 2576"/>
              <a:gd name="T28" fmla="*/ 704 w 932"/>
              <a:gd name="T29" fmla="*/ 2428 h 2576"/>
              <a:gd name="T30" fmla="*/ 636 w 932"/>
              <a:gd name="T31" fmla="*/ 2306 h 2576"/>
              <a:gd name="T32" fmla="*/ 578 w 932"/>
              <a:gd name="T33" fmla="*/ 2094 h 2576"/>
              <a:gd name="T34" fmla="*/ 558 w 932"/>
              <a:gd name="T35" fmla="*/ 1898 h 2576"/>
              <a:gd name="T36" fmla="*/ 514 w 932"/>
              <a:gd name="T37" fmla="*/ 1756 h 2576"/>
              <a:gd name="T38" fmla="*/ 500 w 932"/>
              <a:gd name="T39" fmla="*/ 1656 h 2576"/>
              <a:gd name="T40" fmla="*/ 450 w 932"/>
              <a:gd name="T41" fmla="*/ 1510 h 2576"/>
              <a:gd name="T42" fmla="*/ 418 w 932"/>
              <a:gd name="T43" fmla="*/ 1558 h 2576"/>
              <a:gd name="T44" fmla="*/ 392 w 932"/>
              <a:gd name="T45" fmla="*/ 1738 h 2576"/>
              <a:gd name="T46" fmla="*/ 392 w 932"/>
              <a:gd name="T47" fmla="*/ 2010 h 2576"/>
              <a:gd name="T48" fmla="*/ 366 w 932"/>
              <a:gd name="T49" fmla="*/ 2102 h 2576"/>
              <a:gd name="T50" fmla="*/ 304 w 932"/>
              <a:gd name="T51" fmla="*/ 2236 h 2576"/>
              <a:gd name="T52" fmla="*/ 300 w 932"/>
              <a:gd name="T53" fmla="*/ 2324 h 2576"/>
              <a:gd name="T54" fmla="*/ 280 w 932"/>
              <a:gd name="T55" fmla="*/ 2364 h 2576"/>
              <a:gd name="T56" fmla="*/ 194 w 932"/>
              <a:gd name="T57" fmla="*/ 2382 h 2576"/>
              <a:gd name="T58" fmla="*/ 144 w 932"/>
              <a:gd name="T59" fmla="*/ 2416 h 2576"/>
              <a:gd name="T60" fmla="*/ 68 w 932"/>
              <a:gd name="T61" fmla="*/ 2430 h 2576"/>
              <a:gd name="T62" fmla="*/ 4 w 932"/>
              <a:gd name="T63" fmla="*/ 2410 h 2576"/>
              <a:gd name="T64" fmla="*/ 14 w 932"/>
              <a:gd name="T65" fmla="*/ 2372 h 2576"/>
              <a:gd name="T66" fmla="*/ 72 w 932"/>
              <a:gd name="T67" fmla="*/ 2326 h 2576"/>
              <a:gd name="T68" fmla="*/ 138 w 932"/>
              <a:gd name="T69" fmla="*/ 2230 h 2576"/>
              <a:gd name="T70" fmla="*/ 172 w 932"/>
              <a:gd name="T71" fmla="*/ 2114 h 2576"/>
              <a:gd name="T72" fmla="*/ 204 w 932"/>
              <a:gd name="T73" fmla="*/ 1804 h 2576"/>
              <a:gd name="T74" fmla="*/ 202 w 932"/>
              <a:gd name="T75" fmla="*/ 1664 h 2576"/>
              <a:gd name="T76" fmla="*/ 176 w 932"/>
              <a:gd name="T77" fmla="*/ 1370 h 2576"/>
              <a:gd name="T78" fmla="*/ 188 w 932"/>
              <a:gd name="T79" fmla="*/ 1162 h 2576"/>
              <a:gd name="T80" fmla="*/ 218 w 932"/>
              <a:gd name="T81" fmla="*/ 1030 h 2576"/>
              <a:gd name="T82" fmla="*/ 244 w 932"/>
              <a:gd name="T83" fmla="*/ 960 h 2576"/>
              <a:gd name="T84" fmla="*/ 210 w 932"/>
              <a:gd name="T85" fmla="*/ 868 h 2576"/>
              <a:gd name="T86" fmla="*/ 200 w 932"/>
              <a:gd name="T87" fmla="*/ 732 h 2576"/>
              <a:gd name="T88" fmla="*/ 196 w 932"/>
              <a:gd name="T89" fmla="*/ 518 h 2576"/>
              <a:gd name="T90" fmla="*/ 214 w 932"/>
              <a:gd name="T91" fmla="*/ 432 h 2576"/>
              <a:gd name="T92" fmla="*/ 338 w 932"/>
              <a:gd name="T93" fmla="*/ 374 h 2576"/>
              <a:gd name="T94" fmla="*/ 378 w 932"/>
              <a:gd name="T95" fmla="*/ 276 h 2576"/>
              <a:gd name="T96" fmla="*/ 334 w 932"/>
              <a:gd name="T97" fmla="*/ 138 h 2576"/>
              <a:gd name="T98" fmla="*/ 336 w 932"/>
              <a:gd name="T99" fmla="*/ 58 h 2576"/>
              <a:gd name="T100" fmla="*/ 392 w 932"/>
              <a:gd name="T101" fmla="*/ 16 h 2576"/>
              <a:gd name="T102" fmla="*/ 502 w 932"/>
              <a:gd name="T103" fmla="*/ 0 h 2576"/>
              <a:gd name="T104" fmla="*/ 580 w 932"/>
              <a:gd name="T105" fmla="*/ 32 h 2576"/>
              <a:gd name="T106" fmla="*/ 610 w 932"/>
              <a:gd name="T107" fmla="*/ 142 h 2576"/>
              <a:gd name="T108" fmla="*/ 602 w 932"/>
              <a:gd name="T109" fmla="*/ 236 h 2576"/>
              <a:gd name="T110" fmla="*/ 598 w 932"/>
              <a:gd name="T111" fmla="*/ 294 h 2576"/>
              <a:gd name="T112" fmla="*/ 634 w 932"/>
              <a:gd name="T113" fmla="*/ 330 h 2576"/>
              <a:gd name="T114" fmla="*/ 870 w 932"/>
              <a:gd name="T115" fmla="*/ 468 h 2576"/>
              <a:gd name="T116" fmla="*/ 894 w 932"/>
              <a:gd name="T117" fmla="*/ 500 h 2576"/>
              <a:gd name="T118" fmla="*/ 932 w 932"/>
              <a:gd name="T119" fmla="*/ 840 h 2576"/>
              <a:gd name="T120" fmla="*/ 926 w 932"/>
              <a:gd name="T121" fmla="*/ 936 h 2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32" h="2576">
                <a:moveTo>
                  <a:pt x="926" y="936"/>
                </a:moveTo>
                <a:lnTo>
                  <a:pt x="926" y="936"/>
                </a:lnTo>
                <a:lnTo>
                  <a:pt x="912" y="962"/>
                </a:lnTo>
                <a:lnTo>
                  <a:pt x="892" y="992"/>
                </a:lnTo>
                <a:lnTo>
                  <a:pt x="870" y="1024"/>
                </a:lnTo>
                <a:lnTo>
                  <a:pt x="846" y="1056"/>
                </a:lnTo>
                <a:lnTo>
                  <a:pt x="820" y="1088"/>
                </a:lnTo>
                <a:lnTo>
                  <a:pt x="796" y="1118"/>
                </a:lnTo>
                <a:lnTo>
                  <a:pt x="772" y="1142"/>
                </a:lnTo>
                <a:lnTo>
                  <a:pt x="752" y="1162"/>
                </a:lnTo>
                <a:lnTo>
                  <a:pt x="752" y="1162"/>
                </a:lnTo>
                <a:lnTo>
                  <a:pt x="752" y="1240"/>
                </a:lnTo>
                <a:lnTo>
                  <a:pt x="750" y="1374"/>
                </a:lnTo>
                <a:lnTo>
                  <a:pt x="752" y="1450"/>
                </a:lnTo>
                <a:lnTo>
                  <a:pt x="754" y="1522"/>
                </a:lnTo>
                <a:lnTo>
                  <a:pt x="758" y="1586"/>
                </a:lnTo>
                <a:lnTo>
                  <a:pt x="762" y="1614"/>
                </a:lnTo>
                <a:lnTo>
                  <a:pt x="766" y="1636"/>
                </a:lnTo>
                <a:lnTo>
                  <a:pt x="766" y="1636"/>
                </a:lnTo>
                <a:lnTo>
                  <a:pt x="786" y="1732"/>
                </a:lnTo>
                <a:lnTo>
                  <a:pt x="810" y="1844"/>
                </a:lnTo>
                <a:lnTo>
                  <a:pt x="820" y="1896"/>
                </a:lnTo>
                <a:lnTo>
                  <a:pt x="828" y="1946"/>
                </a:lnTo>
                <a:lnTo>
                  <a:pt x="832" y="1986"/>
                </a:lnTo>
                <a:lnTo>
                  <a:pt x="834" y="2004"/>
                </a:lnTo>
                <a:lnTo>
                  <a:pt x="832" y="2016"/>
                </a:lnTo>
                <a:lnTo>
                  <a:pt x="832" y="2016"/>
                </a:lnTo>
                <a:lnTo>
                  <a:pt x="828" y="2070"/>
                </a:lnTo>
                <a:lnTo>
                  <a:pt x="824" y="2128"/>
                </a:lnTo>
                <a:lnTo>
                  <a:pt x="824" y="2156"/>
                </a:lnTo>
                <a:lnTo>
                  <a:pt x="824" y="2184"/>
                </a:lnTo>
                <a:lnTo>
                  <a:pt x="828" y="2210"/>
                </a:lnTo>
                <a:lnTo>
                  <a:pt x="836" y="2234"/>
                </a:lnTo>
                <a:lnTo>
                  <a:pt x="836" y="2234"/>
                </a:lnTo>
                <a:lnTo>
                  <a:pt x="850" y="2278"/>
                </a:lnTo>
                <a:lnTo>
                  <a:pt x="862" y="2324"/>
                </a:lnTo>
                <a:lnTo>
                  <a:pt x="866" y="2344"/>
                </a:lnTo>
                <a:lnTo>
                  <a:pt x="868" y="2364"/>
                </a:lnTo>
                <a:lnTo>
                  <a:pt x="866" y="2380"/>
                </a:lnTo>
                <a:lnTo>
                  <a:pt x="864" y="2394"/>
                </a:lnTo>
                <a:lnTo>
                  <a:pt x="864" y="2394"/>
                </a:lnTo>
                <a:lnTo>
                  <a:pt x="858" y="2416"/>
                </a:lnTo>
                <a:lnTo>
                  <a:pt x="852" y="2438"/>
                </a:lnTo>
                <a:lnTo>
                  <a:pt x="848" y="2460"/>
                </a:lnTo>
                <a:lnTo>
                  <a:pt x="848" y="2484"/>
                </a:lnTo>
                <a:lnTo>
                  <a:pt x="848" y="2484"/>
                </a:lnTo>
                <a:lnTo>
                  <a:pt x="850" y="2512"/>
                </a:lnTo>
                <a:lnTo>
                  <a:pt x="850" y="2526"/>
                </a:lnTo>
                <a:lnTo>
                  <a:pt x="848" y="2542"/>
                </a:lnTo>
                <a:lnTo>
                  <a:pt x="844" y="2556"/>
                </a:lnTo>
                <a:lnTo>
                  <a:pt x="838" y="2566"/>
                </a:lnTo>
                <a:lnTo>
                  <a:pt x="834" y="2570"/>
                </a:lnTo>
                <a:lnTo>
                  <a:pt x="830" y="2574"/>
                </a:lnTo>
                <a:lnTo>
                  <a:pt x="824" y="2576"/>
                </a:lnTo>
                <a:lnTo>
                  <a:pt x="816" y="2576"/>
                </a:lnTo>
                <a:lnTo>
                  <a:pt x="816" y="2576"/>
                </a:lnTo>
                <a:lnTo>
                  <a:pt x="802" y="2576"/>
                </a:lnTo>
                <a:lnTo>
                  <a:pt x="790" y="2574"/>
                </a:lnTo>
                <a:lnTo>
                  <a:pt x="778" y="2570"/>
                </a:lnTo>
                <a:lnTo>
                  <a:pt x="766" y="2566"/>
                </a:lnTo>
                <a:lnTo>
                  <a:pt x="756" y="2558"/>
                </a:lnTo>
                <a:lnTo>
                  <a:pt x="746" y="2550"/>
                </a:lnTo>
                <a:lnTo>
                  <a:pt x="738" y="2540"/>
                </a:lnTo>
                <a:lnTo>
                  <a:pt x="730" y="2528"/>
                </a:lnTo>
                <a:lnTo>
                  <a:pt x="730" y="2528"/>
                </a:lnTo>
                <a:lnTo>
                  <a:pt x="726" y="2516"/>
                </a:lnTo>
                <a:lnTo>
                  <a:pt x="726" y="2504"/>
                </a:lnTo>
                <a:lnTo>
                  <a:pt x="726" y="2494"/>
                </a:lnTo>
                <a:lnTo>
                  <a:pt x="730" y="2482"/>
                </a:lnTo>
                <a:lnTo>
                  <a:pt x="732" y="2472"/>
                </a:lnTo>
                <a:lnTo>
                  <a:pt x="732" y="2462"/>
                </a:lnTo>
                <a:lnTo>
                  <a:pt x="728" y="2452"/>
                </a:lnTo>
                <a:lnTo>
                  <a:pt x="718" y="2442"/>
                </a:lnTo>
                <a:lnTo>
                  <a:pt x="718" y="2442"/>
                </a:lnTo>
                <a:lnTo>
                  <a:pt x="704" y="2428"/>
                </a:lnTo>
                <a:lnTo>
                  <a:pt x="690" y="2410"/>
                </a:lnTo>
                <a:lnTo>
                  <a:pt x="676" y="2388"/>
                </a:lnTo>
                <a:lnTo>
                  <a:pt x="662" y="2362"/>
                </a:lnTo>
                <a:lnTo>
                  <a:pt x="648" y="2334"/>
                </a:lnTo>
                <a:lnTo>
                  <a:pt x="636" y="2306"/>
                </a:lnTo>
                <a:lnTo>
                  <a:pt x="616" y="2254"/>
                </a:lnTo>
                <a:lnTo>
                  <a:pt x="616" y="2254"/>
                </a:lnTo>
                <a:lnTo>
                  <a:pt x="600" y="2200"/>
                </a:lnTo>
                <a:lnTo>
                  <a:pt x="588" y="2146"/>
                </a:lnTo>
                <a:lnTo>
                  <a:pt x="578" y="2094"/>
                </a:lnTo>
                <a:lnTo>
                  <a:pt x="574" y="2046"/>
                </a:lnTo>
                <a:lnTo>
                  <a:pt x="574" y="2046"/>
                </a:lnTo>
                <a:lnTo>
                  <a:pt x="568" y="1956"/>
                </a:lnTo>
                <a:lnTo>
                  <a:pt x="564" y="1920"/>
                </a:lnTo>
                <a:lnTo>
                  <a:pt x="558" y="1898"/>
                </a:lnTo>
                <a:lnTo>
                  <a:pt x="558" y="1898"/>
                </a:lnTo>
                <a:lnTo>
                  <a:pt x="548" y="1868"/>
                </a:lnTo>
                <a:lnTo>
                  <a:pt x="530" y="1814"/>
                </a:lnTo>
                <a:lnTo>
                  <a:pt x="522" y="1784"/>
                </a:lnTo>
                <a:lnTo>
                  <a:pt x="514" y="1756"/>
                </a:lnTo>
                <a:lnTo>
                  <a:pt x="510" y="1728"/>
                </a:lnTo>
                <a:lnTo>
                  <a:pt x="508" y="1706"/>
                </a:lnTo>
                <a:lnTo>
                  <a:pt x="508" y="1706"/>
                </a:lnTo>
                <a:lnTo>
                  <a:pt x="506" y="1684"/>
                </a:lnTo>
                <a:lnTo>
                  <a:pt x="500" y="1656"/>
                </a:lnTo>
                <a:lnTo>
                  <a:pt x="492" y="1626"/>
                </a:lnTo>
                <a:lnTo>
                  <a:pt x="482" y="1594"/>
                </a:lnTo>
                <a:lnTo>
                  <a:pt x="472" y="1562"/>
                </a:lnTo>
                <a:lnTo>
                  <a:pt x="460" y="1534"/>
                </a:lnTo>
                <a:lnTo>
                  <a:pt x="450" y="1510"/>
                </a:lnTo>
                <a:lnTo>
                  <a:pt x="440" y="1492"/>
                </a:lnTo>
                <a:lnTo>
                  <a:pt x="440" y="1492"/>
                </a:lnTo>
                <a:lnTo>
                  <a:pt x="432" y="1510"/>
                </a:lnTo>
                <a:lnTo>
                  <a:pt x="426" y="1530"/>
                </a:lnTo>
                <a:lnTo>
                  <a:pt x="418" y="1558"/>
                </a:lnTo>
                <a:lnTo>
                  <a:pt x="410" y="1594"/>
                </a:lnTo>
                <a:lnTo>
                  <a:pt x="402" y="1636"/>
                </a:lnTo>
                <a:lnTo>
                  <a:pt x="396" y="1684"/>
                </a:lnTo>
                <a:lnTo>
                  <a:pt x="392" y="1738"/>
                </a:lnTo>
                <a:lnTo>
                  <a:pt x="392" y="1738"/>
                </a:lnTo>
                <a:lnTo>
                  <a:pt x="390" y="1792"/>
                </a:lnTo>
                <a:lnTo>
                  <a:pt x="390" y="1844"/>
                </a:lnTo>
                <a:lnTo>
                  <a:pt x="394" y="1932"/>
                </a:lnTo>
                <a:lnTo>
                  <a:pt x="394" y="1972"/>
                </a:lnTo>
                <a:lnTo>
                  <a:pt x="392" y="2010"/>
                </a:lnTo>
                <a:lnTo>
                  <a:pt x="386" y="2042"/>
                </a:lnTo>
                <a:lnTo>
                  <a:pt x="384" y="2058"/>
                </a:lnTo>
                <a:lnTo>
                  <a:pt x="378" y="2074"/>
                </a:lnTo>
                <a:lnTo>
                  <a:pt x="378" y="2074"/>
                </a:lnTo>
                <a:lnTo>
                  <a:pt x="366" y="2102"/>
                </a:lnTo>
                <a:lnTo>
                  <a:pt x="354" y="2130"/>
                </a:lnTo>
                <a:lnTo>
                  <a:pt x="330" y="2176"/>
                </a:lnTo>
                <a:lnTo>
                  <a:pt x="318" y="2198"/>
                </a:lnTo>
                <a:lnTo>
                  <a:pt x="310" y="2218"/>
                </a:lnTo>
                <a:lnTo>
                  <a:pt x="304" y="2236"/>
                </a:lnTo>
                <a:lnTo>
                  <a:pt x="302" y="2254"/>
                </a:lnTo>
                <a:lnTo>
                  <a:pt x="302" y="2254"/>
                </a:lnTo>
                <a:lnTo>
                  <a:pt x="302" y="2290"/>
                </a:lnTo>
                <a:lnTo>
                  <a:pt x="302" y="2308"/>
                </a:lnTo>
                <a:lnTo>
                  <a:pt x="300" y="2324"/>
                </a:lnTo>
                <a:lnTo>
                  <a:pt x="298" y="2340"/>
                </a:lnTo>
                <a:lnTo>
                  <a:pt x="292" y="2352"/>
                </a:lnTo>
                <a:lnTo>
                  <a:pt x="288" y="2358"/>
                </a:lnTo>
                <a:lnTo>
                  <a:pt x="284" y="2362"/>
                </a:lnTo>
                <a:lnTo>
                  <a:pt x="280" y="2364"/>
                </a:lnTo>
                <a:lnTo>
                  <a:pt x="272" y="2366"/>
                </a:lnTo>
                <a:lnTo>
                  <a:pt x="272" y="2366"/>
                </a:lnTo>
                <a:lnTo>
                  <a:pt x="244" y="2368"/>
                </a:lnTo>
                <a:lnTo>
                  <a:pt x="210" y="2376"/>
                </a:lnTo>
                <a:lnTo>
                  <a:pt x="194" y="2382"/>
                </a:lnTo>
                <a:lnTo>
                  <a:pt x="178" y="2388"/>
                </a:lnTo>
                <a:lnTo>
                  <a:pt x="166" y="2396"/>
                </a:lnTo>
                <a:lnTo>
                  <a:pt x="154" y="2406"/>
                </a:lnTo>
                <a:lnTo>
                  <a:pt x="154" y="2406"/>
                </a:lnTo>
                <a:lnTo>
                  <a:pt x="144" y="2416"/>
                </a:lnTo>
                <a:lnTo>
                  <a:pt x="132" y="2424"/>
                </a:lnTo>
                <a:lnTo>
                  <a:pt x="118" y="2428"/>
                </a:lnTo>
                <a:lnTo>
                  <a:pt x="102" y="2430"/>
                </a:lnTo>
                <a:lnTo>
                  <a:pt x="86" y="2430"/>
                </a:lnTo>
                <a:lnTo>
                  <a:pt x="68" y="2430"/>
                </a:lnTo>
                <a:lnTo>
                  <a:pt x="48" y="2426"/>
                </a:lnTo>
                <a:lnTo>
                  <a:pt x="30" y="2422"/>
                </a:lnTo>
                <a:lnTo>
                  <a:pt x="30" y="2422"/>
                </a:lnTo>
                <a:lnTo>
                  <a:pt x="14" y="2418"/>
                </a:lnTo>
                <a:lnTo>
                  <a:pt x="4" y="2410"/>
                </a:lnTo>
                <a:lnTo>
                  <a:pt x="2" y="2406"/>
                </a:lnTo>
                <a:lnTo>
                  <a:pt x="0" y="2402"/>
                </a:lnTo>
                <a:lnTo>
                  <a:pt x="0" y="2392"/>
                </a:lnTo>
                <a:lnTo>
                  <a:pt x="4" y="2382"/>
                </a:lnTo>
                <a:lnTo>
                  <a:pt x="14" y="2372"/>
                </a:lnTo>
                <a:lnTo>
                  <a:pt x="26" y="2362"/>
                </a:lnTo>
                <a:lnTo>
                  <a:pt x="40" y="2352"/>
                </a:lnTo>
                <a:lnTo>
                  <a:pt x="40" y="2352"/>
                </a:lnTo>
                <a:lnTo>
                  <a:pt x="56" y="2340"/>
                </a:lnTo>
                <a:lnTo>
                  <a:pt x="72" y="2326"/>
                </a:lnTo>
                <a:lnTo>
                  <a:pt x="88" y="2308"/>
                </a:lnTo>
                <a:lnTo>
                  <a:pt x="104" y="2288"/>
                </a:lnTo>
                <a:lnTo>
                  <a:pt x="118" y="2268"/>
                </a:lnTo>
                <a:lnTo>
                  <a:pt x="128" y="2248"/>
                </a:lnTo>
                <a:lnTo>
                  <a:pt x="138" y="2230"/>
                </a:lnTo>
                <a:lnTo>
                  <a:pt x="142" y="2214"/>
                </a:lnTo>
                <a:lnTo>
                  <a:pt x="142" y="2214"/>
                </a:lnTo>
                <a:lnTo>
                  <a:pt x="150" y="2184"/>
                </a:lnTo>
                <a:lnTo>
                  <a:pt x="160" y="2148"/>
                </a:lnTo>
                <a:lnTo>
                  <a:pt x="172" y="2114"/>
                </a:lnTo>
                <a:lnTo>
                  <a:pt x="174" y="2098"/>
                </a:lnTo>
                <a:lnTo>
                  <a:pt x="178" y="2084"/>
                </a:lnTo>
                <a:lnTo>
                  <a:pt x="178" y="2084"/>
                </a:lnTo>
                <a:lnTo>
                  <a:pt x="194" y="1914"/>
                </a:lnTo>
                <a:lnTo>
                  <a:pt x="204" y="1804"/>
                </a:lnTo>
                <a:lnTo>
                  <a:pt x="208" y="1760"/>
                </a:lnTo>
                <a:lnTo>
                  <a:pt x="208" y="1732"/>
                </a:lnTo>
                <a:lnTo>
                  <a:pt x="208" y="1732"/>
                </a:lnTo>
                <a:lnTo>
                  <a:pt x="208" y="1704"/>
                </a:lnTo>
                <a:lnTo>
                  <a:pt x="202" y="1664"/>
                </a:lnTo>
                <a:lnTo>
                  <a:pt x="190" y="1558"/>
                </a:lnTo>
                <a:lnTo>
                  <a:pt x="182" y="1500"/>
                </a:lnTo>
                <a:lnTo>
                  <a:pt x="178" y="1442"/>
                </a:lnTo>
                <a:lnTo>
                  <a:pt x="176" y="1392"/>
                </a:lnTo>
                <a:lnTo>
                  <a:pt x="176" y="1370"/>
                </a:lnTo>
                <a:lnTo>
                  <a:pt x="178" y="1352"/>
                </a:lnTo>
                <a:lnTo>
                  <a:pt x="178" y="1352"/>
                </a:lnTo>
                <a:lnTo>
                  <a:pt x="182" y="1276"/>
                </a:lnTo>
                <a:lnTo>
                  <a:pt x="186" y="1198"/>
                </a:lnTo>
                <a:lnTo>
                  <a:pt x="188" y="1162"/>
                </a:lnTo>
                <a:lnTo>
                  <a:pt x="192" y="1126"/>
                </a:lnTo>
                <a:lnTo>
                  <a:pt x="196" y="1096"/>
                </a:lnTo>
                <a:lnTo>
                  <a:pt x="202" y="1070"/>
                </a:lnTo>
                <a:lnTo>
                  <a:pt x="202" y="1070"/>
                </a:lnTo>
                <a:lnTo>
                  <a:pt x="218" y="1030"/>
                </a:lnTo>
                <a:lnTo>
                  <a:pt x="230" y="1000"/>
                </a:lnTo>
                <a:lnTo>
                  <a:pt x="240" y="978"/>
                </a:lnTo>
                <a:lnTo>
                  <a:pt x="244" y="968"/>
                </a:lnTo>
                <a:lnTo>
                  <a:pt x="244" y="960"/>
                </a:lnTo>
                <a:lnTo>
                  <a:pt x="244" y="960"/>
                </a:lnTo>
                <a:lnTo>
                  <a:pt x="242" y="948"/>
                </a:lnTo>
                <a:lnTo>
                  <a:pt x="236" y="936"/>
                </a:lnTo>
                <a:lnTo>
                  <a:pt x="228" y="918"/>
                </a:lnTo>
                <a:lnTo>
                  <a:pt x="218" y="896"/>
                </a:lnTo>
                <a:lnTo>
                  <a:pt x="210" y="868"/>
                </a:lnTo>
                <a:lnTo>
                  <a:pt x="202" y="830"/>
                </a:lnTo>
                <a:lnTo>
                  <a:pt x="200" y="810"/>
                </a:lnTo>
                <a:lnTo>
                  <a:pt x="198" y="786"/>
                </a:lnTo>
                <a:lnTo>
                  <a:pt x="198" y="760"/>
                </a:lnTo>
                <a:lnTo>
                  <a:pt x="200" y="732"/>
                </a:lnTo>
                <a:lnTo>
                  <a:pt x="200" y="732"/>
                </a:lnTo>
                <a:lnTo>
                  <a:pt x="200" y="700"/>
                </a:lnTo>
                <a:lnTo>
                  <a:pt x="198" y="660"/>
                </a:lnTo>
                <a:lnTo>
                  <a:pt x="194" y="564"/>
                </a:lnTo>
                <a:lnTo>
                  <a:pt x="196" y="518"/>
                </a:lnTo>
                <a:lnTo>
                  <a:pt x="196" y="496"/>
                </a:lnTo>
                <a:lnTo>
                  <a:pt x="198" y="476"/>
                </a:lnTo>
                <a:lnTo>
                  <a:pt x="202" y="458"/>
                </a:lnTo>
                <a:lnTo>
                  <a:pt x="208" y="444"/>
                </a:lnTo>
                <a:lnTo>
                  <a:pt x="214" y="432"/>
                </a:lnTo>
                <a:lnTo>
                  <a:pt x="222" y="424"/>
                </a:lnTo>
                <a:lnTo>
                  <a:pt x="222" y="424"/>
                </a:lnTo>
                <a:lnTo>
                  <a:pt x="244" y="412"/>
                </a:lnTo>
                <a:lnTo>
                  <a:pt x="272" y="400"/>
                </a:lnTo>
                <a:lnTo>
                  <a:pt x="338" y="374"/>
                </a:lnTo>
                <a:lnTo>
                  <a:pt x="416" y="344"/>
                </a:lnTo>
                <a:lnTo>
                  <a:pt x="416" y="344"/>
                </a:lnTo>
                <a:lnTo>
                  <a:pt x="400" y="320"/>
                </a:lnTo>
                <a:lnTo>
                  <a:pt x="386" y="292"/>
                </a:lnTo>
                <a:lnTo>
                  <a:pt x="378" y="276"/>
                </a:lnTo>
                <a:lnTo>
                  <a:pt x="372" y="258"/>
                </a:lnTo>
                <a:lnTo>
                  <a:pt x="372" y="258"/>
                </a:lnTo>
                <a:lnTo>
                  <a:pt x="354" y="206"/>
                </a:lnTo>
                <a:lnTo>
                  <a:pt x="344" y="174"/>
                </a:lnTo>
                <a:lnTo>
                  <a:pt x="334" y="138"/>
                </a:lnTo>
                <a:lnTo>
                  <a:pt x="332" y="120"/>
                </a:lnTo>
                <a:lnTo>
                  <a:pt x="330" y="104"/>
                </a:lnTo>
                <a:lnTo>
                  <a:pt x="330" y="86"/>
                </a:lnTo>
                <a:lnTo>
                  <a:pt x="332" y="72"/>
                </a:lnTo>
                <a:lnTo>
                  <a:pt x="336" y="58"/>
                </a:lnTo>
                <a:lnTo>
                  <a:pt x="342" y="46"/>
                </a:lnTo>
                <a:lnTo>
                  <a:pt x="350" y="36"/>
                </a:lnTo>
                <a:lnTo>
                  <a:pt x="362" y="28"/>
                </a:lnTo>
                <a:lnTo>
                  <a:pt x="362" y="28"/>
                </a:lnTo>
                <a:lnTo>
                  <a:pt x="392" y="16"/>
                </a:lnTo>
                <a:lnTo>
                  <a:pt x="428" y="6"/>
                </a:lnTo>
                <a:lnTo>
                  <a:pt x="446" y="2"/>
                </a:lnTo>
                <a:lnTo>
                  <a:pt x="466" y="0"/>
                </a:lnTo>
                <a:lnTo>
                  <a:pt x="484" y="0"/>
                </a:lnTo>
                <a:lnTo>
                  <a:pt x="502" y="0"/>
                </a:lnTo>
                <a:lnTo>
                  <a:pt x="520" y="2"/>
                </a:lnTo>
                <a:lnTo>
                  <a:pt x="538" y="8"/>
                </a:lnTo>
                <a:lnTo>
                  <a:pt x="554" y="14"/>
                </a:lnTo>
                <a:lnTo>
                  <a:pt x="568" y="22"/>
                </a:lnTo>
                <a:lnTo>
                  <a:pt x="580" y="32"/>
                </a:lnTo>
                <a:lnTo>
                  <a:pt x="590" y="44"/>
                </a:lnTo>
                <a:lnTo>
                  <a:pt x="598" y="60"/>
                </a:lnTo>
                <a:lnTo>
                  <a:pt x="602" y="78"/>
                </a:lnTo>
                <a:lnTo>
                  <a:pt x="602" y="78"/>
                </a:lnTo>
                <a:lnTo>
                  <a:pt x="610" y="142"/>
                </a:lnTo>
                <a:lnTo>
                  <a:pt x="612" y="164"/>
                </a:lnTo>
                <a:lnTo>
                  <a:pt x="612" y="182"/>
                </a:lnTo>
                <a:lnTo>
                  <a:pt x="610" y="196"/>
                </a:lnTo>
                <a:lnTo>
                  <a:pt x="608" y="210"/>
                </a:lnTo>
                <a:lnTo>
                  <a:pt x="602" y="236"/>
                </a:lnTo>
                <a:lnTo>
                  <a:pt x="602" y="236"/>
                </a:lnTo>
                <a:lnTo>
                  <a:pt x="598" y="262"/>
                </a:lnTo>
                <a:lnTo>
                  <a:pt x="596" y="274"/>
                </a:lnTo>
                <a:lnTo>
                  <a:pt x="596" y="284"/>
                </a:lnTo>
                <a:lnTo>
                  <a:pt x="598" y="294"/>
                </a:lnTo>
                <a:lnTo>
                  <a:pt x="602" y="302"/>
                </a:lnTo>
                <a:lnTo>
                  <a:pt x="608" y="312"/>
                </a:lnTo>
                <a:lnTo>
                  <a:pt x="616" y="318"/>
                </a:lnTo>
                <a:lnTo>
                  <a:pt x="616" y="318"/>
                </a:lnTo>
                <a:lnTo>
                  <a:pt x="634" y="330"/>
                </a:lnTo>
                <a:lnTo>
                  <a:pt x="668" y="348"/>
                </a:lnTo>
                <a:lnTo>
                  <a:pt x="762" y="398"/>
                </a:lnTo>
                <a:lnTo>
                  <a:pt x="812" y="428"/>
                </a:lnTo>
                <a:lnTo>
                  <a:pt x="852" y="454"/>
                </a:lnTo>
                <a:lnTo>
                  <a:pt x="870" y="468"/>
                </a:lnTo>
                <a:lnTo>
                  <a:pt x="882" y="480"/>
                </a:lnTo>
                <a:lnTo>
                  <a:pt x="890" y="492"/>
                </a:lnTo>
                <a:lnTo>
                  <a:pt x="892" y="496"/>
                </a:lnTo>
                <a:lnTo>
                  <a:pt x="894" y="500"/>
                </a:lnTo>
                <a:lnTo>
                  <a:pt x="894" y="500"/>
                </a:lnTo>
                <a:lnTo>
                  <a:pt x="902" y="560"/>
                </a:lnTo>
                <a:lnTo>
                  <a:pt x="910" y="622"/>
                </a:lnTo>
                <a:lnTo>
                  <a:pt x="920" y="694"/>
                </a:lnTo>
                <a:lnTo>
                  <a:pt x="928" y="770"/>
                </a:lnTo>
                <a:lnTo>
                  <a:pt x="932" y="840"/>
                </a:lnTo>
                <a:lnTo>
                  <a:pt x="932" y="872"/>
                </a:lnTo>
                <a:lnTo>
                  <a:pt x="932" y="898"/>
                </a:lnTo>
                <a:lnTo>
                  <a:pt x="930" y="920"/>
                </a:lnTo>
                <a:lnTo>
                  <a:pt x="926" y="936"/>
                </a:lnTo>
                <a:lnTo>
                  <a:pt x="926" y="93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9 Rectángulo"/>
          <p:cNvSpPr/>
          <p:nvPr/>
        </p:nvSpPr>
        <p:spPr>
          <a:xfrm>
            <a:off x="7780769" y="918708"/>
            <a:ext cx="683477" cy="200354"/>
          </a:xfrm>
          <a:prstGeom prst="rect">
            <a:avLst/>
          </a:prstGeom>
        </p:spPr>
        <p:txBody>
          <a:bodyPr wrap="none" lIns="38396" tIns="19198" rIns="38396" bIns="19198">
            <a:spAutoFit/>
          </a:bodyPr>
          <a:lstStyle/>
          <a:p>
            <a:pPr lvl="0"/>
            <a:r>
              <a:rPr lang="en-US" sz="1050" b="1" kern="0" dirty="0" smtClean="0">
                <a:ea typeface="Verdana" pitchFamily="34" charset="0"/>
                <a:cs typeface="Verdana" pitchFamily="34" charset="0"/>
              </a:rPr>
              <a:t>Employees</a:t>
            </a:r>
            <a:endParaRPr lang="en-US" sz="1050" b="1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Freeform 1"/>
          <p:cNvSpPr>
            <a:spLocks noEditPoints="1"/>
          </p:cNvSpPr>
          <p:nvPr/>
        </p:nvSpPr>
        <p:spPr bwMode="auto">
          <a:xfrm>
            <a:off x="5741481" y="966176"/>
            <a:ext cx="1546826" cy="4473075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/>
          </a:p>
        </p:txBody>
      </p:sp>
      <p:sp>
        <p:nvSpPr>
          <p:cNvPr id="37" name="Right Arrow 2"/>
          <p:cNvSpPr/>
          <p:nvPr/>
        </p:nvSpPr>
        <p:spPr bwMode="auto">
          <a:xfrm>
            <a:off x="2067823" y="2372805"/>
            <a:ext cx="707762" cy="1032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cxnSp>
        <p:nvCxnSpPr>
          <p:cNvPr id="34" name="Прямая со стрелкой 33"/>
          <p:cNvCxnSpPr>
            <a:stCxn id="3" idx="2"/>
            <a:endCxn id="16" idx="0"/>
          </p:cNvCxnSpPr>
          <p:nvPr/>
        </p:nvCxnSpPr>
        <p:spPr>
          <a:xfrm flipH="1">
            <a:off x="4077729" y="2150076"/>
            <a:ext cx="1" cy="215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6" idx="2"/>
            <a:endCxn id="17" idx="0"/>
          </p:cNvCxnSpPr>
          <p:nvPr/>
        </p:nvCxnSpPr>
        <p:spPr>
          <a:xfrm flipH="1">
            <a:off x="4077728" y="3073990"/>
            <a:ext cx="1" cy="277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2"/>
          <p:cNvSpPr/>
          <p:nvPr/>
        </p:nvSpPr>
        <p:spPr bwMode="auto">
          <a:xfrm>
            <a:off x="8624046" y="2251150"/>
            <a:ext cx="707762" cy="1032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cxnSp>
        <p:nvCxnSpPr>
          <p:cNvPr id="41" name="Прямая со стрелкой 40"/>
          <p:cNvCxnSpPr>
            <a:stCxn id="18" idx="2"/>
            <a:endCxn id="19" idx="0"/>
          </p:cNvCxnSpPr>
          <p:nvPr/>
        </p:nvCxnSpPr>
        <p:spPr>
          <a:xfrm flipH="1">
            <a:off x="10535479" y="2157345"/>
            <a:ext cx="1" cy="215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19" idx="2"/>
            <a:endCxn id="20" idx="0"/>
          </p:cNvCxnSpPr>
          <p:nvPr/>
        </p:nvCxnSpPr>
        <p:spPr>
          <a:xfrm flipH="1">
            <a:off x="10535478" y="3081259"/>
            <a:ext cx="1" cy="277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485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 period: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787400"/>
            <a:ext cx="3213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Add on-boarding period</a:t>
            </a:r>
            <a:endParaRPr lang="en-US" sz="32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330200" y="2679700"/>
            <a:ext cx="2794000" cy="3312399"/>
            <a:chOff x="228600" y="3009900"/>
            <a:chExt cx="2794000" cy="3312399"/>
          </a:xfrm>
        </p:grpSpPr>
        <p:sp>
          <p:nvSpPr>
            <p:cNvPr id="17" name="Овальная выноска 16"/>
            <p:cNvSpPr/>
            <p:nvPr/>
          </p:nvSpPr>
          <p:spPr>
            <a:xfrm>
              <a:off x="228600" y="3009900"/>
              <a:ext cx="2768600" cy="2286000"/>
            </a:xfrm>
            <a:prstGeom prst="wedgeEllipse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8" name="Picture 2" descr="communication, data, help, info, information, service, support ico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875" y="3675063"/>
              <a:ext cx="706437" cy="706438"/>
            </a:xfrm>
            <a:prstGeom prst="rect">
              <a:avLst/>
            </a:prstGeom>
            <a:noFill/>
          </p:spPr>
        </p:pic>
        <p:sp>
          <p:nvSpPr>
            <p:cNvPr id="18" name="Прямоугольник 17"/>
            <p:cNvSpPr/>
            <p:nvPr/>
          </p:nvSpPr>
          <p:spPr>
            <a:xfrm>
              <a:off x="1117600" y="3350379"/>
              <a:ext cx="190500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An on-boarding period is a period when certain on boarding steps need to be completed</a:t>
              </a:r>
              <a:endParaRPr lang="en-US" dirty="0"/>
            </a:p>
          </p:txBody>
        </p:sp>
        <p:pic>
          <p:nvPicPr>
            <p:cNvPr id="19" name="Picture 4" descr="https://encrypted-tbn1.gstatic.com/images?q=tbn:ANd9GcTciTUn3u3hnmjVWrB51IHr8B771bYkmdYTsx0cTAW5E9HH0jBZ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850" y="5579348"/>
              <a:ext cx="742950" cy="7429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57550" y="766763"/>
            <a:ext cx="8801100" cy="22764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/>
          <a:srcRect l="15520" t="22049" r="25232" b="40278"/>
          <a:stretch>
            <a:fillRect/>
          </a:stretch>
        </p:blipFill>
        <p:spPr bwMode="auto">
          <a:xfrm>
            <a:off x="3822700" y="2514600"/>
            <a:ext cx="7708900" cy="27559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23" name="Прямая со стрелкой 22"/>
          <p:cNvCxnSpPr/>
          <p:nvPr/>
        </p:nvCxnSpPr>
        <p:spPr>
          <a:xfrm rot="16200000" flipH="1">
            <a:off x="5797550" y="1162050"/>
            <a:ext cx="1333500" cy="1295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 steps: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269" t="22396" r="30600" b="6250"/>
          <a:stretch>
            <a:fillRect/>
          </a:stretch>
        </p:blipFill>
        <p:spPr bwMode="auto">
          <a:xfrm>
            <a:off x="3149600" y="1397000"/>
            <a:ext cx="8864600" cy="52197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52400" y="698500"/>
            <a:ext cx="544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2. Add on-boarding step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9532937" y="3596189"/>
            <a:ext cx="19558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This will create a custom form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>
            <a:off x="9436106" y="3124202"/>
            <a:ext cx="482595" cy="4698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9385300" y="2794000"/>
            <a:ext cx="914400" cy="25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236200" y="2503989"/>
            <a:ext cx="1955800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When checked, it will be visible for employee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3077" name="AutoShape 5" descr="communication, data, help, info, information, service, support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Группа 16"/>
          <p:cNvGrpSpPr/>
          <p:nvPr/>
        </p:nvGrpSpPr>
        <p:grpSpPr>
          <a:xfrm>
            <a:off x="330200" y="1771119"/>
            <a:ext cx="2794000" cy="3312399"/>
            <a:chOff x="228600" y="3009900"/>
            <a:chExt cx="2794000" cy="3312399"/>
          </a:xfrm>
        </p:grpSpPr>
        <p:sp>
          <p:nvSpPr>
            <p:cNvPr id="18" name="Овальная выноска 17"/>
            <p:cNvSpPr/>
            <p:nvPr/>
          </p:nvSpPr>
          <p:spPr>
            <a:xfrm>
              <a:off x="228600" y="3009900"/>
              <a:ext cx="2768600" cy="2286000"/>
            </a:xfrm>
            <a:prstGeom prst="wedgeEllipse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2" descr="communication, data, help, info, information, service, support ic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6875" y="3675063"/>
              <a:ext cx="706437" cy="70643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117600" y="3350379"/>
              <a:ext cx="190500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An on-boarding step is the step which employee should pass in when they are hired </a:t>
              </a:r>
            </a:p>
          </p:txBody>
        </p:sp>
        <p:pic>
          <p:nvPicPr>
            <p:cNvPr id="21" name="Picture 4" descr="https://encrypted-tbn1.gstatic.com/images?q=tbn:ANd9GcTciTUn3u3hnmjVWrB51IHr8B771bYkmdYTsx0cTAW5E9HH0jBZ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850" y="5579348"/>
              <a:ext cx="742950" cy="7429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 steps: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52400" y="698500"/>
            <a:ext cx="894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3. Build an on boarding form in Settings</a:t>
            </a:r>
            <a:endParaRPr lang="en-US" sz="3200" dirty="0"/>
          </a:p>
        </p:txBody>
      </p:sp>
      <p:sp>
        <p:nvSpPr>
          <p:cNvPr id="3077" name="AutoShape 5" descr="communication, data, help, info, information, service, support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3"/>
          <a:srcRect t="22049" r="12250" b="10590"/>
          <a:stretch>
            <a:fillRect/>
          </a:stretch>
        </p:blipFill>
        <p:spPr bwMode="auto">
          <a:xfrm>
            <a:off x="203200" y="1371600"/>
            <a:ext cx="114173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2382836" y="1475288"/>
            <a:ext cx="2773363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If you build a custom form, it will appear here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3736" y="1170488"/>
            <a:ext cx="4360864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1. Go to Settings – Custom Field Settings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4213" y="1816100"/>
            <a:ext cx="3836987" cy="311030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7073900" y="3136900"/>
            <a:ext cx="1282700" cy="889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16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4527550"/>
            <a:ext cx="4572000" cy="20193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3" name="Выгнутая вправо стрелка 22"/>
          <p:cNvSpPr/>
          <p:nvPr/>
        </p:nvSpPr>
        <p:spPr>
          <a:xfrm rot="20308274">
            <a:off x="9812353" y="2872909"/>
            <a:ext cx="533036" cy="1180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88136" y="4154988"/>
            <a:ext cx="4589464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1. Go to Settings – Custom Field Settings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699500" y="4521200"/>
            <a:ext cx="1282700" cy="4445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On-boarding custom fields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52400" y="698500"/>
            <a:ext cx="894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Add as many custom fields as needed:</a:t>
            </a:r>
            <a:endParaRPr lang="en-US" sz="3200" dirty="0"/>
          </a:p>
        </p:txBody>
      </p:sp>
      <p:sp>
        <p:nvSpPr>
          <p:cNvPr id="3077" name="AutoShape 5" descr="communication, data, help, info, information, service, support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3"/>
          <a:srcRect t="18056" r="27770" b="16319"/>
          <a:stretch>
            <a:fillRect/>
          </a:stretch>
        </p:blipFill>
        <p:spPr bwMode="auto">
          <a:xfrm>
            <a:off x="508000" y="1308100"/>
            <a:ext cx="9398000" cy="48006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on boarding form user friendly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7" name="AutoShape 5" descr="communication, data, help, info, information, service, support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2693" name="Picture 5"/>
          <p:cNvPicPr>
            <a:picLocks noChangeAspect="1" noChangeArrowheads="1"/>
          </p:cNvPicPr>
          <p:nvPr/>
        </p:nvPicPr>
        <p:blipFill>
          <a:blip r:embed="rId3"/>
          <a:srcRect l="6296" t="21701" b="29167"/>
          <a:stretch>
            <a:fillRect/>
          </a:stretch>
        </p:blipFill>
        <p:spPr bwMode="auto">
          <a:xfrm>
            <a:off x="0" y="736600"/>
            <a:ext cx="12192000" cy="35941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4" name="Прямоугольник 33"/>
          <p:cNvSpPr/>
          <p:nvPr/>
        </p:nvSpPr>
        <p:spPr>
          <a:xfrm>
            <a:off x="11455400" y="762000"/>
            <a:ext cx="736600" cy="4445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2694" name="Picture 6"/>
          <p:cNvPicPr>
            <a:picLocks noChangeAspect="1" noChangeArrowheads="1"/>
          </p:cNvPicPr>
          <p:nvPr/>
        </p:nvPicPr>
        <p:blipFill>
          <a:blip r:embed="rId4"/>
          <a:srcRect t="21875" b="24826"/>
          <a:stretch>
            <a:fillRect/>
          </a:stretch>
        </p:blipFill>
        <p:spPr bwMode="auto">
          <a:xfrm>
            <a:off x="1949450" y="3416300"/>
            <a:ext cx="10077450" cy="301979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35" name="Прямая со стрелкой 34"/>
          <p:cNvCxnSpPr/>
          <p:nvPr/>
        </p:nvCxnSpPr>
        <p:spPr>
          <a:xfrm rot="5400000">
            <a:off x="9594851" y="1492249"/>
            <a:ext cx="2184400" cy="16129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4853488"/>
            <a:ext cx="15748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Drag and drop fields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1574800" y="4584702"/>
            <a:ext cx="457203" cy="3174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562100" y="5410200"/>
            <a:ext cx="482603" cy="2286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05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1452" y="47427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employees see on-boarding data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17700" y="668470"/>
            <a:ext cx="8953500" cy="1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932" y="2747965"/>
            <a:ext cx="2409825" cy="15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" y="2571750"/>
            <a:ext cx="933451" cy="14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7" name="AutoShape 5" descr="communication, data, help, info, information, service, support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868720"/>
            <a:ext cx="12082745" cy="278064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11170508" y="1136822"/>
            <a:ext cx="444843" cy="514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09" y="2547036"/>
            <a:ext cx="10677525" cy="42957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Прямая со стрелкой 17"/>
          <p:cNvCxnSpPr/>
          <p:nvPr/>
        </p:nvCxnSpPr>
        <p:spPr>
          <a:xfrm flipH="1">
            <a:off x="10495005" y="1651000"/>
            <a:ext cx="675504" cy="9207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1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Performance Appraisals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66900" y="3646620"/>
            <a:ext cx="857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12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31950" y="1878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Performance Review Template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52600" y="61612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-8003"/>
            <a:ext cx="1714500" cy="777914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2486064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401050" y="733180"/>
            <a:ext cx="35687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Total of weights should equal 100%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9" name="Прямая со стрелкой 18"/>
          <p:cNvCxnSpPr>
            <a:stCxn id="18" idx="1"/>
          </p:cNvCxnSpPr>
          <p:nvPr/>
        </p:nvCxnSpPr>
        <p:spPr>
          <a:xfrm flipH="1">
            <a:off x="7302500" y="1056346"/>
            <a:ext cx="1098550" cy="433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6108700" y="1379511"/>
            <a:ext cx="3175000" cy="151083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2286000" y="5828778"/>
            <a:ext cx="9779000" cy="6227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Note: We can implement your own template upon request</a:t>
            </a:r>
            <a:endParaRPr lang="en-US" sz="28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493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31950" y="1878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Performance Review Workflow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52600" y="61612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-8003"/>
            <a:ext cx="1714500" cy="777914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895350" y="2311400"/>
            <a:ext cx="10572750" cy="1866900"/>
            <a:chOff x="895350" y="4279900"/>
            <a:chExt cx="10572750" cy="1866900"/>
          </a:xfrm>
        </p:grpSpPr>
        <p:sp>
          <p:nvSpPr>
            <p:cNvPr id="3" name="Овал 2"/>
            <p:cNvSpPr/>
            <p:nvPr/>
          </p:nvSpPr>
          <p:spPr>
            <a:xfrm>
              <a:off x="895350" y="4292600"/>
              <a:ext cx="1885950" cy="1854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Manager’s Initiative  </a:t>
              </a:r>
              <a:endParaRPr lang="en-US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803650" y="4279900"/>
              <a:ext cx="1885950" cy="1854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Employee Self-Review</a:t>
              </a:r>
              <a:endParaRPr lang="en-US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6661150" y="4279900"/>
              <a:ext cx="1885950" cy="1854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Manger Review and Rating </a:t>
              </a:r>
              <a:endParaRPr lang="en-US" dirty="0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582150" y="4292600"/>
              <a:ext cx="1885950" cy="1854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Manager’s Approval </a:t>
              </a:r>
              <a:endParaRPr lang="en-US" dirty="0"/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V="1">
              <a:off x="2781300" y="5194300"/>
              <a:ext cx="1022350" cy="127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flipV="1">
              <a:off x="5689600" y="4864100"/>
              <a:ext cx="1022350" cy="127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flipH="1">
              <a:off x="5762625" y="5461000"/>
              <a:ext cx="876300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flipV="1">
              <a:off x="8559800" y="5156200"/>
              <a:ext cx="1022350" cy="127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192337" y="1326634"/>
            <a:ext cx="2981325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This step can be totally omitted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484687" y="1695966"/>
            <a:ext cx="130969" cy="65353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11150" y="4796135"/>
            <a:ext cx="2981325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Manager can be HR, Department leader, or a Project Manager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2035174" y="4165599"/>
            <a:ext cx="157163" cy="6305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624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70" t="17123" r="43209" b="15803"/>
          <a:stretch/>
        </p:blipFill>
        <p:spPr bwMode="auto">
          <a:xfrm>
            <a:off x="4165691" y="747750"/>
            <a:ext cx="7785009" cy="604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54200" y="12501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John Conducts Performance Review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54200" y="66847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5140"/>
            <a:ext cx="2038350" cy="2381250"/>
          </a:xfrm>
          <a:prstGeom prst="rect">
            <a:avLst/>
          </a:prstGeom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273050" y="900150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Open Sans"/>
              </a:rPr>
              <a:t>I need to review my team members</a:t>
            </a:r>
            <a:endParaRPr lang="en-US" dirty="0">
              <a:latin typeface="Open San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14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54200" y="12501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He sets competencies and goals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54200" y="66847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36" t="7532" r="8407" b="10247"/>
          <a:stretch/>
        </p:blipFill>
        <p:spPr bwMode="auto">
          <a:xfrm>
            <a:off x="381091" y="760450"/>
            <a:ext cx="10718709" cy="601942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71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54200" y="12501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Review or send to employee first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54200" y="66847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681" t="7902" r="7971" b="9506"/>
          <a:stretch/>
        </p:blipFill>
        <p:spPr bwMode="auto">
          <a:xfrm>
            <a:off x="336550" y="799325"/>
            <a:ext cx="9505950" cy="56911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6550" y="3517900"/>
            <a:ext cx="9505950" cy="1511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216900" y="2033369"/>
            <a:ext cx="35687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can set your own goals in </a:t>
            </a:r>
            <a:r>
              <a:rPr lang="en-US" b="1" dirty="0" smtClean="0">
                <a:solidFill>
                  <a:schemeClr val="bg1"/>
                </a:solidFill>
                <a:latin typeface="Open Sans"/>
              </a:rPr>
              <a:t>Goal Management </a:t>
            </a:r>
            <a:r>
              <a:rPr lang="en-US" dirty="0" smtClean="0">
                <a:solidFill>
                  <a:schemeClr val="bg1"/>
                </a:solidFill>
                <a:latin typeface="Open Sans"/>
              </a:rPr>
              <a:t>Section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9245600" y="2679700"/>
            <a:ext cx="755650" cy="838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84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85" t="8750" r="8119" b="10740"/>
          <a:stretch/>
        </p:blipFill>
        <p:spPr bwMode="auto">
          <a:xfrm>
            <a:off x="231774" y="762000"/>
            <a:ext cx="9639300" cy="597195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1950" y="1878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Manager Review 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52600" y="61612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-8003"/>
            <a:ext cx="1714500" cy="77791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87325" y="5717952"/>
            <a:ext cx="7972425" cy="101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420100" y="5025419"/>
            <a:ext cx="35687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Rates can be customized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8159750" y="5394751"/>
            <a:ext cx="793750" cy="32320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316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31950" y="18789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 trends we want to follow in the future</a:t>
            </a:r>
            <a:endParaRPr lang="en-US" sz="40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52600" y="616120"/>
            <a:ext cx="1009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-8003"/>
            <a:ext cx="1714500" cy="7779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54000" y="876300"/>
            <a:ext cx="478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At the end of the day, we want better results from employees as a company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708" t="11605" r="37500" b="15432"/>
          <a:stretch/>
        </p:blipFill>
        <p:spPr bwMode="auto">
          <a:xfrm>
            <a:off x="5969000" y="679620"/>
            <a:ext cx="5816600" cy="599932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54000" y="2771339"/>
            <a:ext cx="5270500" cy="181588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will be providing options for simple and more frequent feedback goal-measurement processes in the system</a:t>
            </a:r>
            <a:endParaRPr lang="en-US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070600" y="5102375"/>
            <a:ext cx="5524500" cy="101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Прямая со стрелкой 21"/>
          <p:cNvCxnSpPr/>
          <p:nvPr/>
        </p:nvCxnSpPr>
        <p:spPr>
          <a:xfrm flipH="1" flipV="1">
            <a:off x="5524500" y="4483100"/>
            <a:ext cx="546100" cy="11937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4000" y="4984330"/>
            <a:ext cx="52705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 other words, we will make it simple to measure performance and compare it over time 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781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HRMS Reporting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16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5" name="Picture 1"/>
          <p:cNvPicPr>
            <a:picLocks noChangeAspect="1" noChangeArrowheads="1"/>
          </p:cNvPicPr>
          <p:nvPr/>
        </p:nvPicPr>
        <p:blipFill>
          <a:blip r:embed="rId2"/>
          <a:srcRect l="1269" t="10764" r="2001" b="6250"/>
          <a:stretch>
            <a:fillRect/>
          </a:stretch>
        </p:blipFill>
        <p:spPr bwMode="auto">
          <a:xfrm>
            <a:off x="342900" y="787400"/>
            <a:ext cx="11849100" cy="5715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52601" y="72826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Custom reporting tool helps to create your own reports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95500" y="668470"/>
            <a:ext cx="9690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8760"/>
            <a:ext cx="2038350" cy="2381250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54763" y="2475336"/>
            <a:ext cx="3162299" cy="1144524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Open Sans"/>
              </a:rPr>
              <a:t>We want to stay flexible by creating our own reports</a:t>
            </a:r>
            <a:endParaRPr lang="en-US" dirty="0">
              <a:latin typeface="Open San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353800" y="1777999"/>
            <a:ext cx="838200" cy="3429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94700" y="2510819"/>
            <a:ext cx="356870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Step 1:Create your own report here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4" name="Прямая со стрелкой 13"/>
          <p:cNvCxnSpPr>
            <a:endCxn id="12" idx="1"/>
          </p:cNvCxnSpPr>
          <p:nvPr/>
        </p:nvCxnSpPr>
        <p:spPr>
          <a:xfrm flipV="1">
            <a:off x="10617200" y="1949450"/>
            <a:ext cx="736600" cy="5777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8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/>
          <a:srcRect l="9175" t="17535" r="10395" b="9722"/>
          <a:stretch>
            <a:fillRect/>
          </a:stretch>
        </p:blipFill>
        <p:spPr bwMode="auto">
          <a:xfrm>
            <a:off x="1079500" y="1219200"/>
            <a:ext cx="104648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52601" y="72826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Custom reporting tool helps to create your own reports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95500" y="668470"/>
            <a:ext cx="9690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03700" y="1701799"/>
            <a:ext cx="4267200" cy="16002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41800" y="3768119"/>
            <a:ext cx="35687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2. Select the template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 flipH="1" flipV="1">
            <a:off x="4845050" y="3460750"/>
            <a:ext cx="495300" cy="177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659544" y="6421841"/>
            <a:ext cx="6500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Open Sans"/>
              </a:rPr>
              <a:t>Contact us at </a:t>
            </a:r>
            <a:r>
              <a:rPr lang="en-US" b="1" dirty="0" smtClean="0">
                <a:latin typeface="Open Sans"/>
                <a:hlinkClick r:id="rId4"/>
              </a:rPr>
              <a:t>support@kpi.com</a:t>
            </a:r>
            <a:r>
              <a:rPr lang="en-US" b="1" dirty="0" smtClean="0">
                <a:latin typeface="Open Sans"/>
              </a:rPr>
              <a:t> for more </a:t>
            </a:r>
            <a:r>
              <a:rPr lang="en-US" b="1" dirty="0" err="1" smtClean="0">
                <a:latin typeface="Open Sans"/>
              </a:rPr>
              <a:t>hrms</a:t>
            </a:r>
            <a:r>
              <a:rPr lang="en-US" b="1" dirty="0" smtClean="0">
                <a:latin typeface="Open Sans"/>
              </a:rPr>
              <a:t> templates </a:t>
            </a:r>
            <a:endParaRPr lang="en-US" b="1" dirty="0">
              <a:latin typeface="Open San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8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52601" y="72826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Custom reporting tool helps to create your own reports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95500" y="668470"/>
            <a:ext cx="9690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3"/>
          <a:srcRect l="1171" t="18055" r="1611" b="26042"/>
          <a:stretch>
            <a:fillRect/>
          </a:stretch>
        </p:blipFill>
        <p:spPr bwMode="auto">
          <a:xfrm>
            <a:off x="152400" y="800100"/>
            <a:ext cx="11798300" cy="381431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49400" y="2269519"/>
            <a:ext cx="45212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Build your own report here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>
            <a:off x="1016000" y="1739900"/>
            <a:ext cx="736600" cy="558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V="1">
            <a:off x="1568450" y="1847850"/>
            <a:ext cx="571500" cy="25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V="1">
            <a:off x="1930400" y="1930400"/>
            <a:ext cx="596900" cy="381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V="1">
            <a:off x="2781300" y="1943100"/>
            <a:ext cx="596900" cy="381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1" idx="0"/>
          </p:cNvCxnSpPr>
          <p:nvPr/>
        </p:nvCxnSpPr>
        <p:spPr>
          <a:xfrm rot="5400000" flipH="1" flipV="1">
            <a:off x="3615041" y="1845960"/>
            <a:ext cx="618519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8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/>
          <a:srcRect r="4478"/>
          <a:stretch>
            <a:fillRect/>
          </a:stretch>
        </p:blipFill>
        <p:spPr bwMode="auto">
          <a:xfrm>
            <a:off x="0" y="777875"/>
            <a:ext cx="121920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52601" y="72826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Custom reporting tool helps to create your own reports</a:t>
            </a:r>
            <a:endParaRPr lang="en-US" sz="3200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95500" y="668470"/>
            <a:ext cx="9690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03900" y="847119"/>
            <a:ext cx="45212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can build your own chart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-228600" y="3619500"/>
            <a:ext cx="2362200" cy="127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V="1">
            <a:off x="558800" y="4559300"/>
            <a:ext cx="546100" cy="1143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 flipV="1">
            <a:off x="6985003" y="4775203"/>
            <a:ext cx="1016000" cy="2920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4911119"/>
            <a:ext cx="26289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Select chart type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0" y="4390419"/>
            <a:ext cx="2628900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Select columns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8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Add-ons and Settings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16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Need more? 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69009" y="747750"/>
            <a:ext cx="11934091" cy="445869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can customize kpi.com under your own </a:t>
            </a:r>
            <a:r>
              <a:rPr lang="en-US" sz="2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requirements:</a:t>
            </a:r>
            <a:endParaRPr lang="en-US" sz="2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60375" y="1443900"/>
            <a:ext cx="6477000" cy="4572000"/>
            <a:chOff x="765175" y="1387113"/>
            <a:chExt cx="6477000" cy="4572000"/>
          </a:xfrm>
        </p:grpSpPr>
        <p:grpSp>
          <p:nvGrpSpPr>
            <p:cNvPr id="19" name="Group 4"/>
            <p:cNvGrpSpPr/>
            <p:nvPr/>
          </p:nvGrpSpPr>
          <p:grpSpPr>
            <a:xfrm>
              <a:off x="765175" y="1387113"/>
              <a:ext cx="6477000" cy="4572000"/>
              <a:chOff x="1066800" y="1295400"/>
              <a:chExt cx="6477000" cy="4572000"/>
            </a:xfrm>
          </p:grpSpPr>
          <p:sp>
            <p:nvSpPr>
              <p:cNvPr id="20" name="Rounded Rectangle 5"/>
              <p:cNvSpPr/>
              <p:nvPr/>
            </p:nvSpPr>
            <p:spPr>
              <a:xfrm>
                <a:off x="3429000" y="1676400"/>
                <a:ext cx="3505200" cy="9144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35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Your own functionality/feature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Your own tabs/fields/entities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Your own rules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Rounded Rectangle 6"/>
              <p:cNvSpPr/>
              <p:nvPr/>
            </p:nvSpPr>
            <p:spPr>
              <a:xfrm>
                <a:off x="3733800" y="2971800"/>
                <a:ext cx="3505200" cy="91440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35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Hide/Add additional tabs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Workflow rules/reminders 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Custom sharing/access controls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ounded Rectangle 7"/>
              <p:cNvSpPr/>
              <p:nvPr/>
            </p:nvSpPr>
            <p:spPr>
              <a:xfrm>
                <a:off x="4038600" y="4280848"/>
                <a:ext cx="3505200" cy="9144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35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Custom Fields, 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2-level Workflows</a:t>
                </a:r>
              </a:p>
              <a:p>
                <a:pPr algn="r"/>
                <a:r>
                  <a:rPr lang="en-US" sz="1600" b="1" dirty="0" smtClean="0">
                    <a:solidFill>
                      <a:schemeClr val="bg1"/>
                    </a:solidFill>
                  </a:rPr>
                  <a:t>Colors/Logo/Templates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8"/>
              <p:cNvSpPr/>
              <p:nvPr/>
            </p:nvSpPr>
            <p:spPr>
              <a:xfrm>
                <a:off x="1066800" y="5638800"/>
                <a:ext cx="4572000" cy="2286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bliqueTopLeft"/>
                <a:lightRig rig="threePt" dir="t"/>
              </a:scene3d>
              <a:sp3d extrusionH="1016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Isosceles Triangle 9"/>
              <p:cNvSpPr/>
              <p:nvPr/>
            </p:nvSpPr>
            <p:spPr>
              <a:xfrm>
                <a:off x="1676400" y="1295400"/>
                <a:ext cx="3352800" cy="4343400"/>
              </a:xfrm>
              <a:prstGeom prst="triangle">
                <a:avLst/>
              </a:prstGeom>
              <a:solidFill>
                <a:srgbClr val="00CCFF"/>
              </a:solidFill>
              <a:ln>
                <a:solidFill>
                  <a:srgbClr val="00CCFF"/>
                </a:solidFill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bliqueTopLeft"/>
                <a:lightRig rig="threePt" dir="t"/>
              </a:scene3d>
              <a:sp3d extrusionH="1016000">
                <a:bevelT w="3810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2589212" y="4718566"/>
              <a:ext cx="1685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/>
                <a:t>Level 1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32012" y="3374147"/>
              <a:ext cx="1685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/>
                <a:t>Level 2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589212" y="2033419"/>
              <a:ext cx="1590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Level 3</a:t>
              </a:r>
              <a:endParaRPr lang="en-US" dirty="0"/>
            </a:p>
          </p:txBody>
        </p:sp>
      </p:grpSp>
      <p:grpSp>
        <p:nvGrpSpPr>
          <p:cNvPr id="35" name="Group 4"/>
          <p:cNvGrpSpPr/>
          <p:nvPr/>
        </p:nvGrpSpPr>
        <p:grpSpPr>
          <a:xfrm>
            <a:off x="7210425" y="1234378"/>
            <a:ext cx="4722899" cy="5472270"/>
            <a:chOff x="3107247" y="747127"/>
            <a:chExt cx="5280762" cy="5958473"/>
          </a:xfrm>
        </p:grpSpPr>
        <p:sp>
          <p:nvSpPr>
            <p:cNvPr id="38" name="TextBox 37"/>
            <p:cNvSpPr txBox="1"/>
            <p:nvPr/>
          </p:nvSpPr>
          <p:spPr>
            <a:xfrm>
              <a:off x="6934200" y="3831223"/>
              <a:ext cx="720882" cy="368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Rules</a:t>
              </a:r>
              <a:endParaRPr lang="en-US" sz="16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934201" y="1237421"/>
              <a:ext cx="963924" cy="368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Settings</a:t>
              </a:r>
              <a:endParaRPr lang="en-US" sz="1600" b="1" dirty="0"/>
            </a:p>
          </p:txBody>
        </p:sp>
        <p:grpSp>
          <p:nvGrpSpPr>
            <p:cNvPr id="40" name="Group 9"/>
            <p:cNvGrpSpPr/>
            <p:nvPr/>
          </p:nvGrpSpPr>
          <p:grpSpPr>
            <a:xfrm>
              <a:off x="3107247" y="747127"/>
              <a:ext cx="3120473" cy="5958473"/>
              <a:chOff x="3107247" y="747127"/>
              <a:chExt cx="3120473" cy="5958473"/>
            </a:xfrm>
          </p:grpSpPr>
          <p:sp>
            <p:nvSpPr>
              <p:cNvPr id="52" name="Isosceles Triangle 20"/>
              <p:cNvSpPr/>
              <p:nvPr/>
            </p:nvSpPr>
            <p:spPr>
              <a:xfrm>
                <a:off x="4267200" y="1600200"/>
                <a:ext cx="685800" cy="3962400"/>
              </a:xfrm>
              <a:prstGeom prst="triangle">
                <a:avLst>
                  <a:gd name="adj" fmla="val 48913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>
                <a:noAutofit/>
              </a:bodyPr>
              <a:lstStyle/>
              <a:p>
                <a:pPr algn="ctr"/>
                <a:r>
                  <a:rPr lang="en-US" sz="1600" b="1" dirty="0" smtClean="0"/>
                  <a:t>Workflows, tabs, sharing</a:t>
                </a:r>
                <a:endParaRPr lang="en-US" sz="1600" b="1" dirty="0"/>
              </a:p>
            </p:txBody>
          </p:sp>
          <p:sp>
            <p:nvSpPr>
              <p:cNvPr id="53" name="Freeform 21"/>
              <p:cNvSpPr/>
              <p:nvPr/>
            </p:nvSpPr>
            <p:spPr>
              <a:xfrm>
                <a:off x="3107247" y="5704569"/>
                <a:ext cx="1159952" cy="620031"/>
              </a:xfrm>
              <a:custGeom>
                <a:avLst/>
                <a:gdLst>
                  <a:gd name="connsiteX0" fmla="*/ 0 w 1139483"/>
                  <a:gd name="connsiteY0" fmla="*/ 58616 h 665871"/>
                  <a:gd name="connsiteX1" fmla="*/ 281353 w 1139483"/>
                  <a:gd name="connsiteY1" fmla="*/ 621323 h 665871"/>
                  <a:gd name="connsiteX2" fmla="*/ 1026941 w 1139483"/>
                  <a:gd name="connsiteY2" fmla="*/ 325902 h 665871"/>
                  <a:gd name="connsiteX3" fmla="*/ 956603 w 1139483"/>
                  <a:gd name="connsiteY3" fmla="*/ 44548 h 665871"/>
                  <a:gd name="connsiteX4" fmla="*/ 534572 w 1139483"/>
                  <a:gd name="connsiteY4" fmla="*/ 58616 h 665871"/>
                  <a:gd name="connsiteX5" fmla="*/ 0 w 1139483"/>
                  <a:gd name="connsiteY5" fmla="*/ 58616 h 665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9483" h="665871">
                    <a:moveTo>
                      <a:pt x="0" y="58616"/>
                    </a:moveTo>
                    <a:cubicBezTo>
                      <a:pt x="55098" y="317695"/>
                      <a:pt x="110196" y="576775"/>
                      <a:pt x="281353" y="621323"/>
                    </a:cubicBezTo>
                    <a:cubicBezTo>
                      <a:pt x="452510" y="665871"/>
                      <a:pt x="914399" y="422031"/>
                      <a:pt x="1026941" y="325902"/>
                    </a:cubicBezTo>
                    <a:cubicBezTo>
                      <a:pt x="1139483" y="229773"/>
                      <a:pt x="1038664" y="89096"/>
                      <a:pt x="956603" y="44548"/>
                    </a:cubicBezTo>
                    <a:cubicBezTo>
                      <a:pt x="874542" y="0"/>
                      <a:pt x="534572" y="58616"/>
                      <a:pt x="534572" y="58616"/>
                    </a:cubicBezTo>
                    <a:lnTo>
                      <a:pt x="0" y="5861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perspectiveAbove"/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/>
                  <a:t>Workflow</a:t>
                </a:r>
                <a:endParaRPr lang="en-US" sz="1600" b="1" dirty="0"/>
              </a:p>
            </p:txBody>
          </p:sp>
          <p:sp>
            <p:nvSpPr>
              <p:cNvPr id="54" name="Freeform 22"/>
              <p:cNvSpPr/>
              <p:nvPr/>
            </p:nvSpPr>
            <p:spPr>
              <a:xfrm>
                <a:off x="5029200" y="5638800"/>
                <a:ext cx="1198520" cy="533400"/>
              </a:xfrm>
              <a:custGeom>
                <a:avLst/>
                <a:gdLst>
                  <a:gd name="connsiteX0" fmla="*/ 0 w 1139483"/>
                  <a:gd name="connsiteY0" fmla="*/ 58616 h 665871"/>
                  <a:gd name="connsiteX1" fmla="*/ 281353 w 1139483"/>
                  <a:gd name="connsiteY1" fmla="*/ 621323 h 665871"/>
                  <a:gd name="connsiteX2" fmla="*/ 1026941 w 1139483"/>
                  <a:gd name="connsiteY2" fmla="*/ 325902 h 665871"/>
                  <a:gd name="connsiteX3" fmla="*/ 956603 w 1139483"/>
                  <a:gd name="connsiteY3" fmla="*/ 44548 h 665871"/>
                  <a:gd name="connsiteX4" fmla="*/ 534572 w 1139483"/>
                  <a:gd name="connsiteY4" fmla="*/ 58616 h 665871"/>
                  <a:gd name="connsiteX5" fmla="*/ 0 w 1139483"/>
                  <a:gd name="connsiteY5" fmla="*/ 58616 h 665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9483" h="665871">
                    <a:moveTo>
                      <a:pt x="0" y="58616"/>
                    </a:moveTo>
                    <a:cubicBezTo>
                      <a:pt x="55098" y="317695"/>
                      <a:pt x="110196" y="576775"/>
                      <a:pt x="281353" y="621323"/>
                    </a:cubicBezTo>
                    <a:cubicBezTo>
                      <a:pt x="452510" y="665871"/>
                      <a:pt x="914399" y="422031"/>
                      <a:pt x="1026941" y="325902"/>
                    </a:cubicBezTo>
                    <a:cubicBezTo>
                      <a:pt x="1139483" y="229773"/>
                      <a:pt x="1038664" y="89096"/>
                      <a:pt x="956603" y="44548"/>
                    </a:cubicBezTo>
                    <a:cubicBezTo>
                      <a:pt x="874542" y="0"/>
                      <a:pt x="534572" y="58616"/>
                      <a:pt x="534572" y="58616"/>
                    </a:cubicBezTo>
                    <a:lnTo>
                      <a:pt x="0" y="5861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perspectiveAbove"/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/>
                  <a:t>Feature 1</a:t>
                </a:r>
                <a:endParaRPr lang="en-US" sz="1600" b="1" dirty="0"/>
              </a:p>
            </p:txBody>
          </p:sp>
          <p:sp>
            <p:nvSpPr>
              <p:cNvPr id="55" name="Freeform 23"/>
              <p:cNvSpPr/>
              <p:nvPr/>
            </p:nvSpPr>
            <p:spPr>
              <a:xfrm>
                <a:off x="4267200" y="5638800"/>
                <a:ext cx="762000" cy="457200"/>
              </a:xfrm>
              <a:custGeom>
                <a:avLst/>
                <a:gdLst>
                  <a:gd name="connsiteX0" fmla="*/ 0 w 1139483"/>
                  <a:gd name="connsiteY0" fmla="*/ 58616 h 665871"/>
                  <a:gd name="connsiteX1" fmla="*/ 281353 w 1139483"/>
                  <a:gd name="connsiteY1" fmla="*/ 621323 h 665871"/>
                  <a:gd name="connsiteX2" fmla="*/ 1026941 w 1139483"/>
                  <a:gd name="connsiteY2" fmla="*/ 325902 h 665871"/>
                  <a:gd name="connsiteX3" fmla="*/ 956603 w 1139483"/>
                  <a:gd name="connsiteY3" fmla="*/ 44548 h 665871"/>
                  <a:gd name="connsiteX4" fmla="*/ 534572 w 1139483"/>
                  <a:gd name="connsiteY4" fmla="*/ 58616 h 665871"/>
                  <a:gd name="connsiteX5" fmla="*/ 0 w 1139483"/>
                  <a:gd name="connsiteY5" fmla="*/ 58616 h 665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9483" h="665871">
                    <a:moveTo>
                      <a:pt x="0" y="58616"/>
                    </a:moveTo>
                    <a:cubicBezTo>
                      <a:pt x="55098" y="317695"/>
                      <a:pt x="110196" y="576775"/>
                      <a:pt x="281353" y="621323"/>
                    </a:cubicBezTo>
                    <a:cubicBezTo>
                      <a:pt x="452510" y="665871"/>
                      <a:pt x="914399" y="422031"/>
                      <a:pt x="1026941" y="325902"/>
                    </a:cubicBezTo>
                    <a:cubicBezTo>
                      <a:pt x="1139483" y="229773"/>
                      <a:pt x="1038664" y="89096"/>
                      <a:pt x="956603" y="44548"/>
                    </a:cubicBezTo>
                    <a:cubicBezTo>
                      <a:pt x="874542" y="0"/>
                      <a:pt x="534572" y="58616"/>
                      <a:pt x="534572" y="58616"/>
                    </a:cubicBezTo>
                    <a:lnTo>
                      <a:pt x="0" y="5861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perspectiveAbove"/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77500" lnSpcReduction="20000"/>
              </a:bodyPr>
              <a:lstStyle/>
              <a:p>
                <a:pPr algn="ctr"/>
                <a:r>
                  <a:rPr lang="en-US" sz="1600" b="1" dirty="0" smtClean="0"/>
                  <a:t>Section 1</a:t>
                </a:r>
                <a:endParaRPr lang="en-US" sz="1600" b="1" dirty="0"/>
              </a:p>
            </p:txBody>
          </p:sp>
          <p:sp>
            <p:nvSpPr>
              <p:cNvPr id="56" name="Freeform 24"/>
              <p:cNvSpPr/>
              <p:nvPr/>
            </p:nvSpPr>
            <p:spPr>
              <a:xfrm>
                <a:off x="4267200" y="6096001"/>
                <a:ext cx="1201975" cy="609599"/>
              </a:xfrm>
              <a:custGeom>
                <a:avLst/>
                <a:gdLst>
                  <a:gd name="connsiteX0" fmla="*/ 0 w 1139483"/>
                  <a:gd name="connsiteY0" fmla="*/ 58616 h 665871"/>
                  <a:gd name="connsiteX1" fmla="*/ 281353 w 1139483"/>
                  <a:gd name="connsiteY1" fmla="*/ 621323 h 665871"/>
                  <a:gd name="connsiteX2" fmla="*/ 1026941 w 1139483"/>
                  <a:gd name="connsiteY2" fmla="*/ 325902 h 665871"/>
                  <a:gd name="connsiteX3" fmla="*/ 956603 w 1139483"/>
                  <a:gd name="connsiteY3" fmla="*/ 44548 h 665871"/>
                  <a:gd name="connsiteX4" fmla="*/ 534572 w 1139483"/>
                  <a:gd name="connsiteY4" fmla="*/ 58616 h 665871"/>
                  <a:gd name="connsiteX5" fmla="*/ 0 w 1139483"/>
                  <a:gd name="connsiteY5" fmla="*/ 58616 h 665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9483" h="665871">
                    <a:moveTo>
                      <a:pt x="0" y="58616"/>
                    </a:moveTo>
                    <a:cubicBezTo>
                      <a:pt x="55098" y="317695"/>
                      <a:pt x="110196" y="576775"/>
                      <a:pt x="281353" y="621323"/>
                    </a:cubicBezTo>
                    <a:cubicBezTo>
                      <a:pt x="452510" y="665871"/>
                      <a:pt x="914399" y="422031"/>
                      <a:pt x="1026941" y="325902"/>
                    </a:cubicBezTo>
                    <a:cubicBezTo>
                      <a:pt x="1139483" y="229773"/>
                      <a:pt x="1038664" y="89096"/>
                      <a:pt x="956603" y="44548"/>
                    </a:cubicBezTo>
                    <a:cubicBezTo>
                      <a:pt x="874542" y="0"/>
                      <a:pt x="534572" y="58616"/>
                      <a:pt x="534572" y="58616"/>
                    </a:cubicBezTo>
                    <a:lnTo>
                      <a:pt x="0" y="5861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perspectiveAbove"/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/>
                  <a:t>Feature 2</a:t>
                </a:r>
                <a:endParaRPr lang="en-US" sz="1600" b="1" dirty="0"/>
              </a:p>
            </p:txBody>
          </p:sp>
          <p:grpSp>
            <p:nvGrpSpPr>
              <p:cNvPr id="57" name="Group 25"/>
              <p:cNvGrpSpPr/>
              <p:nvPr/>
            </p:nvGrpSpPr>
            <p:grpSpPr>
              <a:xfrm>
                <a:off x="4114800" y="990600"/>
                <a:ext cx="1045193" cy="1045192"/>
                <a:chOff x="4114800" y="1143000"/>
                <a:chExt cx="1045193" cy="1045192"/>
              </a:xfrm>
            </p:grpSpPr>
            <p:sp>
              <p:nvSpPr>
                <p:cNvPr id="68" name="Oval 36"/>
                <p:cNvSpPr/>
                <p:nvPr/>
              </p:nvSpPr>
              <p:spPr>
                <a:xfrm>
                  <a:off x="4114800" y="1143000"/>
                  <a:ext cx="1045193" cy="1045192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rmAutofit/>
                </a:bodyPr>
                <a:lstStyle/>
                <a:p>
                  <a:pPr algn="ctr"/>
                  <a:r>
                    <a:rPr lang="en-US" sz="1200" b="1" dirty="0" smtClean="0"/>
                    <a:t>Invoice</a:t>
                  </a:r>
                  <a:endParaRPr lang="en-US" sz="1200" b="1" dirty="0"/>
                </a:p>
              </p:txBody>
            </p:sp>
            <p:sp>
              <p:nvSpPr>
                <p:cNvPr id="69" name="Oval 37"/>
                <p:cNvSpPr/>
                <p:nvPr/>
              </p:nvSpPr>
              <p:spPr>
                <a:xfrm>
                  <a:off x="4259241" y="1191904"/>
                  <a:ext cx="762000" cy="5334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35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/>
                </a:p>
              </p:txBody>
            </p:sp>
          </p:grpSp>
          <p:grpSp>
            <p:nvGrpSpPr>
              <p:cNvPr id="58" name="Group 26"/>
              <p:cNvGrpSpPr/>
              <p:nvPr/>
            </p:nvGrpSpPr>
            <p:grpSpPr>
              <a:xfrm>
                <a:off x="3200400" y="1524000"/>
                <a:ext cx="1045192" cy="1045192"/>
                <a:chOff x="3200400" y="1676400"/>
                <a:chExt cx="1045192" cy="1045192"/>
              </a:xfrm>
            </p:grpSpPr>
            <p:sp>
              <p:nvSpPr>
                <p:cNvPr id="66" name="Oval 34"/>
                <p:cNvSpPr/>
                <p:nvPr/>
              </p:nvSpPr>
              <p:spPr>
                <a:xfrm>
                  <a:off x="3200400" y="1676400"/>
                  <a:ext cx="1045192" cy="1045192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rmAutofit/>
                </a:bodyPr>
                <a:lstStyle/>
                <a:p>
                  <a:pPr algn="ctr"/>
                  <a:r>
                    <a:rPr lang="en-US" sz="1400" b="1" dirty="0" smtClean="0"/>
                    <a:t>Colors</a:t>
                  </a:r>
                  <a:endParaRPr lang="en-US" sz="1400" b="1" dirty="0"/>
                </a:p>
              </p:txBody>
            </p:sp>
            <p:sp>
              <p:nvSpPr>
                <p:cNvPr id="67" name="Oval 35"/>
                <p:cNvSpPr/>
                <p:nvPr/>
              </p:nvSpPr>
              <p:spPr>
                <a:xfrm>
                  <a:off x="3344841" y="1725304"/>
                  <a:ext cx="762000" cy="5334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35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</p:grpSp>
          <p:grpSp>
            <p:nvGrpSpPr>
              <p:cNvPr id="59" name="Group 27"/>
              <p:cNvGrpSpPr/>
              <p:nvPr/>
            </p:nvGrpSpPr>
            <p:grpSpPr>
              <a:xfrm>
                <a:off x="5029200" y="1447800"/>
                <a:ext cx="1045192" cy="1045192"/>
                <a:chOff x="5029200" y="1600200"/>
                <a:chExt cx="1045192" cy="1045192"/>
              </a:xfrm>
            </p:grpSpPr>
            <p:sp>
              <p:nvSpPr>
                <p:cNvPr id="64" name="Oval 32"/>
                <p:cNvSpPr/>
                <p:nvPr/>
              </p:nvSpPr>
              <p:spPr>
                <a:xfrm>
                  <a:off x="5029200" y="1600200"/>
                  <a:ext cx="1045192" cy="1045192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rmAutofit/>
                </a:bodyPr>
                <a:lstStyle/>
                <a:p>
                  <a:pPr algn="ctr"/>
                  <a:r>
                    <a:rPr lang="en-US" sz="1600" b="1" dirty="0" smtClean="0"/>
                    <a:t>Logo</a:t>
                  </a:r>
                  <a:endParaRPr lang="en-US" sz="1600" b="1" dirty="0"/>
                </a:p>
              </p:txBody>
            </p:sp>
            <p:sp>
              <p:nvSpPr>
                <p:cNvPr id="65" name="Oval 33"/>
                <p:cNvSpPr/>
                <p:nvPr/>
              </p:nvSpPr>
              <p:spPr>
                <a:xfrm>
                  <a:off x="5173641" y="1649104"/>
                  <a:ext cx="762000" cy="5334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35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/>
                </a:p>
              </p:txBody>
            </p:sp>
          </p:grpSp>
          <p:sp>
            <p:nvSpPr>
              <p:cNvPr id="60" name="Teardrop 28"/>
              <p:cNvSpPr/>
              <p:nvPr/>
            </p:nvSpPr>
            <p:spPr>
              <a:xfrm rot="5400000">
                <a:off x="4775001" y="2387799"/>
                <a:ext cx="498990" cy="600193"/>
              </a:xfrm>
              <a:prstGeom prst="teardrop">
                <a:avLst>
                  <a:gd name="adj" fmla="val 200000"/>
                </a:avLst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eardrop 29"/>
              <p:cNvSpPr/>
              <p:nvPr/>
            </p:nvSpPr>
            <p:spPr>
              <a:xfrm rot="542759">
                <a:off x="5176545" y="747127"/>
                <a:ext cx="585261" cy="657114"/>
              </a:xfrm>
              <a:prstGeom prst="teardrop">
                <a:avLst>
                  <a:gd name="adj" fmla="val 200000"/>
                </a:avLst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ardrop 30"/>
              <p:cNvSpPr/>
              <p:nvPr/>
            </p:nvSpPr>
            <p:spPr>
              <a:xfrm rot="16505673">
                <a:off x="3571034" y="823928"/>
                <a:ext cx="565693" cy="649695"/>
              </a:xfrm>
              <a:prstGeom prst="teardrop">
                <a:avLst>
                  <a:gd name="adj" fmla="val 200000"/>
                </a:avLst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ardrop 31"/>
              <p:cNvSpPr/>
              <p:nvPr/>
            </p:nvSpPr>
            <p:spPr>
              <a:xfrm rot="10800000">
                <a:off x="3962400" y="2438400"/>
                <a:ext cx="498990" cy="600193"/>
              </a:xfrm>
              <a:prstGeom prst="teardrop">
                <a:avLst>
                  <a:gd name="adj" fmla="val 200000"/>
                </a:avLst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10"/>
            <p:cNvGrpSpPr/>
            <p:nvPr/>
          </p:nvGrpSpPr>
          <p:grpSpPr>
            <a:xfrm>
              <a:off x="4953000" y="3962400"/>
              <a:ext cx="1981200" cy="76200"/>
              <a:chOff x="4953000" y="3962400"/>
              <a:chExt cx="1981200" cy="76200"/>
            </a:xfrm>
          </p:grpSpPr>
          <p:cxnSp>
            <p:nvCxnSpPr>
              <p:cNvPr id="50" name="Straight Connector 18"/>
              <p:cNvCxnSpPr/>
              <p:nvPr/>
            </p:nvCxnSpPr>
            <p:spPr>
              <a:xfrm>
                <a:off x="5024437" y="4005259"/>
                <a:ext cx="190976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Oval 19"/>
              <p:cNvSpPr/>
              <p:nvPr/>
            </p:nvSpPr>
            <p:spPr>
              <a:xfrm>
                <a:off x="4953000" y="396240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11"/>
            <p:cNvGrpSpPr/>
            <p:nvPr/>
          </p:nvGrpSpPr>
          <p:grpSpPr>
            <a:xfrm>
              <a:off x="5867400" y="1371600"/>
              <a:ext cx="1066800" cy="76200"/>
              <a:chOff x="5867400" y="1371600"/>
              <a:chExt cx="1066800" cy="76200"/>
            </a:xfrm>
          </p:grpSpPr>
          <p:cxnSp>
            <p:nvCxnSpPr>
              <p:cNvPr id="47" name="Straight Connector 16"/>
              <p:cNvCxnSpPr/>
              <p:nvPr/>
            </p:nvCxnSpPr>
            <p:spPr>
              <a:xfrm>
                <a:off x="5938837" y="1414459"/>
                <a:ext cx="99536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17"/>
              <p:cNvSpPr/>
              <p:nvPr/>
            </p:nvSpPr>
            <p:spPr>
              <a:xfrm>
                <a:off x="5867400" y="137160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5638800" y="6172200"/>
              <a:ext cx="1295400" cy="76200"/>
              <a:chOff x="5638800" y="6172200"/>
              <a:chExt cx="1295400" cy="76200"/>
            </a:xfrm>
          </p:grpSpPr>
          <p:cxnSp>
            <p:nvCxnSpPr>
              <p:cNvPr id="45" name="Straight Connector 14"/>
              <p:cNvCxnSpPr/>
              <p:nvPr/>
            </p:nvCxnSpPr>
            <p:spPr>
              <a:xfrm>
                <a:off x="5710237" y="6215059"/>
                <a:ext cx="122396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Oval 15"/>
              <p:cNvSpPr/>
              <p:nvPr/>
            </p:nvSpPr>
            <p:spPr>
              <a:xfrm>
                <a:off x="5638800" y="617220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934200" y="6041023"/>
              <a:ext cx="1453809" cy="368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Core kpi.com</a:t>
              </a:r>
              <a:endParaRPr lang="en-US" sz="1600" b="1" dirty="0"/>
            </a:p>
          </p:txBody>
        </p:sp>
      </p:grp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341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Settings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4" t="16931" r="63571" b="12522"/>
          <a:stretch/>
        </p:blipFill>
        <p:spPr bwMode="auto">
          <a:xfrm>
            <a:off x="6353174" y="661887"/>
            <a:ext cx="5485947" cy="6049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895351" y="845635"/>
            <a:ext cx="2717798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 up each company and financial settings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71" name="Прямая со стрелкой 70"/>
          <p:cNvCxnSpPr>
            <a:stCxn id="70" idx="3"/>
          </p:cNvCxnSpPr>
          <p:nvPr/>
        </p:nvCxnSpPr>
        <p:spPr>
          <a:xfrm flipV="1">
            <a:off x="3613149" y="845635"/>
            <a:ext cx="2740025" cy="32316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70" idx="3"/>
          </p:cNvCxnSpPr>
          <p:nvPr/>
        </p:nvCxnSpPr>
        <p:spPr>
          <a:xfrm flipV="1">
            <a:off x="3613149" y="1030302"/>
            <a:ext cx="5016501" cy="13849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95351" y="5763425"/>
            <a:ext cx="2717798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 up permission levels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75" name="Прямая со стрелкой 74"/>
          <p:cNvCxnSpPr>
            <a:stCxn id="76" idx="3"/>
          </p:cNvCxnSpPr>
          <p:nvPr/>
        </p:nvCxnSpPr>
        <p:spPr>
          <a:xfrm>
            <a:off x="3613149" y="4815872"/>
            <a:ext cx="2740025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895351" y="4631206"/>
            <a:ext cx="2717798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 up workflows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3613149" y="6016022"/>
            <a:ext cx="2740025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95351" y="3451252"/>
            <a:ext cx="2717798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 up each module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 flipV="1">
            <a:off x="3613149" y="3495960"/>
            <a:ext cx="2740025" cy="18466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3613149" y="3686684"/>
            <a:ext cx="5016501" cy="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895351" y="2112460"/>
            <a:ext cx="2717798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Set up profile and how you should get an email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82" name="Прямая со стрелкой 81"/>
          <p:cNvCxnSpPr/>
          <p:nvPr/>
        </p:nvCxnSpPr>
        <p:spPr>
          <a:xfrm>
            <a:off x="3613149" y="2435625"/>
            <a:ext cx="2816226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359902" y="2906725"/>
            <a:ext cx="1689098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Custom Fields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 flipH="1">
            <a:off x="9258300" y="3276057"/>
            <a:ext cx="946152" cy="116259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10204452" y="3276057"/>
            <a:ext cx="593724" cy="116259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30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Workflow Automation Settings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759" r="34028" b="25183"/>
          <a:stretch/>
        </p:blipFill>
        <p:spPr bwMode="auto">
          <a:xfrm>
            <a:off x="141061" y="718723"/>
            <a:ext cx="12064999" cy="597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249637" y="1466129"/>
            <a:ext cx="2717798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Define workflows for certain rules in the system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1752601" y="957943"/>
            <a:ext cx="3497036" cy="96985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3187701" y="1927794"/>
            <a:ext cx="2061936" cy="46166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657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3"/>
          <a:srcRect t="18056" r="2001" b="13368"/>
          <a:stretch>
            <a:fillRect/>
          </a:stretch>
        </p:blipFill>
        <p:spPr bwMode="auto">
          <a:xfrm>
            <a:off x="0" y="838200"/>
            <a:ext cx="12137470" cy="47752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Workflow Automation Settings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5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5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160737" y="1669329"/>
            <a:ext cx="2717798" cy="923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Following activities can be triggered when workflow rule is true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1676401" y="1173843"/>
            <a:ext cx="3497036" cy="96985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1778002" y="2120899"/>
            <a:ext cx="3390899" cy="7892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64337" y="2723429"/>
            <a:ext cx="2717798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Example: send email customer every 2 weeks once the subscription is active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657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Reference Settings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01" name="Picture 1"/>
          <p:cNvPicPr>
            <a:picLocks noChangeAspect="1" noChangeArrowheads="1"/>
          </p:cNvPicPr>
          <p:nvPr/>
        </p:nvPicPr>
        <p:blipFill>
          <a:blip r:embed="rId5"/>
          <a:srcRect t="18750" r="15373" b="14063"/>
          <a:stretch>
            <a:fillRect/>
          </a:stretch>
        </p:blipFill>
        <p:spPr bwMode="auto">
          <a:xfrm>
            <a:off x="406400" y="1257300"/>
            <a:ext cx="11010900" cy="49149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31800" y="736600"/>
            <a:ext cx="10337800" cy="5195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You</a:t>
            </a:r>
            <a:r>
              <a:rPr kumimoji="0" lang="en-US" sz="2500" b="0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can change the default values in our lists 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6"/>
          <a:srcRect t="18576" r="27867" b="21701"/>
          <a:stretch>
            <a:fillRect/>
          </a:stretch>
        </p:blipFill>
        <p:spPr bwMode="auto">
          <a:xfrm>
            <a:off x="4546601" y="3299113"/>
            <a:ext cx="7645399" cy="355888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19" name="Прямая со стрелкой 18"/>
          <p:cNvCxnSpPr/>
          <p:nvPr/>
        </p:nvCxnSpPr>
        <p:spPr>
          <a:xfrm>
            <a:off x="3035300" y="3721103"/>
            <a:ext cx="1473201" cy="5333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657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isplaying Joh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44600" y="23829"/>
            <a:ext cx="10337800" cy="62273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2-Level Workflows</a:t>
            </a:r>
            <a:endParaRPr lang="en-US" sz="4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92300" y="595212"/>
            <a:ext cx="1021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4"/>
          <p:cNvSpPr txBox="1">
            <a:spLocks/>
          </p:cNvSpPr>
          <p:nvPr/>
        </p:nvSpPr>
        <p:spPr>
          <a:xfrm>
            <a:off x="3187700" y="7289273"/>
            <a:ext cx="7610476" cy="4819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0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b="1" dirty="0" smtClean="0">
              <a:solidFill>
                <a:srgbClr val="8E0000"/>
              </a:solidFill>
            </a:endParaRPr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349114" lvl="1"/>
            <a:endParaRPr lang="en-US" dirty="0" smtClean="0"/>
          </a:p>
          <a:p>
            <a:pPr lvl="1">
              <a:buFont typeface="Arial" panose="020B0604020202020204" pitchFamily="34" charset="0"/>
              <a:buBlip>
                <a:blip r:embed="rId4"/>
              </a:buBlip>
            </a:pPr>
            <a:endParaRPr lang="en-US" dirty="0" smtClean="0"/>
          </a:p>
          <a:p>
            <a:pPr marL="685534" lvl="2"/>
            <a:endParaRPr lang="en-US" sz="2000" b="1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13" name="AutoShape 8" descr="commerce, dollar, ecommerce, method, money, payment, wallet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isplaying Transaction_tabs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270549" y="936172"/>
            <a:ext cx="2717798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2-Level approvals can be easily be enabled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46125" y="957943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Leave Request</a:t>
            </a:r>
            <a:endParaRPr lang="en-US" dirty="0"/>
          </a:p>
        </p:txBody>
      </p:sp>
      <p:sp>
        <p:nvSpPr>
          <p:cNvPr id="29" name="Овал 28"/>
          <p:cNvSpPr/>
          <p:nvPr/>
        </p:nvSpPr>
        <p:spPr>
          <a:xfrm>
            <a:off x="3634467" y="936172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 Leave Request</a:t>
            </a:r>
            <a:endParaRPr lang="en-US" dirty="0"/>
          </a:p>
        </p:txBody>
      </p:sp>
      <p:cxnSp>
        <p:nvCxnSpPr>
          <p:cNvPr id="20" name="Прямая со стрелкой 19"/>
          <p:cNvCxnSpPr>
            <a:stCxn id="12" idx="6"/>
            <a:endCxn id="29" idx="2"/>
          </p:cNvCxnSpPr>
          <p:nvPr/>
        </p:nvCxnSpPr>
        <p:spPr>
          <a:xfrm flipV="1">
            <a:off x="3038474" y="1299029"/>
            <a:ext cx="595993" cy="217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67" y="1873388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210067" y="3222169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Employee</a:t>
            </a:r>
            <a:endParaRPr lang="en-US" dirty="0"/>
          </a:p>
        </p:txBody>
      </p:sp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324" y="1841122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4265324" y="3189903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Manager</a:t>
            </a:r>
            <a:endParaRPr lang="en-US" dirty="0"/>
          </a:p>
        </p:txBody>
      </p:sp>
      <p:sp>
        <p:nvSpPr>
          <p:cNvPr id="36" name="Овал 35"/>
          <p:cNvSpPr/>
          <p:nvPr/>
        </p:nvSpPr>
        <p:spPr>
          <a:xfrm>
            <a:off x="6609892" y="928915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 Leave Request</a:t>
            </a:r>
            <a:endParaRPr lang="en-US" dirty="0"/>
          </a:p>
        </p:txBody>
      </p:sp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835" y="1833865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7073835" y="3160875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Manager-2</a:t>
            </a:r>
            <a:endParaRPr lang="en-US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5961680" y="1288143"/>
            <a:ext cx="595993" cy="217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777359" y="3743901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Purchase Order Request</a:t>
            </a:r>
            <a:endParaRPr lang="en-US" dirty="0"/>
          </a:p>
        </p:txBody>
      </p:sp>
      <p:sp>
        <p:nvSpPr>
          <p:cNvPr id="41" name="Овал 40"/>
          <p:cNvSpPr/>
          <p:nvPr/>
        </p:nvSpPr>
        <p:spPr>
          <a:xfrm>
            <a:off x="3665701" y="3722130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 Purchase Order</a:t>
            </a:r>
            <a:endParaRPr lang="en-US" dirty="0"/>
          </a:p>
        </p:txBody>
      </p:sp>
      <p:cxnSp>
        <p:nvCxnSpPr>
          <p:cNvPr id="42" name="Прямая со стрелкой 41"/>
          <p:cNvCxnSpPr>
            <a:stCxn id="40" idx="6"/>
            <a:endCxn id="41" idx="2"/>
          </p:cNvCxnSpPr>
          <p:nvPr/>
        </p:nvCxnSpPr>
        <p:spPr>
          <a:xfrm flipV="1">
            <a:off x="3069708" y="4084987"/>
            <a:ext cx="595993" cy="217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301" y="4659346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241301" y="6008127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Employee</a:t>
            </a:r>
            <a:endParaRPr lang="en-US" dirty="0"/>
          </a:p>
        </p:txBody>
      </p:sp>
      <p:pic>
        <p:nvPicPr>
          <p:cNvPr id="45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558" y="4627080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4296558" y="5975861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Manager</a:t>
            </a:r>
            <a:endParaRPr lang="en-US" dirty="0"/>
          </a:p>
        </p:txBody>
      </p:sp>
      <p:sp>
        <p:nvSpPr>
          <p:cNvPr id="47" name="Овал 46"/>
          <p:cNvSpPr/>
          <p:nvPr/>
        </p:nvSpPr>
        <p:spPr>
          <a:xfrm>
            <a:off x="6641126" y="3714873"/>
            <a:ext cx="2292349" cy="7257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 Purchase Order</a:t>
            </a:r>
            <a:endParaRPr lang="en-US" dirty="0"/>
          </a:p>
        </p:txBody>
      </p:sp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69" y="4619823"/>
            <a:ext cx="1364465" cy="134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7105069" y="5946833"/>
            <a:ext cx="2292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Manager-2</a:t>
            </a:r>
            <a:endParaRPr lang="en-US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 flipV="1">
            <a:off x="5992914" y="4074101"/>
            <a:ext cx="595993" cy="217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endCxn id="47" idx="7"/>
          </p:cNvCxnSpPr>
          <p:nvPr/>
        </p:nvCxnSpPr>
        <p:spPr>
          <a:xfrm flipH="1">
            <a:off x="8597768" y="1582503"/>
            <a:ext cx="1141318" cy="223864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26" idx="1"/>
          </p:cNvCxnSpPr>
          <p:nvPr/>
        </p:nvCxnSpPr>
        <p:spPr>
          <a:xfrm flipH="1">
            <a:off x="8766631" y="1259338"/>
            <a:ext cx="503918" cy="614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1492330" y="6345193"/>
            <a:ext cx="9001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Open Sans"/>
              </a:rPr>
              <a:t>Contact us at </a:t>
            </a:r>
            <a:r>
              <a:rPr lang="en-US" b="1" dirty="0" smtClean="0">
                <a:latin typeface="Open Sans"/>
                <a:hlinkClick r:id="rId6"/>
              </a:rPr>
              <a:t>support@kpi.com</a:t>
            </a:r>
            <a:r>
              <a:rPr lang="en-US" b="1" dirty="0" smtClean="0">
                <a:latin typeface="Open Sans"/>
              </a:rPr>
              <a:t> for enabling 2-level approvals for your company</a:t>
            </a:r>
            <a:endParaRPr lang="en-US" b="1" dirty="0">
              <a:latin typeface="Open Sans"/>
            </a:endParaRPr>
          </a:p>
        </p:txBody>
      </p:sp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207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19176" y="2895204"/>
            <a:ext cx="10337800" cy="622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Why kpi.com?</a:t>
            </a:r>
            <a:endParaRPr lang="en-US" sz="6000" b="1" dirty="0">
              <a:solidFill>
                <a:srgbClr val="00206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1750" y="3592645"/>
            <a:ext cx="770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172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431" y="-226297"/>
            <a:ext cx="11352569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4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Benefits of kpi.com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79</a:t>
            </a:fld>
            <a:endParaRPr lang="en-US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38400" y="668470"/>
            <a:ext cx="782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2222671"/>
              </p:ext>
            </p:extLst>
          </p:nvPr>
        </p:nvGraphicFramePr>
        <p:xfrm>
          <a:off x="441205" y="1407144"/>
          <a:ext cx="11430000" cy="3476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0"/>
                <a:gridCol w="3810000"/>
                <a:gridCol w="3810000"/>
              </a:tblGrid>
              <a:tr h="17384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7384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3962" y="1071997"/>
            <a:ext cx="11934091" cy="946516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By adopting kpi.com, you will be able to enjoy the following benefits: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6699" y="1754560"/>
            <a:ext cx="12147160" cy="3874635"/>
            <a:chOff x="266699" y="1914350"/>
            <a:chExt cx="12147160" cy="3874635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4199575" y="3143846"/>
              <a:ext cx="4056184" cy="6037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Transparency of processes</a:t>
              </a: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33744" y="3143846"/>
              <a:ext cx="4056184" cy="6037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Lower Operational Costs</a:t>
              </a: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8135816" y="3138099"/>
              <a:ext cx="4056184" cy="6037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Ease of Sharing  </a:t>
              </a: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266699" y="4949181"/>
              <a:ext cx="4138651" cy="8398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300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Improved Customer Service</a:t>
              </a:r>
            </a:p>
          </p:txBody>
        </p:sp>
        <p:pic>
          <p:nvPicPr>
            <p:cNvPr id="18" name="Picture 8" descr="customer, head, male, man, user icon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2643" y="3719063"/>
              <a:ext cx="1008181" cy="100818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Subtitle 2"/>
            <p:cNvSpPr txBox="1">
              <a:spLocks/>
            </p:cNvSpPr>
            <p:nvPr/>
          </p:nvSpPr>
          <p:spPr>
            <a:xfrm>
              <a:off x="4079632" y="4926914"/>
              <a:ext cx="4056184" cy="6037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Better Reporting </a:t>
              </a:r>
            </a:p>
          </p:txBody>
        </p:sp>
        <p:sp>
          <p:nvSpPr>
            <p:cNvPr id="22" name="Subtitle 2"/>
            <p:cNvSpPr txBox="1">
              <a:spLocks/>
            </p:cNvSpPr>
            <p:nvPr/>
          </p:nvSpPr>
          <p:spPr>
            <a:xfrm>
              <a:off x="8357675" y="4897261"/>
              <a:ext cx="4056184" cy="6037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Increased Efficiency</a:t>
              </a:r>
            </a:p>
          </p:txBody>
        </p:sp>
        <p:pic>
          <p:nvPicPr>
            <p:cNvPr id="2050" name="Picture 2" descr="business, currency, dollar, finance, money, payment, shopping icon"/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1108" y="2040153"/>
              <a:ext cx="1052892" cy="105289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brain, mind, process, think icon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1008" y="1956998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business, communication, consulting, customer, service, support, talk icon"/>
            <p:cNvPicPr>
              <a:picLocks noChangeAspect="1" noChangeArrowheads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6893" y="1914350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analytics, analyze, matrix, report, table icon"/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1808" y="3691879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bulb, business, idea, light, marketing, money, solution icon"/>
            <p:cNvPicPr>
              <a:picLocks noChangeAspect="1" noChangeArrowheads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6893" y="3691878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5701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431" y="-226297"/>
            <a:ext cx="11352569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4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Kpi.com is  Safe and Secure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80</a:t>
            </a:fld>
            <a:endParaRPr lang="en-US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3294685830"/>
              </p:ext>
            </p:extLst>
          </p:nvPr>
        </p:nvGraphicFramePr>
        <p:xfrm>
          <a:off x="711200" y="1151466"/>
          <a:ext cx="105537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2438400" y="668470"/>
            <a:ext cx="782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49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431" y="-226297"/>
            <a:ext cx="11352569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4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backup policy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81</a:t>
            </a:fld>
            <a:endParaRPr lang="en-US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38400" y="668470"/>
            <a:ext cx="782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>
          <a:xfrm>
            <a:off x="895351" y="947012"/>
            <a:ext cx="6480000" cy="4968000"/>
            <a:chOff x="1371600" y="838200"/>
            <a:chExt cx="6858000" cy="5257800"/>
          </a:xfrm>
        </p:grpSpPr>
        <p:sp>
          <p:nvSpPr>
            <p:cNvPr id="10" name="Rectangle 5"/>
            <p:cNvSpPr/>
            <p:nvPr/>
          </p:nvSpPr>
          <p:spPr>
            <a:xfrm>
              <a:off x="5562600" y="4114800"/>
              <a:ext cx="2667000" cy="1905000"/>
            </a:xfrm>
            <a:prstGeom prst="rect">
              <a:avLst/>
            </a:prstGeom>
            <a:gradFill flip="none" rotWithShape="1">
              <a:gsLst>
                <a:gs pos="0">
                  <a:srgbClr val="00CCFF">
                    <a:shade val="30000"/>
                    <a:satMod val="115000"/>
                  </a:srgbClr>
                </a:gs>
                <a:gs pos="50000">
                  <a:srgbClr val="00CCFF">
                    <a:shade val="67500"/>
                    <a:satMod val="115000"/>
                  </a:srgbClr>
                </a:gs>
                <a:gs pos="100000">
                  <a:srgbClr val="00CC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scene3d>
              <a:camera prst="obliqueTopLeft"/>
              <a:lightRig rig="soft" dir="t"/>
            </a:scene3d>
            <a:sp3d extrusionH="508000">
              <a:bevelT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 smtClean="0"/>
                <a:t>Monthly Backups</a:t>
              </a:r>
              <a:endParaRPr lang="en-US" sz="1600" b="1" dirty="0"/>
            </a:p>
          </p:txBody>
        </p:sp>
        <p:sp>
          <p:nvSpPr>
            <p:cNvPr id="11" name="Rectangle 6"/>
            <p:cNvSpPr/>
            <p:nvPr/>
          </p:nvSpPr>
          <p:spPr>
            <a:xfrm>
              <a:off x="1447800" y="4191000"/>
              <a:ext cx="2667000" cy="1905000"/>
            </a:xfrm>
            <a:prstGeom prst="rect">
              <a:avLst/>
            </a:prstGeom>
            <a:gradFill flip="none" rotWithShape="1">
              <a:gsLst>
                <a:gs pos="0">
                  <a:srgbClr val="00CCFF">
                    <a:shade val="30000"/>
                    <a:satMod val="115000"/>
                  </a:srgbClr>
                </a:gs>
                <a:gs pos="50000">
                  <a:srgbClr val="00CCFF">
                    <a:shade val="67500"/>
                    <a:satMod val="115000"/>
                  </a:srgbClr>
                </a:gs>
                <a:gs pos="100000">
                  <a:srgbClr val="00CC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scene3d>
              <a:camera prst="obliqueTopLeft"/>
              <a:lightRig rig="soft" dir="t"/>
            </a:scene3d>
            <a:sp3d extrusionH="508000">
              <a:bevelT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 smtClean="0"/>
                <a:t>All-time backups</a:t>
              </a:r>
              <a:endParaRPr lang="en-US" sz="1600" b="1" dirty="0"/>
            </a:p>
          </p:txBody>
        </p:sp>
        <p:sp>
          <p:nvSpPr>
            <p:cNvPr id="12" name="Rectangle 7"/>
            <p:cNvSpPr/>
            <p:nvPr/>
          </p:nvSpPr>
          <p:spPr>
            <a:xfrm>
              <a:off x="1371600" y="838200"/>
              <a:ext cx="2667000" cy="1905000"/>
            </a:xfrm>
            <a:prstGeom prst="rect">
              <a:avLst/>
            </a:prstGeom>
            <a:gradFill flip="none" rotWithShape="1">
              <a:gsLst>
                <a:gs pos="0">
                  <a:srgbClr val="00CCFF">
                    <a:shade val="30000"/>
                    <a:satMod val="115000"/>
                  </a:srgbClr>
                </a:gs>
                <a:gs pos="50000">
                  <a:srgbClr val="00CCFF">
                    <a:shade val="67500"/>
                    <a:satMod val="115000"/>
                  </a:srgbClr>
                </a:gs>
                <a:gs pos="100000">
                  <a:srgbClr val="00CC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scene3d>
              <a:camera prst="obliqueTopLeft"/>
              <a:lightRig rig="soft" dir="t"/>
            </a:scene3d>
            <a:sp3d extrusionH="508000">
              <a:bevelT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 smtClean="0"/>
                <a:t>Daily Backups</a:t>
              </a:r>
              <a:endParaRPr lang="en-US" sz="1600" b="1" dirty="0"/>
            </a:p>
          </p:txBody>
        </p:sp>
        <p:sp>
          <p:nvSpPr>
            <p:cNvPr id="13" name="Rectangle 8"/>
            <p:cNvSpPr/>
            <p:nvPr/>
          </p:nvSpPr>
          <p:spPr>
            <a:xfrm>
              <a:off x="5486400" y="838200"/>
              <a:ext cx="2667000" cy="1905000"/>
            </a:xfrm>
            <a:prstGeom prst="rect">
              <a:avLst/>
            </a:prstGeom>
            <a:gradFill flip="none" rotWithShape="1">
              <a:gsLst>
                <a:gs pos="0">
                  <a:srgbClr val="00CCFF">
                    <a:shade val="30000"/>
                    <a:satMod val="115000"/>
                  </a:srgbClr>
                </a:gs>
                <a:gs pos="50000">
                  <a:srgbClr val="00CCFF">
                    <a:shade val="67500"/>
                    <a:satMod val="115000"/>
                  </a:srgbClr>
                </a:gs>
                <a:gs pos="100000">
                  <a:srgbClr val="00CC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scene3d>
              <a:camera prst="obliqueTopLeft"/>
              <a:lightRig rig="soft" dir="t"/>
            </a:scene3d>
            <a:sp3d extrusionH="508000">
              <a:bevelT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 smtClean="0"/>
                <a:t>Weekly Backups</a:t>
              </a:r>
              <a:endParaRPr lang="en-US" sz="1600" b="1" dirty="0"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3962400" y="2667000"/>
              <a:ext cx="1447800" cy="1447800"/>
              <a:chOff x="3962400" y="2667000"/>
              <a:chExt cx="1447800" cy="1447800"/>
            </a:xfrm>
          </p:grpSpPr>
          <p:sp>
            <p:nvSpPr>
              <p:cNvPr id="19" name="Oval 14"/>
              <p:cNvSpPr/>
              <p:nvPr/>
            </p:nvSpPr>
            <p:spPr>
              <a:xfrm>
                <a:off x="3962400" y="2667000"/>
                <a:ext cx="1447800" cy="14478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600" b="1" dirty="0" smtClean="0"/>
                  <a:t>DB Backups</a:t>
                </a:r>
                <a:endParaRPr lang="en-US" sz="1600" b="1" dirty="0"/>
              </a:p>
            </p:txBody>
          </p:sp>
          <p:sp>
            <p:nvSpPr>
              <p:cNvPr id="20" name="Oval 15"/>
              <p:cNvSpPr/>
              <p:nvPr/>
            </p:nvSpPr>
            <p:spPr>
              <a:xfrm>
                <a:off x="4136408" y="2743200"/>
                <a:ext cx="1066800" cy="685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35000"/>
                    </a:schemeClr>
                  </a:gs>
                  <a:gs pos="100000">
                    <a:schemeClr val="bg1"/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15" name="Right Arrow 10"/>
            <p:cNvSpPr/>
            <p:nvPr/>
          </p:nvSpPr>
          <p:spPr>
            <a:xfrm>
              <a:off x="4191000" y="1447800"/>
              <a:ext cx="1066800" cy="8382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bliqueBottomRight"/>
              <a:lightRig rig="threePt" dir="t"/>
            </a:scene3d>
            <a:sp3d extrusionH="190500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1"/>
            <p:cNvSpPr/>
            <p:nvPr/>
          </p:nvSpPr>
          <p:spPr>
            <a:xfrm rot="5400000">
              <a:off x="6438900" y="3009900"/>
              <a:ext cx="1066800" cy="8382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bliqueBottomRight"/>
              <a:lightRig rig="threePt" dir="t"/>
            </a:scene3d>
            <a:sp3d extrusionH="190500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2"/>
            <p:cNvSpPr/>
            <p:nvPr/>
          </p:nvSpPr>
          <p:spPr>
            <a:xfrm rot="10800000">
              <a:off x="4214204" y="4754361"/>
              <a:ext cx="1066800" cy="8382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bliqueBottomRight"/>
              <a:lightRig rig="threePt" dir="t"/>
            </a:scene3d>
            <a:sp3d extrusionH="190500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3"/>
            <p:cNvSpPr/>
            <p:nvPr/>
          </p:nvSpPr>
          <p:spPr>
            <a:xfrm rot="16200000">
              <a:off x="2019300" y="3009900"/>
              <a:ext cx="1066800" cy="8382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bliqueBottomRight"/>
              <a:lightRig rig="threePt" dir="t"/>
            </a:scene3d>
            <a:sp3d extrusionH="190500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432349" y="747750"/>
            <a:ext cx="2717798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can request one of these backups from the beginning of your subscription period 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22" name="Прямая со стрелкой 21"/>
          <p:cNvCxnSpPr>
            <a:stCxn id="21" idx="2"/>
          </p:cNvCxnSpPr>
          <p:nvPr/>
        </p:nvCxnSpPr>
        <p:spPr>
          <a:xfrm flipH="1">
            <a:off x="7375351" y="1948079"/>
            <a:ext cx="2415897" cy="23476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21" idx="1"/>
          </p:cNvCxnSpPr>
          <p:nvPr/>
        </p:nvCxnSpPr>
        <p:spPr>
          <a:xfrm flipH="1">
            <a:off x="7303352" y="1347915"/>
            <a:ext cx="1128997" cy="43008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680978" y="6105346"/>
            <a:ext cx="2908298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</a:rPr>
              <a:t>You will get this when you decide to quit kpi.com</a:t>
            </a:r>
            <a:endParaRPr lang="en-US" dirty="0">
              <a:solidFill>
                <a:schemeClr val="bg1"/>
              </a:solidFill>
              <a:latin typeface="Open Sans"/>
            </a:endParaRPr>
          </a:p>
        </p:txBody>
      </p:sp>
      <p:cxnSp>
        <p:nvCxnSpPr>
          <p:cNvPr id="33" name="Прямая со стрелкой 32"/>
          <p:cNvCxnSpPr>
            <a:endCxn id="11" idx="2"/>
          </p:cNvCxnSpPr>
          <p:nvPr/>
        </p:nvCxnSpPr>
        <p:spPr>
          <a:xfrm flipH="1" flipV="1">
            <a:off x="2227351" y="5915012"/>
            <a:ext cx="180000" cy="19033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328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431" y="-226297"/>
            <a:ext cx="11352569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40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engagement model with clients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                    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82</a:t>
            </a:fld>
            <a:endParaRPr lang="en-US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38400" y="668470"/>
            <a:ext cx="782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pSp>
        <p:nvGrpSpPr>
          <p:cNvPr id="10" name="Group 61"/>
          <p:cNvGrpSpPr/>
          <p:nvPr/>
        </p:nvGrpSpPr>
        <p:grpSpPr>
          <a:xfrm>
            <a:off x="1211137" y="840900"/>
            <a:ext cx="3677414" cy="5602800"/>
            <a:chOff x="5264130" y="923925"/>
            <a:chExt cx="3463769" cy="5340750"/>
          </a:xfrm>
        </p:grpSpPr>
        <p:sp>
          <p:nvSpPr>
            <p:cNvPr id="60" name="Rectangle 1"/>
            <p:cNvSpPr/>
            <p:nvPr/>
          </p:nvSpPr>
          <p:spPr>
            <a:xfrm rot="21324452">
              <a:off x="5264130" y="5635245"/>
              <a:ext cx="2436318" cy="629430"/>
            </a:xfrm>
            <a:custGeom>
              <a:avLst/>
              <a:gdLst>
                <a:gd name="connsiteX0" fmla="*/ 0 w 3550722"/>
                <a:gd name="connsiteY0" fmla="*/ 0 h 1484416"/>
                <a:gd name="connsiteX1" fmla="*/ 3550722 w 3550722"/>
                <a:gd name="connsiteY1" fmla="*/ 0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0 h 1484416"/>
                <a:gd name="connsiteX1" fmla="*/ 2137558 w 3550722"/>
                <a:gd name="connsiteY1" fmla="*/ 0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30924 h 1515340"/>
                <a:gd name="connsiteX1" fmla="*/ 2745163 w 3550722"/>
                <a:gd name="connsiteY1" fmla="*/ 0 h 1515340"/>
                <a:gd name="connsiteX2" fmla="*/ 3550722 w 3550722"/>
                <a:gd name="connsiteY2" fmla="*/ 1515340 h 1515340"/>
                <a:gd name="connsiteX3" fmla="*/ 0 w 3550722"/>
                <a:gd name="connsiteY3" fmla="*/ 1515340 h 1515340"/>
                <a:gd name="connsiteX4" fmla="*/ 0 w 3550722"/>
                <a:gd name="connsiteY4" fmla="*/ 30924 h 1515340"/>
                <a:gd name="connsiteX0" fmla="*/ 0 w 3550722"/>
                <a:gd name="connsiteY0" fmla="*/ 0 h 1484416"/>
                <a:gd name="connsiteX1" fmla="*/ 2761167 w 3550722"/>
                <a:gd name="connsiteY1" fmla="*/ 4253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13335 h 1497751"/>
                <a:gd name="connsiteX1" fmla="*/ 2769170 w 3550722"/>
                <a:gd name="connsiteY1" fmla="*/ 0 h 1497751"/>
                <a:gd name="connsiteX2" fmla="*/ 3550722 w 3550722"/>
                <a:gd name="connsiteY2" fmla="*/ 1497751 h 1497751"/>
                <a:gd name="connsiteX3" fmla="*/ 0 w 3550722"/>
                <a:gd name="connsiteY3" fmla="*/ 1497751 h 1497751"/>
                <a:gd name="connsiteX4" fmla="*/ 0 w 3550722"/>
                <a:gd name="connsiteY4" fmla="*/ 13335 h 1497751"/>
                <a:gd name="connsiteX0" fmla="*/ 0 w 3550722"/>
                <a:gd name="connsiteY0" fmla="*/ 1609 h 1486025"/>
                <a:gd name="connsiteX1" fmla="*/ 2769170 w 3550722"/>
                <a:gd name="connsiteY1" fmla="*/ 0 h 1486025"/>
                <a:gd name="connsiteX2" fmla="*/ 3550722 w 3550722"/>
                <a:gd name="connsiteY2" fmla="*/ 1486025 h 1486025"/>
                <a:gd name="connsiteX3" fmla="*/ 0 w 3550722"/>
                <a:gd name="connsiteY3" fmla="*/ 1486025 h 1486025"/>
                <a:gd name="connsiteX4" fmla="*/ 0 w 3550722"/>
                <a:gd name="connsiteY4" fmla="*/ 1609 h 1486025"/>
                <a:gd name="connsiteX0" fmla="*/ 0 w 3550722"/>
                <a:gd name="connsiteY0" fmla="*/ 0 h 1484416"/>
                <a:gd name="connsiteX1" fmla="*/ 2793178 w 3550722"/>
                <a:gd name="connsiteY1" fmla="*/ 15979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13335 h 1497751"/>
                <a:gd name="connsiteX1" fmla="*/ 2785176 w 3550722"/>
                <a:gd name="connsiteY1" fmla="*/ 0 h 1497751"/>
                <a:gd name="connsiteX2" fmla="*/ 3550722 w 3550722"/>
                <a:gd name="connsiteY2" fmla="*/ 1497751 h 1497751"/>
                <a:gd name="connsiteX3" fmla="*/ 0 w 3550722"/>
                <a:gd name="connsiteY3" fmla="*/ 1497751 h 1497751"/>
                <a:gd name="connsiteX4" fmla="*/ 0 w 3550722"/>
                <a:gd name="connsiteY4" fmla="*/ 13335 h 1497751"/>
                <a:gd name="connsiteX0" fmla="*/ 0 w 3550722"/>
                <a:gd name="connsiteY0" fmla="*/ 0 h 1484416"/>
                <a:gd name="connsiteX1" fmla="*/ 2785176 w 3550722"/>
                <a:gd name="connsiteY1" fmla="*/ 4253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13335 h 1497751"/>
                <a:gd name="connsiteX1" fmla="*/ 2793179 w 3550722"/>
                <a:gd name="connsiteY1" fmla="*/ 0 h 1497751"/>
                <a:gd name="connsiteX2" fmla="*/ 3550722 w 3550722"/>
                <a:gd name="connsiteY2" fmla="*/ 1497751 h 1497751"/>
                <a:gd name="connsiteX3" fmla="*/ 0 w 3550722"/>
                <a:gd name="connsiteY3" fmla="*/ 1497751 h 1497751"/>
                <a:gd name="connsiteX4" fmla="*/ 0 w 3550722"/>
                <a:gd name="connsiteY4" fmla="*/ 13335 h 1497751"/>
                <a:gd name="connsiteX0" fmla="*/ 0 w 3550722"/>
                <a:gd name="connsiteY0" fmla="*/ 0 h 1484416"/>
                <a:gd name="connsiteX1" fmla="*/ 2777175 w 3550722"/>
                <a:gd name="connsiteY1" fmla="*/ 10116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7473 h 1491889"/>
                <a:gd name="connsiteX1" fmla="*/ 2777175 w 3550722"/>
                <a:gd name="connsiteY1" fmla="*/ 0 h 1491889"/>
                <a:gd name="connsiteX2" fmla="*/ 3550722 w 3550722"/>
                <a:gd name="connsiteY2" fmla="*/ 1491889 h 1491889"/>
                <a:gd name="connsiteX3" fmla="*/ 0 w 3550722"/>
                <a:gd name="connsiteY3" fmla="*/ 1491889 h 1491889"/>
                <a:gd name="connsiteX4" fmla="*/ 0 w 3550722"/>
                <a:gd name="connsiteY4" fmla="*/ 7473 h 1491889"/>
                <a:gd name="connsiteX0" fmla="*/ 0 w 3550722"/>
                <a:gd name="connsiteY0" fmla="*/ 13336 h 1497752"/>
                <a:gd name="connsiteX1" fmla="*/ 2713155 w 3550722"/>
                <a:gd name="connsiteY1" fmla="*/ 0 h 1497752"/>
                <a:gd name="connsiteX2" fmla="*/ 3550722 w 3550722"/>
                <a:gd name="connsiteY2" fmla="*/ 1497752 h 1497752"/>
                <a:gd name="connsiteX3" fmla="*/ 0 w 3550722"/>
                <a:gd name="connsiteY3" fmla="*/ 1497752 h 1497752"/>
                <a:gd name="connsiteX4" fmla="*/ 0 w 3550722"/>
                <a:gd name="connsiteY4" fmla="*/ 13336 h 1497752"/>
                <a:gd name="connsiteX0" fmla="*/ 0 w 3550722"/>
                <a:gd name="connsiteY0" fmla="*/ 0 h 1484416"/>
                <a:gd name="connsiteX1" fmla="*/ 2713155 w 3550722"/>
                <a:gd name="connsiteY1" fmla="*/ 10115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0 h 1484416"/>
                <a:gd name="connsiteX1" fmla="*/ 2713155 w 3550722"/>
                <a:gd name="connsiteY1" fmla="*/ 4252 h 1484416"/>
                <a:gd name="connsiteX2" fmla="*/ 3550722 w 3550722"/>
                <a:gd name="connsiteY2" fmla="*/ 1484416 h 1484416"/>
                <a:gd name="connsiteX3" fmla="*/ 0 w 3550722"/>
                <a:gd name="connsiteY3" fmla="*/ 1484416 h 1484416"/>
                <a:gd name="connsiteX4" fmla="*/ 0 w 3550722"/>
                <a:gd name="connsiteY4" fmla="*/ 0 h 1484416"/>
                <a:gd name="connsiteX0" fmla="*/ 0 w 3550722"/>
                <a:gd name="connsiteY0" fmla="*/ 19199 h 1503615"/>
                <a:gd name="connsiteX1" fmla="*/ 2705153 w 3550722"/>
                <a:gd name="connsiteY1" fmla="*/ 0 h 1503615"/>
                <a:gd name="connsiteX2" fmla="*/ 3550722 w 3550722"/>
                <a:gd name="connsiteY2" fmla="*/ 1503615 h 1503615"/>
                <a:gd name="connsiteX3" fmla="*/ 0 w 3550722"/>
                <a:gd name="connsiteY3" fmla="*/ 1503615 h 1503615"/>
                <a:gd name="connsiteX4" fmla="*/ 0 w 3550722"/>
                <a:gd name="connsiteY4" fmla="*/ 19199 h 1503615"/>
                <a:gd name="connsiteX0" fmla="*/ 0 w 3550722"/>
                <a:gd name="connsiteY0" fmla="*/ 1611 h 1486027"/>
                <a:gd name="connsiteX1" fmla="*/ 2705153 w 3550722"/>
                <a:gd name="connsiteY1" fmla="*/ 0 h 1486027"/>
                <a:gd name="connsiteX2" fmla="*/ 3550722 w 3550722"/>
                <a:gd name="connsiteY2" fmla="*/ 1486027 h 1486027"/>
                <a:gd name="connsiteX3" fmla="*/ 0 w 3550722"/>
                <a:gd name="connsiteY3" fmla="*/ 1486027 h 1486027"/>
                <a:gd name="connsiteX4" fmla="*/ 0 w 3550722"/>
                <a:gd name="connsiteY4" fmla="*/ 1611 h 148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0722" h="1486027">
                  <a:moveTo>
                    <a:pt x="0" y="1611"/>
                  </a:moveTo>
                  <a:lnTo>
                    <a:pt x="2705153" y="0"/>
                  </a:lnTo>
                  <a:lnTo>
                    <a:pt x="3550722" y="1486027"/>
                  </a:lnTo>
                  <a:lnTo>
                    <a:pt x="0" y="1486027"/>
                  </a:lnTo>
                  <a:lnTo>
                    <a:pt x="0" y="161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4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1" name="Rectangle 6"/>
            <p:cNvSpPr/>
            <p:nvPr/>
          </p:nvSpPr>
          <p:spPr>
            <a:xfrm>
              <a:off x="5274945" y="923925"/>
              <a:ext cx="3437765" cy="5238266"/>
            </a:xfrm>
            <a:custGeom>
              <a:avLst/>
              <a:gdLst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2 w 3802912"/>
                <a:gd name="connsiteY2" fmla="*/ 4295251 h 4295251"/>
                <a:gd name="connsiteX3" fmla="*/ 0 w 3802912"/>
                <a:gd name="connsiteY3" fmla="*/ 4295251 h 4295251"/>
                <a:gd name="connsiteX4" fmla="*/ 0 w 3802912"/>
                <a:gd name="connsiteY4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859317 h 4295251"/>
                <a:gd name="connsiteX3" fmla="*/ 3802912 w 3802912"/>
                <a:gd name="connsiteY3" fmla="*/ 4295251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  <a:gd name="connsiteX0" fmla="*/ 0 w 3802912"/>
                <a:gd name="connsiteY0" fmla="*/ 0 h 4295252"/>
                <a:gd name="connsiteX1" fmla="*/ 3802912 w 3802912"/>
                <a:gd name="connsiteY1" fmla="*/ 0 h 4295252"/>
                <a:gd name="connsiteX2" fmla="*/ 3802911 w 3802912"/>
                <a:gd name="connsiteY2" fmla="*/ 3859317 h 4295252"/>
                <a:gd name="connsiteX3" fmla="*/ 3802912 w 3802912"/>
                <a:gd name="connsiteY3" fmla="*/ 4295251 h 4295252"/>
                <a:gd name="connsiteX4" fmla="*/ 3101163 w 3802912"/>
                <a:gd name="connsiteY4" fmla="*/ 4295252 h 4295252"/>
                <a:gd name="connsiteX5" fmla="*/ 0 w 3802912"/>
                <a:gd name="connsiteY5" fmla="*/ 4295251 h 4295252"/>
                <a:gd name="connsiteX6" fmla="*/ 0 w 3802912"/>
                <a:gd name="connsiteY6" fmla="*/ 0 h 4295252"/>
                <a:gd name="connsiteX0" fmla="*/ 0 w 3802912"/>
                <a:gd name="connsiteY0" fmla="*/ 0 h 4295252"/>
                <a:gd name="connsiteX1" fmla="*/ 3802912 w 3802912"/>
                <a:gd name="connsiteY1" fmla="*/ 0 h 4295252"/>
                <a:gd name="connsiteX2" fmla="*/ 3802911 w 3802912"/>
                <a:gd name="connsiteY2" fmla="*/ 3444648 h 4295252"/>
                <a:gd name="connsiteX3" fmla="*/ 3802912 w 3802912"/>
                <a:gd name="connsiteY3" fmla="*/ 4295251 h 4295252"/>
                <a:gd name="connsiteX4" fmla="*/ 3101163 w 3802912"/>
                <a:gd name="connsiteY4" fmla="*/ 4295252 h 4295252"/>
                <a:gd name="connsiteX5" fmla="*/ 0 w 3802912"/>
                <a:gd name="connsiteY5" fmla="*/ 4295251 h 4295252"/>
                <a:gd name="connsiteX6" fmla="*/ 0 w 3802912"/>
                <a:gd name="connsiteY6" fmla="*/ 0 h 4295252"/>
                <a:gd name="connsiteX0" fmla="*/ 0 w 3802912"/>
                <a:gd name="connsiteY0" fmla="*/ 0 h 4295252"/>
                <a:gd name="connsiteX1" fmla="*/ 3802912 w 3802912"/>
                <a:gd name="connsiteY1" fmla="*/ 0 h 4295252"/>
                <a:gd name="connsiteX2" fmla="*/ 3802911 w 3802912"/>
                <a:gd name="connsiteY2" fmla="*/ 3402118 h 4295252"/>
                <a:gd name="connsiteX3" fmla="*/ 3802912 w 3802912"/>
                <a:gd name="connsiteY3" fmla="*/ 4295251 h 4295252"/>
                <a:gd name="connsiteX4" fmla="*/ 3101163 w 3802912"/>
                <a:gd name="connsiteY4" fmla="*/ 4295252 h 4295252"/>
                <a:gd name="connsiteX5" fmla="*/ 0 w 3802912"/>
                <a:gd name="connsiteY5" fmla="*/ 4295251 h 4295252"/>
                <a:gd name="connsiteX6" fmla="*/ 0 w 3802912"/>
                <a:gd name="connsiteY6" fmla="*/ 0 h 4295252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3802912 w 3802912"/>
                <a:gd name="connsiteY3" fmla="*/ 4295251 h 4295251"/>
                <a:gd name="connsiteX4" fmla="*/ 2665228 w 3802912"/>
                <a:gd name="connsiteY4" fmla="*/ 4284619 h 4295251"/>
                <a:gd name="connsiteX5" fmla="*/ 0 w 3802912"/>
                <a:gd name="connsiteY5" fmla="*/ 4295251 h 4295251"/>
                <a:gd name="connsiteX6" fmla="*/ 0 w 3802912"/>
                <a:gd name="connsiteY6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2665228 w 3802912"/>
                <a:gd name="connsiteY3" fmla="*/ 4284619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2665228 w 3802912"/>
                <a:gd name="connsiteY3" fmla="*/ 4284619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2665228 w 3802912"/>
                <a:gd name="connsiteY3" fmla="*/ 4284619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2665228 w 3802912"/>
                <a:gd name="connsiteY3" fmla="*/ 4284619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  <a:gd name="connsiteX0" fmla="*/ 0 w 3802912"/>
                <a:gd name="connsiteY0" fmla="*/ 0 h 4295251"/>
                <a:gd name="connsiteX1" fmla="*/ 3802912 w 3802912"/>
                <a:gd name="connsiteY1" fmla="*/ 0 h 4295251"/>
                <a:gd name="connsiteX2" fmla="*/ 3802911 w 3802912"/>
                <a:gd name="connsiteY2" fmla="*/ 3402118 h 4295251"/>
                <a:gd name="connsiteX3" fmla="*/ 2697126 w 3802912"/>
                <a:gd name="connsiteY3" fmla="*/ 4295251 h 4295251"/>
                <a:gd name="connsiteX4" fmla="*/ 0 w 3802912"/>
                <a:gd name="connsiteY4" fmla="*/ 4295251 h 4295251"/>
                <a:gd name="connsiteX5" fmla="*/ 0 w 3802912"/>
                <a:gd name="connsiteY5" fmla="*/ 0 h 429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02912" h="4295251">
                  <a:moveTo>
                    <a:pt x="0" y="0"/>
                  </a:moveTo>
                  <a:lnTo>
                    <a:pt x="3802912" y="0"/>
                  </a:lnTo>
                  <a:cubicBezTo>
                    <a:pt x="3802912" y="1286439"/>
                    <a:pt x="3802911" y="2115679"/>
                    <a:pt x="3802911" y="3402118"/>
                  </a:cubicBezTo>
                  <a:cubicBezTo>
                    <a:pt x="3294321" y="3850407"/>
                    <a:pt x="3160823" y="3944377"/>
                    <a:pt x="2697126" y="4295251"/>
                  </a:cubicBezTo>
                  <a:lnTo>
                    <a:pt x="0" y="429525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2" name="Rectangle 8"/>
            <p:cNvSpPr/>
            <p:nvPr/>
          </p:nvSpPr>
          <p:spPr>
            <a:xfrm rot="18715543">
              <a:off x="7349835" y="5333112"/>
              <a:ext cx="1489426" cy="354538"/>
            </a:xfrm>
            <a:custGeom>
              <a:avLst/>
              <a:gdLst>
                <a:gd name="connsiteX0" fmla="*/ 0 w 1409551"/>
                <a:gd name="connsiteY0" fmla="*/ 0 h 415578"/>
                <a:gd name="connsiteX1" fmla="*/ 1409551 w 1409551"/>
                <a:gd name="connsiteY1" fmla="*/ 0 h 415578"/>
                <a:gd name="connsiteX2" fmla="*/ 1409551 w 1409551"/>
                <a:gd name="connsiteY2" fmla="*/ 415578 h 415578"/>
                <a:gd name="connsiteX3" fmla="*/ 0 w 1409551"/>
                <a:gd name="connsiteY3" fmla="*/ 415578 h 415578"/>
                <a:gd name="connsiteX4" fmla="*/ 0 w 1409551"/>
                <a:gd name="connsiteY4" fmla="*/ 0 h 415578"/>
                <a:gd name="connsiteX0" fmla="*/ 116066 w 1409551"/>
                <a:gd name="connsiteY0" fmla="*/ 88508 h 415578"/>
                <a:gd name="connsiteX1" fmla="*/ 1409551 w 1409551"/>
                <a:gd name="connsiteY1" fmla="*/ 0 h 415578"/>
                <a:gd name="connsiteX2" fmla="*/ 1409551 w 1409551"/>
                <a:gd name="connsiteY2" fmla="*/ 415578 h 415578"/>
                <a:gd name="connsiteX3" fmla="*/ 0 w 1409551"/>
                <a:gd name="connsiteY3" fmla="*/ 415578 h 415578"/>
                <a:gd name="connsiteX4" fmla="*/ 116066 w 1409551"/>
                <a:gd name="connsiteY4" fmla="*/ 88508 h 415578"/>
                <a:gd name="connsiteX0" fmla="*/ 116066 w 1409551"/>
                <a:gd name="connsiteY0" fmla="*/ 2851 h 329921"/>
                <a:gd name="connsiteX1" fmla="*/ 1222495 w 1409551"/>
                <a:gd name="connsiteY1" fmla="*/ 0 h 329921"/>
                <a:gd name="connsiteX2" fmla="*/ 1409551 w 1409551"/>
                <a:gd name="connsiteY2" fmla="*/ 329921 h 329921"/>
                <a:gd name="connsiteX3" fmla="*/ 0 w 1409551"/>
                <a:gd name="connsiteY3" fmla="*/ 329921 h 329921"/>
                <a:gd name="connsiteX4" fmla="*/ 116066 w 1409551"/>
                <a:gd name="connsiteY4" fmla="*/ 2851 h 329921"/>
                <a:gd name="connsiteX0" fmla="*/ 125476 w 1409551"/>
                <a:gd name="connsiteY0" fmla="*/ 17890 h 329921"/>
                <a:gd name="connsiteX1" fmla="*/ 1222495 w 1409551"/>
                <a:gd name="connsiteY1" fmla="*/ 0 h 329921"/>
                <a:gd name="connsiteX2" fmla="*/ 1409551 w 1409551"/>
                <a:gd name="connsiteY2" fmla="*/ 329921 h 329921"/>
                <a:gd name="connsiteX3" fmla="*/ 0 w 1409551"/>
                <a:gd name="connsiteY3" fmla="*/ 329921 h 329921"/>
                <a:gd name="connsiteX4" fmla="*/ 125476 w 1409551"/>
                <a:gd name="connsiteY4" fmla="*/ 17890 h 329921"/>
                <a:gd name="connsiteX0" fmla="*/ 125476 w 1409551"/>
                <a:gd name="connsiteY0" fmla="*/ 1339 h 313370"/>
                <a:gd name="connsiteX1" fmla="*/ 1216110 w 1409551"/>
                <a:gd name="connsiteY1" fmla="*/ 0 h 313370"/>
                <a:gd name="connsiteX2" fmla="*/ 1409551 w 1409551"/>
                <a:gd name="connsiteY2" fmla="*/ 313370 h 313370"/>
                <a:gd name="connsiteX3" fmla="*/ 0 w 1409551"/>
                <a:gd name="connsiteY3" fmla="*/ 313370 h 313370"/>
                <a:gd name="connsiteX4" fmla="*/ 125476 w 1409551"/>
                <a:gd name="connsiteY4" fmla="*/ 1339 h 313370"/>
                <a:gd name="connsiteX0" fmla="*/ 138456 w 1422531"/>
                <a:gd name="connsiteY0" fmla="*/ 1339 h 313370"/>
                <a:gd name="connsiteX1" fmla="*/ 1229090 w 1422531"/>
                <a:gd name="connsiteY1" fmla="*/ 0 h 313370"/>
                <a:gd name="connsiteX2" fmla="*/ 1422531 w 1422531"/>
                <a:gd name="connsiteY2" fmla="*/ 313370 h 313370"/>
                <a:gd name="connsiteX3" fmla="*/ 0 w 1422531"/>
                <a:gd name="connsiteY3" fmla="*/ 302658 h 313370"/>
                <a:gd name="connsiteX4" fmla="*/ 138456 w 1422531"/>
                <a:gd name="connsiteY4" fmla="*/ 1339 h 313370"/>
                <a:gd name="connsiteX0" fmla="*/ 138456 w 1422531"/>
                <a:gd name="connsiteY0" fmla="*/ 9992 h 322023"/>
                <a:gd name="connsiteX1" fmla="*/ 1236231 w 1422531"/>
                <a:gd name="connsiteY1" fmla="*/ 0 h 322023"/>
                <a:gd name="connsiteX2" fmla="*/ 1422531 w 1422531"/>
                <a:gd name="connsiteY2" fmla="*/ 322023 h 322023"/>
                <a:gd name="connsiteX3" fmla="*/ 0 w 1422531"/>
                <a:gd name="connsiteY3" fmla="*/ 311311 h 322023"/>
                <a:gd name="connsiteX4" fmla="*/ 138456 w 1422531"/>
                <a:gd name="connsiteY4" fmla="*/ 9992 h 322023"/>
                <a:gd name="connsiteX0" fmla="*/ 138456 w 1422531"/>
                <a:gd name="connsiteY0" fmla="*/ 9992 h 322023"/>
                <a:gd name="connsiteX1" fmla="*/ 1236231 w 1422531"/>
                <a:gd name="connsiteY1" fmla="*/ 0 h 322023"/>
                <a:gd name="connsiteX2" fmla="*/ 1422531 w 1422531"/>
                <a:gd name="connsiteY2" fmla="*/ 322023 h 322023"/>
                <a:gd name="connsiteX3" fmla="*/ 763722 w 1422531"/>
                <a:gd name="connsiteY3" fmla="*/ 309452 h 322023"/>
                <a:gd name="connsiteX4" fmla="*/ 0 w 1422531"/>
                <a:gd name="connsiteY4" fmla="*/ 311311 h 322023"/>
                <a:gd name="connsiteX5" fmla="*/ 138456 w 1422531"/>
                <a:gd name="connsiteY5" fmla="*/ 9992 h 322023"/>
                <a:gd name="connsiteX0" fmla="*/ 138456 w 1422531"/>
                <a:gd name="connsiteY0" fmla="*/ 9992 h 342403"/>
                <a:gd name="connsiteX1" fmla="*/ 1236231 w 1422531"/>
                <a:gd name="connsiteY1" fmla="*/ 0 h 342403"/>
                <a:gd name="connsiteX2" fmla="*/ 1422531 w 1422531"/>
                <a:gd name="connsiteY2" fmla="*/ 322023 h 342403"/>
                <a:gd name="connsiteX3" fmla="*/ 763722 w 1422531"/>
                <a:gd name="connsiteY3" fmla="*/ 309452 h 342403"/>
                <a:gd name="connsiteX4" fmla="*/ 0 w 1422531"/>
                <a:gd name="connsiteY4" fmla="*/ 311311 h 342403"/>
                <a:gd name="connsiteX5" fmla="*/ 138456 w 1422531"/>
                <a:gd name="connsiteY5" fmla="*/ 9992 h 342403"/>
                <a:gd name="connsiteX0" fmla="*/ 138456 w 1422531"/>
                <a:gd name="connsiteY0" fmla="*/ 9992 h 350687"/>
                <a:gd name="connsiteX1" fmla="*/ 1236231 w 1422531"/>
                <a:gd name="connsiteY1" fmla="*/ 0 h 350687"/>
                <a:gd name="connsiteX2" fmla="*/ 1422531 w 1422531"/>
                <a:gd name="connsiteY2" fmla="*/ 322023 h 350687"/>
                <a:gd name="connsiteX3" fmla="*/ 723744 w 1422531"/>
                <a:gd name="connsiteY3" fmla="*/ 338409 h 350687"/>
                <a:gd name="connsiteX4" fmla="*/ 0 w 1422531"/>
                <a:gd name="connsiteY4" fmla="*/ 311311 h 350687"/>
                <a:gd name="connsiteX5" fmla="*/ 138456 w 1422531"/>
                <a:gd name="connsiteY5" fmla="*/ 9992 h 350687"/>
                <a:gd name="connsiteX0" fmla="*/ 138456 w 1422531"/>
                <a:gd name="connsiteY0" fmla="*/ 9992 h 342919"/>
                <a:gd name="connsiteX1" fmla="*/ 1236231 w 1422531"/>
                <a:gd name="connsiteY1" fmla="*/ 0 h 342919"/>
                <a:gd name="connsiteX2" fmla="*/ 1422531 w 1422531"/>
                <a:gd name="connsiteY2" fmla="*/ 322023 h 342919"/>
                <a:gd name="connsiteX3" fmla="*/ 723744 w 1422531"/>
                <a:gd name="connsiteY3" fmla="*/ 338409 h 342919"/>
                <a:gd name="connsiteX4" fmla="*/ 0 w 1422531"/>
                <a:gd name="connsiteY4" fmla="*/ 311311 h 342919"/>
                <a:gd name="connsiteX5" fmla="*/ 138456 w 1422531"/>
                <a:gd name="connsiteY5" fmla="*/ 9992 h 342919"/>
                <a:gd name="connsiteX0" fmla="*/ 138456 w 1422531"/>
                <a:gd name="connsiteY0" fmla="*/ 9992 h 340517"/>
                <a:gd name="connsiteX1" fmla="*/ 1236231 w 1422531"/>
                <a:gd name="connsiteY1" fmla="*/ 0 h 340517"/>
                <a:gd name="connsiteX2" fmla="*/ 1422531 w 1422531"/>
                <a:gd name="connsiteY2" fmla="*/ 322023 h 340517"/>
                <a:gd name="connsiteX3" fmla="*/ 723744 w 1422531"/>
                <a:gd name="connsiteY3" fmla="*/ 338409 h 340517"/>
                <a:gd name="connsiteX4" fmla="*/ 0 w 1422531"/>
                <a:gd name="connsiteY4" fmla="*/ 311311 h 340517"/>
                <a:gd name="connsiteX5" fmla="*/ 138456 w 1422531"/>
                <a:gd name="connsiteY5" fmla="*/ 9992 h 340517"/>
                <a:gd name="connsiteX0" fmla="*/ 138456 w 1422531"/>
                <a:gd name="connsiteY0" fmla="*/ 9992 h 338614"/>
                <a:gd name="connsiteX1" fmla="*/ 1236231 w 1422531"/>
                <a:gd name="connsiteY1" fmla="*/ 0 h 338614"/>
                <a:gd name="connsiteX2" fmla="*/ 1422531 w 1422531"/>
                <a:gd name="connsiteY2" fmla="*/ 322023 h 338614"/>
                <a:gd name="connsiteX3" fmla="*/ 723744 w 1422531"/>
                <a:gd name="connsiteY3" fmla="*/ 338409 h 338614"/>
                <a:gd name="connsiteX4" fmla="*/ 0 w 1422531"/>
                <a:gd name="connsiteY4" fmla="*/ 311311 h 338614"/>
                <a:gd name="connsiteX5" fmla="*/ 138456 w 1422531"/>
                <a:gd name="connsiteY5" fmla="*/ 9992 h 33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2531" h="338614">
                  <a:moveTo>
                    <a:pt x="138456" y="9992"/>
                  </a:moveTo>
                  <a:lnTo>
                    <a:pt x="1236231" y="0"/>
                  </a:lnTo>
                  <a:lnTo>
                    <a:pt x="1422531" y="322023"/>
                  </a:lnTo>
                  <a:cubicBezTo>
                    <a:pt x="1315019" y="329970"/>
                    <a:pt x="960832" y="340194"/>
                    <a:pt x="723744" y="338409"/>
                  </a:cubicBezTo>
                  <a:cubicBezTo>
                    <a:pt x="486656" y="336624"/>
                    <a:pt x="107309" y="337602"/>
                    <a:pt x="0" y="311311"/>
                  </a:cubicBezTo>
                  <a:lnTo>
                    <a:pt x="138456" y="99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3" name="Isosceles Triangle 55"/>
            <p:cNvSpPr/>
            <p:nvPr/>
          </p:nvSpPr>
          <p:spPr>
            <a:xfrm rot="1181314">
              <a:off x="7718676" y="4985617"/>
              <a:ext cx="1009223" cy="1060619"/>
            </a:xfrm>
            <a:custGeom>
              <a:avLst/>
              <a:gdLst>
                <a:gd name="connsiteX0" fmla="*/ 0 w 1009223"/>
                <a:gd name="connsiteY0" fmla="*/ 857033 h 857033"/>
                <a:gd name="connsiteX1" fmla="*/ 504612 w 1009223"/>
                <a:gd name="connsiteY1" fmla="*/ 0 h 857033"/>
                <a:gd name="connsiteX2" fmla="*/ 1009223 w 1009223"/>
                <a:gd name="connsiteY2" fmla="*/ 857033 h 857033"/>
                <a:gd name="connsiteX3" fmla="*/ 0 w 1009223"/>
                <a:gd name="connsiteY3" fmla="*/ 857033 h 857033"/>
                <a:gd name="connsiteX0" fmla="*/ 0 w 1009223"/>
                <a:gd name="connsiteY0" fmla="*/ 1060619 h 1060619"/>
                <a:gd name="connsiteX1" fmla="*/ 423144 w 1009223"/>
                <a:gd name="connsiteY1" fmla="*/ 0 h 1060619"/>
                <a:gd name="connsiteX2" fmla="*/ 1009223 w 1009223"/>
                <a:gd name="connsiteY2" fmla="*/ 1060619 h 1060619"/>
                <a:gd name="connsiteX3" fmla="*/ 0 w 1009223"/>
                <a:gd name="connsiteY3" fmla="*/ 1060619 h 106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9223" h="1060619">
                  <a:moveTo>
                    <a:pt x="0" y="1060619"/>
                  </a:moveTo>
                  <a:lnTo>
                    <a:pt x="423144" y="0"/>
                  </a:lnTo>
                  <a:lnTo>
                    <a:pt x="1009223" y="1060619"/>
                  </a:lnTo>
                  <a:lnTo>
                    <a:pt x="0" y="10606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28000">
                  <a:schemeClr val="bg1">
                    <a:lumMod val="50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4" name="TextBox 66"/>
            <p:cNvSpPr txBox="1"/>
            <p:nvPr/>
          </p:nvSpPr>
          <p:spPr>
            <a:xfrm>
              <a:off x="5468203" y="1584981"/>
              <a:ext cx="2984991" cy="3256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dirty="0" smtClean="0">
                  <a:cs typeface="Calibri" pitchFamily="34" charset="0"/>
                </a:rPr>
                <a:t>You will be assigned a relationship manager who will work with you from the beginning</a:t>
              </a:r>
            </a:p>
            <a:p>
              <a:endParaRPr lang="en-IN" sz="1200" dirty="0">
                <a:cs typeface="Calibri" pitchFamily="34" charset="0"/>
              </a:endParaRPr>
            </a:p>
            <a:p>
              <a:r>
                <a:rPr lang="en-US" sz="1200" dirty="0" smtClean="0">
                  <a:cs typeface="Calibri" pitchFamily="34" charset="0"/>
                </a:rPr>
                <a:t>Relationship manager will help you to setup the system and get running until the end of on-boarding period</a:t>
              </a:r>
              <a:endParaRPr lang="en-US" sz="1200" dirty="0">
                <a:cs typeface="Calibri" pitchFamily="34" charset="0"/>
              </a:endParaRPr>
            </a:p>
            <a:p>
              <a:endParaRPr lang="en-US" sz="1200" dirty="0" smtClean="0">
                <a:cs typeface="Calibri" pitchFamily="34" charset="0"/>
              </a:endParaRPr>
            </a:p>
            <a:p>
              <a:r>
                <a:rPr lang="en-US" sz="1200" dirty="0" smtClean="0">
                  <a:cs typeface="Calibri" pitchFamily="34" charset="0"/>
                </a:rPr>
                <a:t>On-boarding period is typically 3 months, but it can be extended </a:t>
              </a:r>
              <a:endParaRPr lang="en-US" sz="1200" dirty="0">
                <a:cs typeface="Calibri" pitchFamily="34" charset="0"/>
              </a:endParaRPr>
            </a:p>
            <a:p>
              <a:endParaRPr lang="en-US" sz="1200" dirty="0" smtClean="0">
                <a:cs typeface="Calibri" pitchFamily="34" charset="0"/>
              </a:endParaRPr>
            </a:p>
            <a:p>
              <a:r>
                <a:rPr lang="en-IN" sz="1200" dirty="0" smtClean="0">
                  <a:cs typeface="Calibri" pitchFamily="34" charset="0"/>
                </a:rPr>
                <a:t>You will be able to call your own relationship manager any time in case of any issues </a:t>
              </a:r>
              <a:endParaRPr lang="en-US" sz="1200" dirty="0">
                <a:cs typeface="Calibri" pitchFamily="34" charset="0"/>
              </a:endParaRPr>
            </a:p>
            <a:p>
              <a:endParaRPr lang="en-US" sz="1200" dirty="0" smtClean="0">
                <a:cs typeface="Calibri" pitchFamily="34" charset="0"/>
              </a:endParaRPr>
            </a:p>
            <a:p>
              <a:r>
                <a:rPr lang="en-IN" sz="1200" dirty="0" smtClean="0">
                  <a:cs typeface="Calibri" pitchFamily="34" charset="0"/>
                </a:rPr>
                <a:t>When you are fully on boarded, our generic support team will take care of you, but you will have an access to your own relationship manager too. </a:t>
              </a:r>
              <a:endParaRPr lang="en-US" sz="1200" dirty="0">
                <a:cs typeface="Calibri" pitchFamily="34" charset="0"/>
              </a:endParaRPr>
            </a:p>
            <a:p>
              <a:endParaRPr lang="en-US" sz="1200" dirty="0">
                <a:cs typeface="Calibri" pitchFamily="34" charset="0"/>
              </a:endParaRPr>
            </a:p>
          </p:txBody>
        </p:sp>
        <p:cxnSp>
          <p:nvCxnSpPr>
            <p:cNvPr id="65" name="Straight Connector 67"/>
            <p:cNvCxnSpPr/>
            <p:nvPr/>
          </p:nvCxnSpPr>
          <p:spPr>
            <a:xfrm>
              <a:off x="5546028" y="1418767"/>
              <a:ext cx="17979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9 Rectángulo"/>
            <p:cNvSpPr/>
            <p:nvPr/>
          </p:nvSpPr>
          <p:spPr>
            <a:xfrm>
              <a:off x="5531980" y="1080591"/>
              <a:ext cx="2345398" cy="271663"/>
            </a:xfrm>
            <a:prstGeom prst="rect">
              <a:avLst/>
            </a:prstGeom>
          </p:spPr>
          <p:txBody>
            <a:bodyPr wrap="none" lIns="38396" tIns="19198" rIns="38396" bIns="19198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sz="1600" b="1" kern="0" dirty="0" smtClean="0">
                  <a:ea typeface="Verdana" pitchFamily="34" charset="0"/>
                  <a:cs typeface="Verdana" pitchFamily="34" charset="0"/>
                </a:rPr>
                <a:t>How will we work with you?</a:t>
              </a:r>
              <a:endParaRPr lang="en-US" sz="1600" b="1" dirty="0"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1" name="Group 69"/>
          <p:cNvGrpSpPr/>
          <p:nvPr/>
        </p:nvGrpSpPr>
        <p:grpSpPr>
          <a:xfrm>
            <a:off x="7292287" y="1156885"/>
            <a:ext cx="3317727" cy="3824190"/>
            <a:chOff x="6008511" y="1429157"/>
            <a:chExt cx="3124978" cy="3645328"/>
          </a:xfrm>
        </p:grpSpPr>
        <p:sp>
          <p:nvSpPr>
            <p:cNvPr id="38" name="Oval 60"/>
            <p:cNvSpPr>
              <a:spLocks noChangeArrowheads="1"/>
            </p:cNvSpPr>
            <p:nvPr/>
          </p:nvSpPr>
          <p:spPr bwMode="auto">
            <a:xfrm flipH="1">
              <a:off x="6919631" y="4794679"/>
              <a:ext cx="1268950" cy="279806"/>
            </a:xfrm>
            <a:prstGeom prst="ellipse">
              <a:avLst/>
            </a:prstGeom>
            <a:gradFill rotWithShape="1">
              <a:gsLst>
                <a:gs pos="0">
                  <a:srgbClr val="0D0D0D">
                    <a:alpha val="28000"/>
                  </a:srgbClr>
                </a:gs>
                <a:gs pos="100000">
                  <a:srgbClr val="9BC1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blurRad="63500" dist="23000" dir="5400000" rotWithShape="0">
                <a:srgbClr val="000000">
                  <a:alpha val="29000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39" name="Oval 59"/>
            <p:cNvSpPr>
              <a:spLocks noChangeArrowheads="1"/>
            </p:cNvSpPr>
            <p:nvPr/>
          </p:nvSpPr>
          <p:spPr bwMode="auto">
            <a:xfrm flipH="1">
              <a:off x="7864539" y="4588974"/>
              <a:ext cx="1268950" cy="279806"/>
            </a:xfrm>
            <a:prstGeom prst="ellipse">
              <a:avLst/>
            </a:prstGeom>
            <a:gradFill rotWithShape="1">
              <a:gsLst>
                <a:gs pos="0">
                  <a:srgbClr val="0D0D0D">
                    <a:alpha val="28000"/>
                  </a:srgbClr>
                </a:gs>
                <a:gs pos="100000">
                  <a:srgbClr val="9BC1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blurRad="63500" dist="23000" dir="5400000" rotWithShape="0">
                <a:srgbClr val="000000">
                  <a:alpha val="29000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0" name="Oval 58"/>
            <p:cNvSpPr>
              <a:spLocks noChangeArrowheads="1"/>
            </p:cNvSpPr>
            <p:nvPr/>
          </p:nvSpPr>
          <p:spPr bwMode="auto">
            <a:xfrm flipH="1">
              <a:off x="6008511" y="4626618"/>
              <a:ext cx="1268950" cy="279806"/>
            </a:xfrm>
            <a:prstGeom prst="ellipse">
              <a:avLst/>
            </a:prstGeom>
            <a:gradFill rotWithShape="1">
              <a:gsLst>
                <a:gs pos="0">
                  <a:srgbClr val="0D0D0D">
                    <a:alpha val="28000"/>
                  </a:srgbClr>
                </a:gs>
                <a:gs pos="100000">
                  <a:srgbClr val="9BC1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blurRad="63500" dist="23000" dir="5400000" rotWithShape="0">
                <a:srgbClr val="000000">
                  <a:alpha val="29000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41" name="Group 27"/>
            <p:cNvGrpSpPr/>
            <p:nvPr/>
          </p:nvGrpSpPr>
          <p:grpSpPr>
            <a:xfrm>
              <a:off x="6849980" y="3564939"/>
              <a:ext cx="1463745" cy="1374994"/>
              <a:chOff x="1213626" y="3762616"/>
              <a:chExt cx="2372528" cy="2228673"/>
            </a:xfrm>
          </p:grpSpPr>
          <p:grpSp>
            <p:nvGrpSpPr>
              <p:cNvPr id="48" name="Group 45"/>
              <p:cNvGrpSpPr/>
              <p:nvPr/>
            </p:nvGrpSpPr>
            <p:grpSpPr>
              <a:xfrm rot="1813151">
                <a:off x="1213626" y="3810997"/>
                <a:ext cx="261404" cy="2027893"/>
                <a:chOff x="1744133" y="2819400"/>
                <a:chExt cx="303083" cy="1000463"/>
              </a:xfrm>
              <a:gradFill flip="none" rotWithShape="1">
                <a:gsLst>
                  <a:gs pos="0">
                    <a:schemeClr val="accent4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p:grpSpPr>
            <p:sp>
              <p:nvSpPr>
                <p:cNvPr id="57" name="Oval 46"/>
                <p:cNvSpPr/>
                <p:nvPr/>
              </p:nvSpPr>
              <p:spPr bwMode="auto">
                <a:xfrm>
                  <a:off x="1744133" y="2819400"/>
                  <a:ext cx="299751" cy="11853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8" name="Rectangle 47"/>
                <p:cNvSpPr/>
                <p:nvPr/>
              </p:nvSpPr>
              <p:spPr bwMode="auto">
                <a:xfrm>
                  <a:off x="1744133" y="2878666"/>
                  <a:ext cx="299751" cy="91440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9" name="Oval 48"/>
                <p:cNvSpPr/>
                <p:nvPr/>
              </p:nvSpPr>
              <p:spPr bwMode="auto">
                <a:xfrm>
                  <a:off x="1744133" y="3760596"/>
                  <a:ext cx="303083" cy="5926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9"/>
              <p:cNvGrpSpPr/>
              <p:nvPr/>
            </p:nvGrpSpPr>
            <p:grpSpPr>
              <a:xfrm>
                <a:off x="2242447" y="3963396"/>
                <a:ext cx="261404" cy="2027893"/>
                <a:chOff x="1744133" y="2819400"/>
                <a:chExt cx="303083" cy="1000463"/>
              </a:xfrm>
              <a:gradFill flip="none" rotWithShape="1">
                <a:gsLst>
                  <a:gs pos="0">
                    <a:schemeClr val="accent4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p:grpSpPr>
            <p:sp>
              <p:nvSpPr>
                <p:cNvPr id="54" name="Oval 50"/>
                <p:cNvSpPr/>
                <p:nvPr/>
              </p:nvSpPr>
              <p:spPr bwMode="auto">
                <a:xfrm>
                  <a:off x="1744133" y="2819400"/>
                  <a:ext cx="299751" cy="11853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5" name="Rectangle 51"/>
                <p:cNvSpPr/>
                <p:nvPr/>
              </p:nvSpPr>
              <p:spPr bwMode="auto">
                <a:xfrm>
                  <a:off x="1744133" y="2878666"/>
                  <a:ext cx="299751" cy="91440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6" name="Oval 52"/>
                <p:cNvSpPr/>
                <p:nvPr/>
              </p:nvSpPr>
              <p:spPr bwMode="auto">
                <a:xfrm>
                  <a:off x="1744133" y="3760596"/>
                  <a:ext cx="303083" cy="5926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0" name="Group 53"/>
              <p:cNvGrpSpPr/>
              <p:nvPr/>
            </p:nvGrpSpPr>
            <p:grpSpPr>
              <a:xfrm rot="19786849" flipH="1">
                <a:off x="3324750" y="3762616"/>
                <a:ext cx="261404" cy="2027893"/>
                <a:chOff x="1744133" y="2819400"/>
                <a:chExt cx="303083" cy="1000463"/>
              </a:xfrm>
              <a:gradFill flip="none" rotWithShape="1">
                <a:gsLst>
                  <a:gs pos="0">
                    <a:schemeClr val="accent4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grpSpPr>
            <p:sp>
              <p:nvSpPr>
                <p:cNvPr id="51" name="Oval 54"/>
                <p:cNvSpPr/>
                <p:nvPr/>
              </p:nvSpPr>
              <p:spPr bwMode="auto">
                <a:xfrm>
                  <a:off x="1744133" y="2819400"/>
                  <a:ext cx="299751" cy="11853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55"/>
                <p:cNvSpPr/>
                <p:nvPr/>
              </p:nvSpPr>
              <p:spPr bwMode="auto">
                <a:xfrm>
                  <a:off x="1744133" y="2878666"/>
                  <a:ext cx="299751" cy="91440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53" name="Oval 56"/>
                <p:cNvSpPr/>
                <p:nvPr/>
              </p:nvSpPr>
              <p:spPr bwMode="auto">
                <a:xfrm>
                  <a:off x="1744133" y="3760596"/>
                  <a:ext cx="303083" cy="5926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2" name="Group 5"/>
            <p:cNvGrpSpPr/>
            <p:nvPr/>
          </p:nvGrpSpPr>
          <p:grpSpPr>
            <a:xfrm>
              <a:off x="6192456" y="1429157"/>
              <a:ext cx="2796508" cy="2798289"/>
              <a:chOff x="-5522200" y="1248058"/>
              <a:chExt cx="3486989" cy="3489207"/>
            </a:xfrm>
          </p:grpSpPr>
          <p:sp>
            <p:nvSpPr>
              <p:cNvPr id="43" name="Freeform 7"/>
              <p:cNvSpPr>
                <a:spLocks/>
              </p:cNvSpPr>
              <p:nvPr/>
            </p:nvSpPr>
            <p:spPr bwMode="auto">
              <a:xfrm>
                <a:off x="-5522200" y="1248058"/>
                <a:ext cx="3486989" cy="3489207"/>
              </a:xfrm>
              <a:custGeom>
                <a:avLst/>
                <a:gdLst>
                  <a:gd name="T0" fmla="*/ 1492 w 3144"/>
                  <a:gd name="T1" fmla="*/ 3144 h 3146"/>
                  <a:gd name="T2" fmla="*/ 1256 w 3144"/>
                  <a:gd name="T3" fmla="*/ 3114 h 3146"/>
                  <a:gd name="T4" fmla="*/ 1032 w 3144"/>
                  <a:gd name="T5" fmla="*/ 3050 h 3146"/>
                  <a:gd name="T6" fmla="*/ 822 w 3144"/>
                  <a:gd name="T7" fmla="*/ 2956 h 3146"/>
                  <a:gd name="T8" fmla="*/ 632 w 3144"/>
                  <a:gd name="T9" fmla="*/ 2832 h 3146"/>
                  <a:gd name="T10" fmla="*/ 460 w 3144"/>
                  <a:gd name="T11" fmla="*/ 2684 h 3146"/>
                  <a:gd name="T12" fmla="*/ 312 w 3144"/>
                  <a:gd name="T13" fmla="*/ 2514 h 3146"/>
                  <a:gd name="T14" fmla="*/ 190 w 3144"/>
                  <a:gd name="T15" fmla="*/ 2322 h 3146"/>
                  <a:gd name="T16" fmla="*/ 94 w 3144"/>
                  <a:gd name="T17" fmla="*/ 2114 h 3146"/>
                  <a:gd name="T18" fmla="*/ 32 w 3144"/>
                  <a:gd name="T19" fmla="*/ 1890 h 3146"/>
                  <a:gd name="T20" fmla="*/ 2 w 3144"/>
                  <a:gd name="T21" fmla="*/ 1654 h 3146"/>
                  <a:gd name="T22" fmla="*/ 2 w 3144"/>
                  <a:gd name="T23" fmla="*/ 1492 h 3146"/>
                  <a:gd name="T24" fmla="*/ 32 w 3144"/>
                  <a:gd name="T25" fmla="*/ 1256 h 3146"/>
                  <a:gd name="T26" fmla="*/ 94 w 3144"/>
                  <a:gd name="T27" fmla="*/ 1032 h 3146"/>
                  <a:gd name="T28" fmla="*/ 190 w 3144"/>
                  <a:gd name="T29" fmla="*/ 824 h 3146"/>
                  <a:gd name="T30" fmla="*/ 312 w 3144"/>
                  <a:gd name="T31" fmla="*/ 632 h 3146"/>
                  <a:gd name="T32" fmla="*/ 460 w 3144"/>
                  <a:gd name="T33" fmla="*/ 462 h 3146"/>
                  <a:gd name="T34" fmla="*/ 632 w 3144"/>
                  <a:gd name="T35" fmla="*/ 314 h 3146"/>
                  <a:gd name="T36" fmla="*/ 822 w 3144"/>
                  <a:gd name="T37" fmla="*/ 190 h 3146"/>
                  <a:gd name="T38" fmla="*/ 1032 w 3144"/>
                  <a:gd name="T39" fmla="*/ 96 h 3146"/>
                  <a:gd name="T40" fmla="*/ 1256 w 3144"/>
                  <a:gd name="T41" fmla="*/ 32 h 3146"/>
                  <a:gd name="T42" fmla="*/ 1492 w 3144"/>
                  <a:gd name="T43" fmla="*/ 2 h 3146"/>
                  <a:gd name="T44" fmla="*/ 1652 w 3144"/>
                  <a:gd name="T45" fmla="*/ 2 h 3146"/>
                  <a:gd name="T46" fmla="*/ 1888 w 3144"/>
                  <a:gd name="T47" fmla="*/ 32 h 3146"/>
                  <a:gd name="T48" fmla="*/ 2112 w 3144"/>
                  <a:gd name="T49" fmla="*/ 96 h 3146"/>
                  <a:gd name="T50" fmla="*/ 2320 w 3144"/>
                  <a:gd name="T51" fmla="*/ 190 h 3146"/>
                  <a:gd name="T52" fmla="*/ 2512 w 3144"/>
                  <a:gd name="T53" fmla="*/ 314 h 3146"/>
                  <a:gd name="T54" fmla="*/ 2684 w 3144"/>
                  <a:gd name="T55" fmla="*/ 462 h 3146"/>
                  <a:gd name="T56" fmla="*/ 2832 w 3144"/>
                  <a:gd name="T57" fmla="*/ 632 h 3146"/>
                  <a:gd name="T58" fmla="*/ 2954 w 3144"/>
                  <a:gd name="T59" fmla="*/ 824 h 3146"/>
                  <a:gd name="T60" fmla="*/ 3050 w 3144"/>
                  <a:gd name="T61" fmla="*/ 1032 h 3146"/>
                  <a:gd name="T62" fmla="*/ 3112 w 3144"/>
                  <a:gd name="T63" fmla="*/ 1256 h 3146"/>
                  <a:gd name="T64" fmla="*/ 3142 w 3144"/>
                  <a:gd name="T65" fmla="*/ 1492 h 3146"/>
                  <a:gd name="T66" fmla="*/ 3142 w 3144"/>
                  <a:gd name="T67" fmla="*/ 1654 h 3146"/>
                  <a:gd name="T68" fmla="*/ 3112 w 3144"/>
                  <a:gd name="T69" fmla="*/ 1890 h 3146"/>
                  <a:gd name="T70" fmla="*/ 3050 w 3144"/>
                  <a:gd name="T71" fmla="*/ 2114 h 3146"/>
                  <a:gd name="T72" fmla="*/ 2954 w 3144"/>
                  <a:gd name="T73" fmla="*/ 2322 h 3146"/>
                  <a:gd name="T74" fmla="*/ 2832 w 3144"/>
                  <a:gd name="T75" fmla="*/ 2514 h 3146"/>
                  <a:gd name="T76" fmla="*/ 2684 w 3144"/>
                  <a:gd name="T77" fmla="*/ 2684 h 3146"/>
                  <a:gd name="T78" fmla="*/ 2512 w 3144"/>
                  <a:gd name="T79" fmla="*/ 2832 h 3146"/>
                  <a:gd name="T80" fmla="*/ 2320 w 3144"/>
                  <a:gd name="T81" fmla="*/ 2956 h 3146"/>
                  <a:gd name="T82" fmla="*/ 2112 w 3144"/>
                  <a:gd name="T83" fmla="*/ 3050 h 3146"/>
                  <a:gd name="T84" fmla="*/ 1888 w 3144"/>
                  <a:gd name="T85" fmla="*/ 3114 h 3146"/>
                  <a:gd name="T86" fmla="*/ 1652 w 3144"/>
                  <a:gd name="T87" fmla="*/ 3144 h 3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144" h="3146">
                    <a:moveTo>
                      <a:pt x="1572" y="3146"/>
                    </a:moveTo>
                    <a:lnTo>
                      <a:pt x="1572" y="3146"/>
                    </a:lnTo>
                    <a:lnTo>
                      <a:pt x="1492" y="3144"/>
                    </a:lnTo>
                    <a:lnTo>
                      <a:pt x="1412" y="3138"/>
                    </a:lnTo>
                    <a:lnTo>
                      <a:pt x="1332" y="3128"/>
                    </a:lnTo>
                    <a:lnTo>
                      <a:pt x="1256" y="3114"/>
                    </a:lnTo>
                    <a:lnTo>
                      <a:pt x="1180" y="3096"/>
                    </a:lnTo>
                    <a:lnTo>
                      <a:pt x="1104" y="3074"/>
                    </a:lnTo>
                    <a:lnTo>
                      <a:pt x="1032" y="3050"/>
                    </a:lnTo>
                    <a:lnTo>
                      <a:pt x="960" y="3022"/>
                    </a:lnTo>
                    <a:lnTo>
                      <a:pt x="890" y="2990"/>
                    </a:lnTo>
                    <a:lnTo>
                      <a:pt x="822" y="2956"/>
                    </a:lnTo>
                    <a:lnTo>
                      <a:pt x="758" y="2918"/>
                    </a:lnTo>
                    <a:lnTo>
                      <a:pt x="694" y="2876"/>
                    </a:lnTo>
                    <a:lnTo>
                      <a:pt x="632" y="2832"/>
                    </a:lnTo>
                    <a:lnTo>
                      <a:pt x="572" y="2786"/>
                    </a:lnTo>
                    <a:lnTo>
                      <a:pt x="516" y="2736"/>
                    </a:lnTo>
                    <a:lnTo>
                      <a:pt x="460" y="2684"/>
                    </a:lnTo>
                    <a:lnTo>
                      <a:pt x="408" y="2630"/>
                    </a:lnTo>
                    <a:lnTo>
                      <a:pt x="358" y="2572"/>
                    </a:lnTo>
                    <a:lnTo>
                      <a:pt x="312" y="2514"/>
                    </a:lnTo>
                    <a:lnTo>
                      <a:pt x="268" y="2452"/>
                    </a:lnTo>
                    <a:lnTo>
                      <a:pt x="228" y="2388"/>
                    </a:lnTo>
                    <a:lnTo>
                      <a:pt x="190" y="2322"/>
                    </a:lnTo>
                    <a:lnTo>
                      <a:pt x="154" y="2254"/>
                    </a:lnTo>
                    <a:lnTo>
                      <a:pt x="124" y="2184"/>
                    </a:lnTo>
                    <a:lnTo>
                      <a:pt x="94" y="2114"/>
                    </a:lnTo>
                    <a:lnTo>
                      <a:pt x="70" y="2040"/>
                    </a:lnTo>
                    <a:lnTo>
                      <a:pt x="48" y="1966"/>
                    </a:lnTo>
                    <a:lnTo>
                      <a:pt x="32" y="1890"/>
                    </a:lnTo>
                    <a:lnTo>
                      <a:pt x="18" y="1812"/>
                    </a:lnTo>
                    <a:lnTo>
                      <a:pt x="8" y="1734"/>
                    </a:lnTo>
                    <a:lnTo>
                      <a:pt x="2" y="1654"/>
                    </a:lnTo>
                    <a:lnTo>
                      <a:pt x="0" y="1572"/>
                    </a:lnTo>
                    <a:lnTo>
                      <a:pt x="0" y="1572"/>
                    </a:lnTo>
                    <a:lnTo>
                      <a:pt x="2" y="1492"/>
                    </a:lnTo>
                    <a:lnTo>
                      <a:pt x="8" y="1412"/>
                    </a:lnTo>
                    <a:lnTo>
                      <a:pt x="18" y="1334"/>
                    </a:lnTo>
                    <a:lnTo>
                      <a:pt x="32" y="1256"/>
                    </a:lnTo>
                    <a:lnTo>
                      <a:pt x="48" y="1180"/>
                    </a:lnTo>
                    <a:lnTo>
                      <a:pt x="70" y="1106"/>
                    </a:lnTo>
                    <a:lnTo>
                      <a:pt x="94" y="1032"/>
                    </a:lnTo>
                    <a:lnTo>
                      <a:pt x="124" y="962"/>
                    </a:lnTo>
                    <a:lnTo>
                      <a:pt x="154" y="892"/>
                    </a:lnTo>
                    <a:lnTo>
                      <a:pt x="190" y="824"/>
                    </a:lnTo>
                    <a:lnTo>
                      <a:pt x="228" y="758"/>
                    </a:lnTo>
                    <a:lnTo>
                      <a:pt x="268" y="694"/>
                    </a:lnTo>
                    <a:lnTo>
                      <a:pt x="312" y="632"/>
                    </a:lnTo>
                    <a:lnTo>
                      <a:pt x="358" y="574"/>
                    </a:lnTo>
                    <a:lnTo>
                      <a:pt x="408" y="516"/>
                    </a:lnTo>
                    <a:lnTo>
                      <a:pt x="460" y="462"/>
                    </a:lnTo>
                    <a:lnTo>
                      <a:pt x="516" y="410"/>
                    </a:lnTo>
                    <a:lnTo>
                      <a:pt x="572" y="360"/>
                    </a:lnTo>
                    <a:lnTo>
                      <a:pt x="632" y="314"/>
                    </a:lnTo>
                    <a:lnTo>
                      <a:pt x="694" y="270"/>
                    </a:lnTo>
                    <a:lnTo>
                      <a:pt x="758" y="228"/>
                    </a:lnTo>
                    <a:lnTo>
                      <a:pt x="822" y="190"/>
                    </a:lnTo>
                    <a:lnTo>
                      <a:pt x="890" y="156"/>
                    </a:lnTo>
                    <a:lnTo>
                      <a:pt x="960" y="124"/>
                    </a:lnTo>
                    <a:lnTo>
                      <a:pt x="1032" y="96"/>
                    </a:lnTo>
                    <a:lnTo>
                      <a:pt x="1104" y="72"/>
                    </a:lnTo>
                    <a:lnTo>
                      <a:pt x="1180" y="50"/>
                    </a:lnTo>
                    <a:lnTo>
                      <a:pt x="1256" y="32"/>
                    </a:lnTo>
                    <a:lnTo>
                      <a:pt x="1332" y="18"/>
                    </a:lnTo>
                    <a:lnTo>
                      <a:pt x="1412" y="8"/>
                    </a:lnTo>
                    <a:lnTo>
                      <a:pt x="1492" y="2"/>
                    </a:lnTo>
                    <a:lnTo>
                      <a:pt x="1572" y="0"/>
                    </a:lnTo>
                    <a:lnTo>
                      <a:pt x="1572" y="0"/>
                    </a:lnTo>
                    <a:lnTo>
                      <a:pt x="1652" y="2"/>
                    </a:lnTo>
                    <a:lnTo>
                      <a:pt x="1732" y="8"/>
                    </a:lnTo>
                    <a:lnTo>
                      <a:pt x="1812" y="18"/>
                    </a:lnTo>
                    <a:lnTo>
                      <a:pt x="1888" y="32"/>
                    </a:lnTo>
                    <a:lnTo>
                      <a:pt x="1964" y="50"/>
                    </a:lnTo>
                    <a:lnTo>
                      <a:pt x="2040" y="72"/>
                    </a:lnTo>
                    <a:lnTo>
                      <a:pt x="2112" y="96"/>
                    </a:lnTo>
                    <a:lnTo>
                      <a:pt x="2184" y="124"/>
                    </a:lnTo>
                    <a:lnTo>
                      <a:pt x="2254" y="156"/>
                    </a:lnTo>
                    <a:lnTo>
                      <a:pt x="2320" y="190"/>
                    </a:lnTo>
                    <a:lnTo>
                      <a:pt x="2386" y="228"/>
                    </a:lnTo>
                    <a:lnTo>
                      <a:pt x="2450" y="270"/>
                    </a:lnTo>
                    <a:lnTo>
                      <a:pt x="2512" y="314"/>
                    </a:lnTo>
                    <a:lnTo>
                      <a:pt x="2572" y="360"/>
                    </a:lnTo>
                    <a:lnTo>
                      <a:pt x="2628" y="410"/>
                    </a:lnTo>
                    <a:lnTo>
                      <a:pt x="2684" y="462"/>
                    </a:lnTo>
                    <a:lnTo>
                      <a:pt x="2736" y="516"/>
                    </a:lnTo>
                    <a:lnTo>
                      <a:pt x="2786" y="574"/>
                    </a:lnTo>
                    <a:lnTo>
                      <a:pt x="2832" y="632"/>
                    </a:lnTo>
                    <a:lnTo>
                      <a:pt x="2876" y="694"/>
                    </a:lnTo>
                    <a:lnTo>
                      <a:pt x="2916" y="758"/>
                    </a:lnTo>
                    <a:lnTo>
                      <a:pt x="2954" y="824"/>
                    </a:lnTo>
                    <a:lnTo>
                      <a:pt x="2990" y="892"/>
                    </a:lnTo>
                    <a:lnTo>
                      <a:pt x="3020" y="962"/>
                    </a:lnTo>
                    <a:lnTo>
                      <a:pt x="3050" y="1032"/>
                    </a:lnTo>
                    <a:lnTo>
                      <a:pt x="3074" y="1106"/>
                    </a:lnTo>
                    <a:lnTo>
                      <a:pt x="3096" y="1180"/>
                    </a:lnTo>
                    <a:lnTo>
                      <a:pt x="3112" y="1256"/>
                    </a:lnTo>
                    <a:lnTo>
                      <a:pt x="3126" y="1334"/>
                    </a:lnTo>
                    <a:lnTo>
                      <a:pt x="3136" y="1412"/>
                    </a:lnTo>
                    <a:lnTo>
                      <a:pt x="3142" y="1492"/>
                    </a:lnTo>
                    <a:lnTo>
                      <a:pt x="3144" y="1572"/>
                    </a:lnTo>
                    <a:lnTo>
                      <a:pt x="3144" y="1572"/>
                    </a:lnTo>
                    <a:lnTo>
                      <a:pt x="3142" y="1654"/>
                    </a:lnTo>
                    <a:lnTo>
                      <a:pt x="3136" y="1734"/>
                    </a:lnTo>
                    <a:lnTo>
                      <a:pt x="3126" y="1812"/>
                    </a:lnTo>
                    <a:lnTo>
                      <a:pt x="3112" y="1890"/>
                    </a:lnTo>
                    <a:lnTo>
                      <a:pt x="3096" y="1966"/>
                    </a:lnTo>
                    <a:lnTo>
                      <a:pt x="3074" y="2040"/>
                    </a:lnTo>
                    <a:lnTo>
                      <a:pt x="3050" y="2114"/>
                    </a:lnTo>
                    <a:lnTo>
                      <a:pt x="3020" y="2184"/>
                    </a:lnTo>
                    <a:lnTo>
                      <a:pt x="2990" y="2254"/>
                    </a:lnTo>
                    <a:lnTo>
                      <a:pt x="2954" y="2322"/>
                    </a:lnTo>
                    <a:lnTo>
                      <a:pt x="2916" y="2388"/>
                    </a:lnTo>
                    <a:lnTo>
                      <a:pt x="2876" y="2452"/>
                    </a:lnTo>
                    <a:lnTo>
                      <a:pt x="2832" y="2514"/>
                    </a:lnTo>
                    <a:lnTo>
                      <a:pt x="2786" y="2572"/>
                    </a:lnTo>
                    <a:lnTo>
                      <a:pt x="2736" y="2630"/>
                    </a:lnTo>
                    <a:lnTo>
                      <a:pt x="2684" y="2684"/>
                    </a:lnTo>
                    <a:lnTo>
                      <a:pt x="2628" y="2736"/>
                    </a:lnTo>
                    <a:lnTo>
                      <a:pt x="2572" y="2786"/>
                    </a:lnTo>
                    <a:lnTo>
                      <a:pt x="2512" y="2832"/>
                    </a:lnTo>
                    <a:lnTo>
                      <a:pt x="2450" y="2876"/>
                    </a:lnTo>
                    <a:lnTo>
                      <a:pt x="2386" y="2918"/>
                    </a:lnTo>
                    <a:lnTo>
                      <a:pt x="2320" y="2956"/>
                    </a:lnTo>
                    <a:lnTo>
                      <a:pt x="2254" y="2990"/>
                    </a:lnTo>
                    <a:lnTo>
                      <a:pt x="2184" y="3022"/>
                    </a:lnTo>
                    <a:lnTo>
                      <a:pt x="2112" y="3050"/>
                    </a:lnTo>
                    <a:lnTo>
                      <a:pt x="2040" y="3074"/>
                    </a:lnTo>
                    <a:lnTo>
                      <a:pt x="1964" y="3096"/>
                    </a:lnTo>
                    <a:lnTo>
                      <a:pt x="1888" y="3114"/>
                    </a:lnTo>
                    <a:lnTo>
                      <a:pt x="1812" y="3128"/>
                    </a:lnTo>
                    <a:lnTo>
                      <a:pt x="1732" y="3138"/>
                    </a:lnTo>
                    <a:lnTo>
                      <a:pt x="1652" y="3144"/>
                    </a:lnTo>
                    <a:lnTo>
                      <a:pt x="1572" y="3146"/>
                    </a:lnTo>
                    <a:lnTo>
                      <a:pt x="1572" y="314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-5162854" y="1609622"/>
                <a:ext cx="2768296" cy="2766078"/>
              </a:xfrm>
              <a:custGeom>
                <a:avLst/>
                <a:gdLst>
                  <a:gd name="T0" fmla="*/ 1184 w 2496"/>
                  <a:gd name="T1" fmla="*/ 2 h 2494"/>
                  <a:gd name="T2" fmla="*/ 996 w 2496"/>
                  <a:gd name="T3" fmla="*/ 24 h 2494"/>
                  <a:gd name="T4" fmla="*/ 820 w 2496"/>
                  <a:gd name="T5" fmla="*/ 76 h 2494"/>
                  <a:gd name="T6" fmla="*/ 654 w 2496"/>
                  <a:gd name="T7" fmla="*/ 150 h 2494"/>
                  <a:gd name="T8" fmla="*/ 502 w 2496"/>
                  <a:gd name="T9" fmla="*/ 248 h 2494"/>
                  <a:gd name="T10" fmla="*/ 366 w 2496"/>
                  <a:gd name="T11" fmla="*/ 366 h 2494"/>
                  <a:gd name="T12" fmla="*/ 248 w 2496"/>
                  <a:gd name="T13" fmla="*/ 502 h 2494"/>
                  <a:gd name="T14" fmla="*/ 152 w 2496"/>
                  <a:gd name="T15" fmla="*/ 652 h 2494"/>
                  <a:gd name="T16" fmla="*/ 76 w 2496"/>
                  <a:gd name="T17" fmla="*/ 818 h 2494"/>
                  <a:gd name="T18" fmla="*/ 26 w 2496"/>
                  <a:gd name="T19" fmla="*/ 996 h 2494"/>
                  <a:gd name="T20" fmla="*/ 2 w 2496"/>
                  <a:gd name="T21" fmla="*/ 1182 h 2494"/>
                  <a:gd name="T22" fmla="*/ 2 w 2496"/>
                  <a:gd name="T23" fmla="*/ 1312 h 2494"/>
                  <a:gd name="T24" fmla="*/ 26 w 2496"/>
                  <a:gd name="T25" fmla="*/ 1498 h 2494"/>
                  <a:gd name="T26" fmla="*/ 76 w 2496"/>
                  <a:gd name="T27" fmla="*/ 1676 h 2494"/>
                  <a:gd name="T28" fmla="*/ 152 w 2496"/>
                  <a:gd name="T29" fmla="*/ 1842 h 2494"/>
                  <a:gd name="T30" fmla="*/ 248 w 2496"/>
                  <a:gd name="T31" fmla="*/ 1992 h 2494"/>
                  <a:gd name="T32" fmla="*/ 366 w 2496"/>
                  <a:gd name="T33" fmla="*/ 2128 h 2494"/>
                  <a:gd name="T34" fmla="*/ 502 w 2496"/>
                  <a:gd name="T35" fmla="*/ 2246 h 2494"/>
                  <a:gd name="T36" fmla="*/ 654 w 2496"/>
                  <a:gd name="T37" fmla="*/ 2344 h 2494"/>
                  <a:gd name="T38" fmla="*/ 820 w 2496"/>
                  <a:gd name="T39" fmla="*/ 2418 h 2494"/>
                  <a:gd name="T40" fmla="*/ 996 w 2496"/>
                  <a:gd name="T41" fmla="*/ 2470 h 2494"/>
                  <a:gd name="T42" fmla="*/ 1184 w 2496"/>
                  <a:gd name="T43" fmla="*/ 2492 h 2494"/>
                  <a:gd name="T44" fmla="*/ 1312 w 2496"/>
                  <a:gd name="T45" fmla="*/ 2492 h 2494"/>
                  <a:gd name="T46" fmla="*/ 1500 w 2496"/>
                  <a:gd name="T47" fmla="*/ 2470 h 2494"/>
                  <a:gd name="T48" fmla="*/ 1676 w 2496"/>
                  <a:gd name="T49" fmla="*/ 2418 h 2494"/>
                  <a:gd name="T50" fmla="*/ 1842 w 2496"/>
                  <a:gd name="T51" fmla="*/ 2344 h 2494"/>
                  <a:gd name="T52" fmla="*/ 1994 w 2496"/>
                  <a:gd name="T53" fmla="*/ 2246 h 2494"/>
                  <a:gd name="T54" fmla="*/ 2130 w 2496"/>
                  <a:gd name="T55" fmla="*/ 2128 h 2494"/>
                  <a:gd name="T56" fmla="*/ 2248 w 2496"/>
                  <a:gd name="T57" fmla="*/ 1992 h 2494"/>
                  <a:gd name="T58" fmla="*/ 2344 w 2496"/>
                  <a:gd name="T59" fmla="*/ 1842 h 2494"/>
                  <a:gd name="T60" fmla="*/ 2420 w 2496"/>
                  <a:gd name="T61" fmla="*/ 1676 h 2494"/>
                  <a:gd name="T62" fmla="*/ 2470 w 2496"/>
                  <a:gd name="T63" fmla="*/ 1498 h 2494"/>
                  <a:gd name="T64" fmla="*/ 2494 w 2496"/>
                  <a:gd name="T65" fmla="*/ 1312 h 2494"/>
                  <a:gd name="T66" fmla="*/ 2494 w 2496"/>
                  <a:gd name="T67" fmla="*/ 1182 h 2494"/>
                  <a:gd name="T68" fmla="*/ 2470 w 2496"/>
                  <a:gd name="T69" fmla="*/ 996 h 2494"/>
                  <a:gd name="T70" fmla="*/ 2420 w 2496"/>
                  <a:gd name="T71" fmla="*/ 818 h 2494"/>
                  <a:gd name="T72" fmla="*/ 2344 w 2496"/>
                  <a:gd name="T73" fmla="*/ 652 h 2494"/>
                  <a:gd name="T74" fmla="*/ 2248 w 2496"/>
                  <a:gd name="T75" fmla="*/ 502 h 2494"/>
                  <a:gd name="T76" fmla="*/ 2130 w 2496"/>
                  <a:gd name="T77" fmla="*/ 366 h 2494"/>
                  <a:gd name="T78" fmla="*/ 1994 w 2496"/>
                  <a:gd name="T79" fmla="*/ 248 h 2494"/>
                  <a:gd name="T80" fmla="*/ 1842 w 2496"/>
                  <a:gd name="T81" fmla="*/ 150 h 2494"/>
                  <a:gd name="T82" fmla="*/ 1676 w 2496"/>
                  <a:gd name="T83" fmla="*/ 76 h 2494"/>
                  <a:gd name="T84" fmla="*/ 1500 w 2496"/>
                  <a:gd name="T85" fmla="*/ 24 h 2494"/>
                  <a:gd name="T86" fmla="*/ 1312 w 2496"/>
                  <a:gd name="T87" fmla="*/ 2 h 2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96" h="2494">
                    <a:moveTo>
                      <a:pt x="1248" y="0"/>
                    </a:moveTo>
                    <a:lnTo>
                      <a:pt x="1248" y="0"/>
                    </a:lnTo>
                    <a:lnTo>
                      <a:pt x="1184" y="2"/>
                    </a:lnTo>
                    <a:lnTo>
                      <a:pt x="1120" y="6"/>
                    </a:lnTo>
                    <a:lnTo>
                      <a:pt x="1058" y="14"/>
                    </a:lnTo>
                    <a:lnTo>
                      <a:pt x="996" y="24"/>
                    </a:lnTo>
                    <a:lnTo>
                      <a:pt x="936" y="38"/>
                    </a:lnTo>
                    <a:lnTo>
                      <a:pt x="878" y="56"/>
                    </a:lnTo>
                    <a:lnTo>
                      <a:pt x="820" y="76"/>
                    </a:lnTo>
                    <a:lnTo>
                      <a:pt x="762" y="98"/>
                    </a:lnTo>
                    <a:lnTo>
                      <a:pt x="708" y="122"/>
                    </a:lnTo>
                    <a:lnTo>
                      <a:pt x="654" y="150"/>
                    </a:lnTo>
                    <a:lnTo>
                      <a:pt x="602" y="180"/>
                    </a:lnTo>
                    <a:lnTo>
                      <a:pt x="550" y="212"/>
                    </a:lnTo>
                    <a:lnTo>
                      <a:pt x="502" y="248"/>
                    </a:lnTo>
                    <a:lnTo>
                      <a:pt x="454" y="284"/>
                    </a:lnTo>
                    <a:lnTo>
                      <a:pt x="410" y="324"/>
                    </a:lnTo>
                    <a:lnTo>
                      <a:pt x="366" y="366"/>
                    </a:lnTo>
                    <a:lnTo>
                      <a:pt x="324" y="408"/>
                    </a:lnTo>
                    <a:lnTo>
                      <a:pt x="286" y="454"/>
                    </a:lnTo>
                    <a:lnTo>
                      <a:pt x="248" y="502"/>
                    </a:lnTo>
                    <a:lnTo>
                      <a:pt x="214" y="550"/>
                    </a:lnTo>
                    <a:lnTo>
                      <a:pt x="182" y="600"/>
                    </a:lnTo>
                    <a:lnTo>
                      <a:pt x="152" y="652"/>
                    </a:lnTo>
                    <a:lnTo>
                      <a:pt x="124" y="706"/>
                    </a:lnTo>
                    <a:lnTo>
                      <a:pt x="98" y="762"/>
                    </a:lnTo>
                    <a:lnTo>
                      <a:pt x="76" y="818"/>
                    </a:lnTo>
                    <a:lnTo>
                      <a:pt x="56" y="876"/>
                    </a:lnTo>
                    <a:lnTo>
                      <a:pt x="40" y="936"/>
                    </a:lnTo>
                    <a:lnTo>
                      <a:pt x="26" y="996"/>
                    </a:lnTo>
                    <a:lnTo>
                      <a:pt x="14" y="1058"/>
                    </a:lnTo>
                    <a:lnTo>
                      <a:pt x="6" y="1120"/>
                    </a:lnTo>
                    <a:lnTo>
                      <a:pt x="2" y="1182"/>
                    </a:lnTo>
                    <a:lnTo>
                      <a:pt x="0" y="1246"/>
                    </a:lnTo>
                    <a:lnTo>
                      <a:pt x="0" y="1246"/>
                    </a:lnTo>
                    <a:lnTo>
                      <a:pt x="2" y="1312"/>
                    </a:lnTo>
                    <a:lnTo>
                      <a:pt x="6" y="1374"/>
                    </a:lnTo>
                    <a:lnTo>
                      <a:pt x="14" y="1436"/>
                    </a:lnTo>
                    <a:lnTo>
                      <a:pt x="26" y="1498"/>
                    </a:lnTo>
                    <a:lnTo>
                      <a:pt x="40" y="1558"/>
                    </a:lnTo>
                    <a:lnTo>
                      <a:pt x="56" y="1618"/>
                    </a:lnTo>
                    <a:lnTo>
                      <a:pt x="76" y="1676"/>
                    </a:lnTo>
                    <a:lnTo>
                      <a:pt x="98" y="1732"/>
                    </a:lnTo>
                    <a:lnTo>
                      <a:pt x="124" y="1788"/>
                    </a:lnTo>
                    <a:lnTo>
                      <a:pt x="152" y="1842"/>
                    </a:lnTo>
                    <a:lnTo>
                      <a:pt x="182" y="1894"/>
                    </a:lnTo>
                    <a:lnTo>
                      <a:pt x="214" y="1944"/>
                    </a:lnTo>
                    <a:lnTo>
                      <a:pt x="248" y="1992"/>
                    </a:lnTo>
                    <a:lnTo>
                      <a:pt x="286" y="2040"/>
                    </a:lnTo>
                    <a:lnTo>
                      <a:pt x="324" y="2086"/>
                    </a:lnTo>
                    <a:lnTo>
                      <a:pt x="366" y="2128"/>
                    </a:lnTo>
                    <a:lnTo>
                      <a:pt x="410" y="2170"/>
                    </a:lnTo>
                    <a:lnTo>
                      <a:pt x="454" y="2210"/>
                    </a:lnTo>
                    <a:lnTo>
                      <a:pt x="502" y="2246"/>
                    </a:lnTo>
                    <a:lnTo>
                      <a:pt x="550" y="2282"/>
                    </a:lnTo>
                    <a:lnTo>
                      <a:pt x="602" y="2314"/>
                    </a:lnTo>
                    <a:lnTo>
                      <a:pt x="654" y="2344"/>
                    </a:lnTo>
                    <a:lnTo>
                      <a:pt x="708" y="2372"/>
                    </a:lnTo>
                    <a:lnTo>
                      <a:pt x="762" y="2396"/>
                    </a:lnTo>
                    <a:lnTo>
                      <a:pt x="820" y="2418"/>
                    </a:lnTo>
                    <a:lnTo>
                      <a:pt x="878" y="2438"/>
                    </a:lnTo>
                    <a:lnTo>
                      <a:pt x="936" y="2456"/>
                    </a:lnTo>
                    <a:lnTo>
                      <a:pt x="996" y="2470"/>
                    </a:lnTo>
                    <a:lnTo>
                      <a:pt x="1058" y="2480"/>
                    </a:lnTo>
                    <a:lnTo>
                      <a:pt x="1120" y="2488"/>
                    </a:lnTo>
                    <a:lnTo>
                      <a:pt x="1184" y="2492"/>
                    </a:lnTo>
                    <a:lnTo>
                      <a:pt x="1248" y="2494"/>
                    </a:lnTo>
                    <a:lnTo>
                      <a:pt x="1248" y="2494"/>
                    </a:lnTo>
                    <a:lnTo>
                      <a:pt x="1312" y="2492"/>
                    </a:lnTo>
                    <a:lnTo>
                      <a:pt x="1376" y="2488"/>
                    </a:lnTo>
                    <a:lnTo>
                      <a:pt x="1438" y="2480"/>
                    </a:lnTo>
                    <a:lnTo>
                      <a:pt x="1500" y="2470"/>
                    </a:lnTo>
                    <a:lnTo>
                      <a:pt x="1560" y="2456"/>
                    </a:lnTo>
                    <a:lnTo>
                      <a:pt x="1618" y="2438"/>
                    </a:lnTo>
                    <a:lnTo>
                      <a:pt x="1676" y="2418"/>
                    </a:lnTo>
                    <a:lnTo>
                      <a:pt x="1734" y="2396"/>
                    </a:lnTo>
                    <a:lnTo>
                      <a:pt x="1788" y="2372"/>
                    </a:lnTo>
                    <a:lnTo>
                      <a:pt x="1842" y="2344"/>
                    </a:lnTo>
                    <a:lnTo>
                      <a:pt x="1894" y="2314"/>
                    </a:lnTo>
                    <a:lnTo>
                      <a:pt x="1944" y="2282"/>
                    </a:lnTo>
                    <a:lnTo>
                      <a:pt x="1994" y="2246"/>
                    </a:lnTo>
                    <a:lnTo>
                      <a:pt x="2042" y="2210"/>
                    </a:lnTo>
                    <a:lnTo>
                      <a:pt x="2086" y="2170"/>
                    </a:lnTo>
                    <a:lnTo>
                      <a:pt x="2130" y="2128"/>
                    </a:lnTo>
                    <a:lnTo>
                      <a:pt x="2170" y="2086"/>
                    </a:lnTo>
                    <a:lnTo>
                      <a:pt x="2210" y="2040"/>
                    </a:lnTo>
                    <a:lnTo>
                      <a:pt x="2248" y="1992"/>
                    </a:lnTo>
                    <a:lnTo>
                      <a:pt x="2282" y="1944"/>
                    </a:lnTo>
                    <a:lnTo>
                      <a:pt x="2314" y="1894"/>
                    </a:lnTo>
                    <a:lnTo>
                      <a:pt x="2344" y="1842"/>
                    </a:lnTo>
                    <a:lnTo>
                      <a:pt x="2372" y="1788"/>
                    </a:lnTo>
                    <a:lnTo>
                      <a:pt x="2398" y="1732"/>
                    </a:lnTo>
                    <a:lnTo>
                      <a:pt x="2420" y="1676"/>
                    </a:lnTo>
                    <a:lnTo>
                      <a:pt x="2440" y="1618"/>
                    </a:lnTo>
                    <a:lnTo>
                      <a:pt x="2456" y="1558"/>
                    </a:lnTo>
                    <a:lnTo>
                      <a:pt x="2470" y="1498"/>
                    </a:lnTo>
                    <a:lnTo>
                      <a:pt x="2482" y="1436"/>
                    </a:lnTo>
                    <a:lnTo>
                      <a:pt x="2490" y="1374"/>
                    </a:lnTo>
                    <a:lnTo>
                      <a:pt x="2494" y="1312"/>
                    </a:lnTo>
                    <a:lnTo>
                      <a:pt x="2496" y="1246"/>
                    </a:lnTo>
                    <a:lnTo>
                      <a:pt x="2496" y="1246"/>
                    </a:lnTo>
                    <a:lnTo>
                      <a:pt x="2494" y="1182"/>
                    </a:lnTo>
                    <a:lnTo>
                      <a:pt x="2490" y="1120"/>
                    </a:lnTo>
                    <a:lnTo>
                      <a:pt x="2482" y="1058"/>
                    </a:lnTo>
                    <a:lnTo>
                      <a:pt x="2470" y="996"/>
                    </a:lnTo>
                    <a:lnTo>
                      <a:pt x="2456" y="936"/>
                    </a:lnTo>
                    <a:lnTo>
                      <a:pt x="2440" y="876"/>
                    </a:lnTo>
                    <a:lnTo>
                      <a:pt x="2420" y="818"/>
                    </a:lnTo>
                    <a:lnTo>
                      <a:pt x="2398" y="762"/>
                    </a:lnTo>
                    <a:lnTo>
                      <a:pt x="2372" y="706"/>
                    </a:lnTo>
                    <a:lnTo>
                      <a:pt x="2344" y="652"/>
                    </a:lnTo>
                    <a:lnTo>
                      <a:pt x="2314" y="600"/>
                    </a:lnTo>
                    <a:lnTo>
                      <a:pt x="2282" y="550"/>
                    </a:lnTo>
                    <a:lnTo>
                      <a:pt x="2248" y="502"/>
                    </a:lnTo>
                    <a:lnTo>
                      <a:pt x="2210" y="454"/>
                    </a:lnTo>
                    <a:lnTo>
                      <a:pt x="2170" y="408"/>
                    </a:lnTo>
                    <a:lnTo>
                      <a:pt x="2130" y="366"/>
                    </a:lnTo>
                    <a:lnTo>
                      <a:pt x="2086" y="324"/>
                    </a:lnTo>
                    <a:lnTo>
                      <a:pt x="2042" y="284"/>
                    </a:lnTo>
                    <a:lnTo>
                      <a:pt x="1994" y="248"/>
                    </a:lnTo>
                    <a:lnTo>
                      <a:pt x="1944" y="212"/>
                    </a:lnTo>
                    <a:lnTo>
                      <a:pt x="1894" y="180"/>
                    </a:lnTo>
                    <a:lnTo>
                      <a:pt x="1842" y="150"/>
                    </a:lnTo>
                    <a:lnTo>
                      <a:pt x="1788" y="122"/>
                    </a:lnTo>
                    <a:lnTo>
                      <a:pt x="1734" y="98"/>
                    </a:lnTo>
                    <a:lnTo>
                      <a:pt x="1676" y="76"/>
                    </a:lnTo>
                    <a:lnTo>
                      <a:pt x="1618" y="56"/>
                    </a:lnTo>
                    <a:lnTo>
                      <a:pt x="1560" y="38"/>
                    </a:lnTo>
                    <a:lnTo>
                      <a:pt x="1500" y="24"/>
                    </a:lnTo>
                    <a:lnTo>
                      <a:pt x="1438" y="14"/>
                    </a:lnTo>
                    <a:lnTo>
                      <a:pt x="1376" y="6"/>
                    </a:lnTo>
                    <a:lnTo>
                      <a:pt x="1312" y="2"/>
                    </a:lnTo>
                    <a:lnTo>
                      <a:pt x="1248" y="0"/>
                    </a:lnTo>
                    <a:lnTo>
                      <a:pt x="124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-4847871" y="1922387"/>
                <a:ext cx="2138331" cy="2140550"/>
              </a:xfrm>
              <a:custGeom>
                <a:avLst/>
                <a:gdLst>
                  <a:gd name="T0" fmla="*/ 914 w 1928"/>
                  <a:gd name="T1" fmla="*/ 1928 h 1930"/>
                  <a:gd name="T2" fmla="*/ 770 w 1928"/>
                  <a:gd name="T3" fmla="*/ 1910 h 1930"/>
                  <a:gd name="T4" fmla="*/ 632 w 1928"/>
                  <a:gd name="T5" fmla="*/ 1870 h 1930"/>
                  <a:gd name="T6" fmla="*/ 504 w 1928"/>
                  <a:gd name="T7" fmla="*/ 1812 h 1930"/>
                  <a:gd name="T8" fmla="*/ 388 w 1928"/>
                  <a:gd name="T9" fmla="*/ 1738 h 1930"/>
                  <a:gd name="T10" fmla="*/ 282 w 1928"/>
                  <a:gd name="T11" fmla="*/ 1646 h 1930"/>
                  <a:gd name="T12" fmla="*/ 192 w 1928"/>
                  <a:gd name="T13" fmla="*/ 1542 h 1930"/>
                  <a:gd name="T14" fmla="*/ 116 w 1928"/>
                  <a:gd name="T15" fmla="*/ 1424 h 1930"/>
                  <a:gd name="T16" fmla="*/ 58 w 1928"/>
                  <a:gd name="T17" fmla="*/ 1296 h 1930"/>
                  <a:gd name="T18" fmla="*/ 20 w 1928"/>
                  <a:gd name="T19" fmla="*/ 1160 h 1930"/>
                  <a:gd name="T20" fmla="*/ 0 w 1928"/>
                  <a:gd name="T21" fmla="*/ 1014 h 1930"/>
                  <a:gd name="T22" fmla="*/ 0 w 1928"/>
                  <a:gd name="T23" fmla="*/ 916 h 1930"/>
                  <a:gd name="T24" fmla="*/ 20 w 1928"/>
                  <a:gd name="T25" fmla="*/ 770 h 1930"/>
                  <a:gd name="T26" fmla="*/ 58 w 1928"/>
                  <a:gd name="T27" fmla="*/ 634 h 1930"/>
                  <a:gd name="T28" fmla="*/ 116 w 1928"/>
                  <a:gd name="T29" fmla="*/ 506 h 1930"/>
                  <a:gd name="T30" fmla="*/ 192 w 1928"/>
                  <a:gd name="T31" fmla="*/ 388 h 1930"/>
                  <a:gd name="T32" fmla="*/ 282 w 1928"/>
                  <a:gd name="T33" fmla="*/ 284 h 1930"/>
                  <a:gd name="T34" fmla="*/ 388 w 1928"/>
                  <a:gd name="T35" fmla="*/ 192 h 1930"/>
                  <a:gd name="T36" fmla="*/ 504 w 1928"/>
                  <a:gd name="T37" fmla="*/ 118 h 1930"/>
                  <a:gd name="T38" fmla="*/ 632 w 1928"/>
                  <a:gd name="T39" fmla="*/ 60 h 1930"/>
                  <a:gd name="T40" fmla="*/ 770 w 1928"/>
                  <a:gd name="T41" fmla="*/ 20 h 1930"/>
                  <a:gd name="T42" fmla="*/ 914 w 1928"/>
                  <a:gd name="T43" fmla="*/ 2 h 1930"/>
                  <a:gd name="T44" fmla="*/ 1014 w 1928"/>
                  <a:gd name="T45" fmla="*/ 2 h 1930"/>
                  <a:gd name="T46" fmla="*/ 1158 w 1928"/>
                  <a:gd name="T47" fmla="*/ 20 h 1930"/>
                  <a:gd name="T48" fmla="*/ 1296 w 1928"/>
                  <a:gd name="T49" fmla="*/ 60 h 1930"/>
                  <a:gd name="T50" fmla="*/ 1424 w 1928"/>
                  <a:gd name="T51" fmla="*/ 118 h 1930"/>
                  <a:gd name="T52" fmla="*/ 1540 w 1928"/>
                  <a:gd name="T53" fmla="*/ 192 h 1930"/>
                  <a:gd name="T54" fmla="*/ 1646 w 1928"/>
                  <a:gd name="T55" fmla="*/ 284 h 1930"/>
                  <a:gd name="T56" fmla="*/ 1736 w 1928"/>
                  <a:gd name="T57" fmla="*/ 388 h 1930"/>
                  <a:gd name="T58" fmla="*/ 1812 w 1928"/>
                  <a:gd name="T59" fmla="*/ 506 h 1930"/>
                  <a:gd name="T60" fmla="*/ 1870 w 1928"/>
                  <a:gd name="T61" fmla="*/ 634 h 1930"/>
                  <a:gd name="T62" fmla="*/ 1908 w 1928"/>
                  <a:gd name="T63" fmla="*/ 770 h 1930"/>
                  <a:gd name="T64" fmla="*/ 1926 w 1928"/>
                  <a:gd name="T65" fmla="*/ 916 h 1930"/>
                  <a:gd name="T66" fmla="*/ 1926 w 1928"/>
                  <a:gd name="T67" fmla="*/ 1014 h 1930"/>
                  <a:gd name="T68" fmla="*/ 1908 w 1928"/>
                  <a:gd name="T69" fmla="*/ 1160 h 1930"/>
                  <a:gd name="T70" fmla="*/ 1870 w 1928"/>
                  <a:gd name="T71" fmla="*/ 1296 h 1930"/>
                  <a:gd name="T72" fmla="*/ 1812 w 1928"/>
                  <a:gd name="T73" fmla="*/ 1424 h 1930"/>
                  <a:gd name="T74" fmla="*/ 1736 w 1928"/>
                  <a:gd name="T75" fmla="*/ 1542 h 1930"/>
                  <a:gd name="T76" fmla="*/ 1646 w 1928"/>
                  <a:gd name="T77" fmla="*/ 1646 h 1930"/>
                  <a:gd name="T78" fmla="*/ 1540 w 1928"/>
                  <a:gd name="T79" fmla="*/ 1738 h 1930"/>
                  <a:gd name="T80" fmla="*/ 1424 w 1928"/>
                  <a:gd name="T81" fmla="*/ 1812 h 1930"/>
                  <a:gd name="T82" fmla="*/ 1296 w 1928"/>
                  <a:gd name="T83" fmla="*/ 1870 h 1930"/>
                  <a:gd name="T84" fmla="*/ 1158 w 1928"/>
                  <a:gd name="T85" fmla="*/ 1910 h 1930"/>
                  <a:gd name="T86" fmla="*/ 1014 w 1928"/>
                  <a:gd name="T87" fmla="*/ 1928 h 1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28" h="1930">
                    <a:moveTo>
                      <a:pt x="964" y="1930"/>
                    </a:moveTo>
                    <a:lnTo>
                      <a:pt x="964" y="1930"/>
                    </a:lnTo>
                    <a:lnTo>
                      <a:pt x="914" y="1928"/>
                    </a:lnTo>
                    <a:lnTo>
                      <a:pt x="866" y="1924"/>
                    </a:lnTo>
                    <a:lnTo>
                      <a:pt x="818" y="1918"/>
                    </a:lnTo>
                    <a:lnTo>
                      <a:pt x="770" y="1910"/>
                    </a:lnTo>
                    <a:lnTo>
                      <a:pt x="724" y="1898"/>
                    </a:lnTo>
                    <a:lnTo>
                      <a:pt x="678" y="1886"/>
                    </a:lnTo>
                    <a:lnTo>
                      <a:pt x="632" y="1870"/>
                    </a:lnTo>
                    <a:lnTo>
                      <a:pt x="588" y="1854"/>
                    </a:lnTo>
                    <a:lnTo>
                      <a:pt x="546" y="1834"/>
                    </a:lnTo>
                    <a:lnTo>
                      <a:pt x="504" y="1812"/>
                    </a:lnTo>
                    <a:lnTo>
                      <a:pt x="464" y="1790"/>
                    </a:lnTo>
                    <a:lnTo>
                      <a:pt x="426" y="1764"/>
                    </a:lnTo>
                    <a:lnTo>
                      <a:pt x="388" y="1738"/>
                    </a:lnTo>
                    <a:lnTo>
                      <a:pt x="350" y="1708"/>
                    </a:lnTo>
                    <a:lnTo>
                      <a:pt x="316" y="1678"/>
                    </a:lnTo>
                    <a:lnTo>
                      <a:pt x="282" y="1646"/>
                    </a:lnTo>
                    <a:lnTo>
                      <a:pt x="250" y="1612"/>
                    </a:lnTo>
                    <a:lnTo>
                      <a:pt x="220" y="1578"/>
                    </a:lnTo>
                    <a:lnTo>
                      <a:pt x="192" y="1542"/>
                    </a:lnTo>
                    <a:lnTo>
                      <a:pt x="164" y="1504"/>
                    </a:lnTo>
                    <a:lnTo>
                      <a:pt x="140" y="1464"/>
                    </a:lnTo>
                    <a:lnTo>
                      <a:pt x="116" y="1424"/>
                    </a:lnTo>
                    <a:lnTo>
                      <a:pt x="94" y="1382"/>
                    </a:lnTo>
                    <a:lnTo>
                      <a:pt x="76" y="1340"/>
                    </a:lnTo>
                    <a:lnTo>
                      <a:pt x="58" y="1296"/>
                    </a:lnTo>
                    <a:lnTo>
                      <a:pt x="44" y="1252"/>
                    </a:lnTo>
                    <a:lnTo>
                      <a:pt x="30" y="1206"/>
                    </a:lnTo>
                    <a:lnTo>
                      <a:pt x="20" y="1160"/>
                    </a:lnTo>
                    <a:lnTo>
                      <a:pt x="10" y="1112"/>
                    </a:lnTo>
                    <a:lnTo>
                      <a:pt x="4" y="1064"/>
                    </a:lnTo>
                    <a:lnTo>
                      <a:pt x="0" y="1014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0" y="916"/>
                    </a:lnTo>
                    <a:lnTo>
                      <a:pt x="4" y="866"/>
                    </a:lnTo>
                    <a:lnTo>
                      <a:pt x="10" y="818"/>
                    </a:lnTo>
                    <a:lnTo>
                      <a:pt x="20" y="770"/>
                    </a:lnTo>
                    <a:lnTo>
                      <a:pt x="30" y="724"/>
                    </a:lnTo>
                    <a:lnTo>
                      <a:pt x="44" y="678"/>
                    </a:lnTo>
                    <a:lnTo>
                      <a:pt x="58" y="634"/>
                    </a:lnTo>
                    <a:lnTo>
                      <a:pt x="76" y="590"/>
                    </a:lnTo>
                    <a:lnTo>
                      <a:pt x="94" y="548"/>
                    </a:lnTo>
                    <a:lnTo>
                      <a:pt x="116" y="506"/>
                    </a:lnTo>
                    <a:lnTo>
                      <a:pt x="140" y="466"/>
                    </a:lnTo>
                    <a:lnTo>
                      <a:pt x="164" y="426"/>
                    </a:lnTo>
                    <a:lnTo>
                      <a:pt x="192" y="388"/>
                    </a:lnTo>
                    <a:lnTo>
                      <a:pt x="220" y="352"/>
                    </a:lnTo>
                    <a:lnTo>
                      <a:pt x="250" y="316"/>
                    </a:lnTo>
                    <a:lnTo>
                      <a:pt x="282" y="284"/>
                    </a:lnTo>
                    <a:lnTo>
                      <a:pt x="316" y="252"/>
                    </a:lnTo>
                    <a:lnTo>
                      <a:pt x="350" y="222"/>
                    </a:lnTo>
                    <a:lnTo>
                      <a:pt x="388" y="192"/>
                    </a:lnTo>
                    <a:lnTo>
                      <a:pt x="426" y="166"/>
                    </a:lnTo>
                    <a:lnTo>
                      <a:pt x="464" y="140"/>
                    </a:lnTo>
                    <a:lnTo>
                      <a:pt x="504" y="118"/>
                    </a:lnTo>
                    <a:lnTo>
                      <a:pt x="546" y="96"/>
                    </a:lnTo>
                    <a:lnTo>
                      <a:pt x="588" y="76"/>
                    </a:lnTo>
                    <a:lnTo>
                      <a:pt x="632" y="60"/>
                    </a:lnTo>
                    <a:lnTo>
                      <a:pt x="678" y="44"/>
                    </a:lnTo>
                    <a:lnTo>
                      <a:pt x="724" y="32"/>
                    </a:lnTo>
                    <a:lnTo>
                      <a:pt x="770" y="20"/>
                    </a:lnTo>
                    <a:lnTo>
                      <a:pt x="818" y="12"/>
                    </a:lnTo>
                    <a:lnTo>
                      <a:pt x="866" y="6"/>
                    </a:lnTo>
                    <a:lnTo>
                      <a:pt x="914" y="2"/>
                    </a:lnTo>
                    <a:lnTo>
                      <a:pt x="964" y="0"/>
                    </a:lnTo>
                    <a:lnTo>
                      <a:pt x="964" y="0"/>
                    </a:lnTo>
                    <a:lnTo>
                      <a:pt x="1014" y="2"/>
                    </a:lnTo>
                    <a:lnTo>
                      <a:pt x="1062" y="6"/>
                    </a:lnTo>
                    <a:lnTo>
                      <a:pt x="1110" y="12"/>
                    </a:lnTo>
                    <a:lnTo>
                      <a:pt x="1158" y="20"/>
                    </a:lnTo>
                    <a:lnTo>
                      <a:pt x="1204" y="32"/>
                    </a:lnTo>
                    <a:lnTo>
                      <a:pt x="1250" y="44"/>
                    </a:lnTo>
                    <a:lnTo>
                      <a:pt x="1296" y="60"/>
                    </a:lnTo>
                    <a:lnTo>
                      <a:pt x="1338" y="76"/>
                    </a:lnTo>
                    <a:lnTo>
                      <a:pt x="1382" y="96"/>
                    </a:lnTo>
                    <a:lnTo>
                      <a:pt x="1424" y="118"/>
                    </a:lnTo>
                    <a:lnTo>
                      <a:pt x="1464" y="140"/>
                    </a:lnTo>
                    <a:lnTo>
                      <a:pt x="1502" y="166"/>
                    </a:lnTo>
                    <a:lnTo>
                      <a:pt x="1540" y="192"/>
                    </a:lnTo>
                    <a:lnTo>
                      <a:pt x="1576" y="222"/>
                    </a:lnTo>
                    <a:lnTo>
                      <a:pt x="1612" y="252"/>
                    </a:lnTo>
                    <a:lnTo>
                      <a:pt x="1646" y="284"/>
                    </a:lnTo>
                    <a:lnTo>
                      <a:pt x="1678" y="316"/>
                    </a:lnTo>
                    <a:lnTo>
                      <a:pt x="1708" y="352"/>
                    </a:lnTo>
                    <a:lnTo>
                      <a:pt x="1736" y="388"/>
                    </a:lnTo>
                    <a:lnTo>
                      <a:pt x="1764" y="426"/>
                    </a:lnTo>
                    <a:lnTo>
                      <a:pt x="1788" y="466"/>
                    </a:lnTo>
                    <a:lnTo>
                      <a:pt x="1812" y="506"/>
                    </a:lnTo>
                    <a:lnTo>
                      <a:pt x="1834" y="548"/>
                    </a:lnTo>
                    <a:lnTo>
                      <a:pt x="1852" y="590"/>
                    </a:lnTo>
                    <a:lnTo>
                      <a:pt x="1870" y="634"/>
                    </a:lnTo>
                    <a:lnTo>
                      <a:pt x="1884" y="678"/>
                    </a:lnTo>
                    <a:lnTo>
                      <a:pt x="1898" y="724"/>
                    </a:lnTo>
                    <a:lnTo>
                      <a:pt x="1908" y="770"/>
                    </a:lnTo>
                    <a:lnTo>
                      <a:pt x="1918" y="818"/>
                    </a:lnTo>
                    <a:lnTo>
                      <a:pt x="1924" y="866"/>
                    </a:lnTo>
                    <a:lnTo>
                      <a:pt x="1926" y="916"/>
                    </a:lnTo>
                    <a:lnTo>
                      <a:pt x="1928" y="964"/>
                    </a:lnTo>
                    <a:lnTo>
                      <a:pt x="1928" y="964"/>
                    </a:lnTo>
                    <a:lnTo>
                      <a:pt x="1926" y="1014"/>
                    </a:lnTo>
                    <a:lnTo>
                      <a:pt x="1924" y="1064"/>
                    </a:lnTo>
                    <a:lnTo>
                      <a:pt x="1918" y="1112"/>
                    </a:lnTo>
                    <a:lnTo>
                      <a:pt x="1908" y="1160"/>
                    </a:lnTo>
                    <a:lnTo>
                      <a:pt x="1898" y="1206"/>
                    </a:lnTo>
                    <a:lnTo>
                      <a:pt x="1884" y="1252"/>
                    </a:lnTo>
                    <a:lnTo>
                      <a:pt x="1870" y="1296"/>
                    </a:lnTo>
                    <a:lnTo>
                      <a:pt x="1852" y="1340"/>
                    </a:lnTo>
                    <a:lnTo>
                      <a:pt x="1834" y="1382"/>
                    </a:lnTo>
                    <a:lnTo>
                      <a:pt x="1812" y="1424"/>
                    </a:lnTo>
                    <a:lnTo>
                      <a:pt x="1788" y="1464"/>
                    </a:lnTo>
                    <a:lnTo>
                      <a:pt x="1764" y="1504"/>
                    </a:lnTo>
                    <a:lnTo>
                      <a:pt x="1736" y="1542"/>
                    </a:lnTo>
                    <a:lnTo>
                      <a:pt x="1708" y="1578"/>
                    </a:lnTo>
                    <a:lnTo>
                      <a:pt x="1678" y="1612"/>
                    </a:lnTo>
                    <a:lnTo>
                      <a:pt x="1646" y="1646"/>
                    </a:lnTo>
                    <a:lnTo>
                      <a:pt x="1612" y="1678"/>
                    </a:lnTo>
                    <a:lnTo>
                      <a:pt x="1576" y="1708"/>
                    </a:lnTo>
                    <a:lnTo>
                      <a:pt x="1540" y="1738"/>
                    </a:lnTo>
                    <a:lnTo>
                      <a:pt x="1502" y="1764"/>
                    </a:lnTo>
                    <a:lnTo>
                      <a:pt x="1464" y="1790"/>
                    </a:lnTo>
                    <a:lnTo>
                      <a:pt x="1424" y="1812"/>
                    </a:lnTo>
                    <a:lnTo>
                      <a:pt x="1382" y="1834"/>
                    </a:lnTo>
                    <a:lnTo>
                      <a:pt x="1338" y="1854"/>
                    </a:lnTo>
                    <a:lnTo>
                      <a:pt x="1296" y="1870"/>
                    </a:lnTo>
                    <a:lnTo>
                      <a:pt x="1250" y="1886"/>
                    </a:lnTo>
                    <a:lnTo>
                      <a:pt x="1204" y="1898"/>
                    </a:lnTo>
                    <a:lnTo>
                      <a:pt x="1158" y="1910"/>
                    </a:lnTo>
                    <a:lnTo>
                      <a:pt x="1110" y="1918"/>
                    </a:lnTo>
                    <a:lnTo>
                      <a:pt x="1062" y="1924"/>
                    </a:lnTo>
                    <a:lnTo>
                      <a:pt x="1014" y="1928"/>
                    </a:lnTo>
                    <a:lnTo>
                      <a:pt x="964" y="1930"/>
                    </a:lnTo>
                    <a:lnTo>
                      <a:pt x="964" y="193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6" name="Freeform 10"/>
              <p:cNvSpPr>
                <a:spLocks/>
              </p:cNvSpPr>
              <p:nvPr/>
            </p:nvSpPr>
            <p:spPr bwMode="auto">
              <a:xfrm>
                <a:off x="-4508489" y="2261769"/>
                <a:ext cx="1459567" cy="1461785"/>
              </a:xfrm>
              <a:custGeom>
                <a:avLst/>
                <a:gdLst>
                  <a:gd name="T0" fmla="*/ 624 w 1316"/>
                  <a:gd name="T1" fmla="*/ 2 h 1318"/>
                  <a:gd name="T2" fmla="*/ 526 w 1316"/>
                  <a:gd name="T3" fmla="*/ 14 h 1318"/>
                  <a:gd name="T4" fmla="*/ 432 w 1316"/>
                  <a:gd name="T5" fmla="*/ 40 h 1318"/>
                  <a:gd name="T6" fmla="*/ 344 w 1316"/>
                  <a:gd name="T7" fmla="*/ 80 h 1318"/>
                  <a:gd name="T8" fmla="*/ 264 w 1316"/>
                  <a:gd name="T9" fmla="*/ 132 h 1318"/>
                  <a:gd name="T10" fmla="*/ 192 w 1316"/>
                  <a:gd name="T11" fmla="*/ 194 h 1318"/>
                  <a:gd name="T12" fmla="*/ 130 w 1316"/>
                  <a:gd name="T13" fmla="*/ 266 h 1318"/>
                  <a:gd name="T14" fmla="*/ 80 w 1316"/>
                  <a:gd name="T15" fmla="*/ 346 h 1318"/>
                  <a:gd name="T16" fmla="*/ 40 w 1316"/>
                  <a:gd name="T17" fmla="*/ 432 h 1318"/>
                  <a:gd name="T18" fmla="*/ 14 w 1316"/>
                  <a:gd name="T19" fmla="*/ 526 h 1318"/>
                  <a:gd name="T20" fmla="*/ 0 w 1316"/>
                  <a:gd name="T21" fmla="*/ 626 h 1318"/>
                  <a:gd name="T22" fmla="*/ 0 w 1316"/>
                  <a:gd name="T23" fmla="*/ 692 h 1318"/>
                  <a:gd name="T24" fmla="*/ 14 w 1316"/>
                  <a:gd name="T25" fmla="*/ 792 h 1318"/>
                  <a:gd name="T26" fmla="*/ 40 w 1316"/>
                  <a:gd name="T27" fmla="*/ 886 h 1318"/>
                  <a:gd name="T28" fmla="*/ 80 w 1316"/>
                  <a:gd name="T29" fmla="*/ 972 h 1318"/>
                  <a:gd name="T30" fmla="*/ 130 w 1316"/>
                  <a:gd name="T31" fmla="*/ 1052 h 1318"/>
                  <a:gd name="T32" fmla="*/ 192 w 1316"/>
                  <a:gd name="T33" fmla="*/ 1124 h 1318"/>
                  <a:gd name="T34" fmla="*/ 264 w 1316"/>
                  <a:gd name="T35" fmla="*/ 1186 h 1318"/>
                  <a:gd name="T36" fmla="*/ 344 w 1316"/>
                  <a:gd name="T37" fmla="*/ 1238 h 1318"/>
                  <a:gd name="T38" fmla="*/ 432 w 1316"/>
                  <a:gd name="T39" fmla="*/ 1278 h 1318"/>
                  <a:gd name="T40" fmla="*/ 526 w 1316"/>
                  <a:gd name="T41" fmla="*/ 1304 h 1318"/>
                  <a:gd name="T42" fmla="*/ 624 w 1316"/>
                  <a:gd name="T43" fmla="*/ 1316 h 1318"/>
                  <a:gd name="T44" fmla="*/ 692 w 1316"/>
                  <a:gd name="T45" fmla="*/ 1316 h 1318"/>
                  <a:gd name="T46" fmla="*/ 790 w 1316"/>
                  <a:gd name="T47" fmla="*/ 1304 h 1318"/>
                  <a:gd name="T48" fmla="*/ 884 w 1316"/>
                  <a:gd name="T49" fmla="*/ 1278 h 1318"/>
                  <a:gd name="T50" fmla="*/ 972 w 1316"/>
                  <a:gd name="T51" fmla="*/ 1238 h 1318"/>
                  <a:gd name="T52" fmla="*/ 1052 w 1316"/>
                  <a:gd name="T53" fmla="*/ 1186 h 1318"/>
                  <a:gd name="T54" fmla="*/ 1124 w 1316"/>
                  <a:gd name="T55" fmla="*/ 1124 h 1318"/>
                  <a:gd name="T56" fmla="*/ 1186 w 1316"/>
                  <a:gd name="T57" fmla="*/ 1052 h 1318"/>
                  <a:gd name="T58" fmla="*/ 1236 w 1316"/>
                  <a:gd name="T59" fmla="*/ 972 h 1318"/>
                  <a:gd name="T60" fmla="*/ 1276 w 1316"/>
                  <a:gd name="T61" fmla="*/ 886 h 1318"/>
                  <a:gd name="T62" fmla="*/ 1302 w 1316"/>
                  <a:gd name="T63" fmla="*/ 792 h 1318"/>
                  <a:gd name="T64" fmla="*/ 1316 w 1316"/>
                  <a:gd name="T65" fmla="*/ 692 h 1318"/>
                  <a:gd name="T66" fmla="*/ 1316 w 1316"/>
                  <a:gd name="T67" fmla="*/ 626 h 1318"/>
                  <a:gd name="T68" fmla="*/ 1302 w 1316"/>
                  <a:gd name="T69" fmla="*/ 526 h 1318"/>
                  <a:gd name="T70" fmla="*/ 1276 w 1316"/>
                  <a:gd name="T71" fmla="*/ 432 h 1318"/>
                  <a:gd name="T72" fmla="*/ 1236 w 1316"/>
                  <a:gd name="T73" fmla="*/ 346 h 1318"/>
                  <a:gd name="T74" fmla="*/ 1186 w 1316"/>
                  <a:gd name="T75" fmla="*/ 266 h 1318"/>
                  <a:gd name="T76" fmla="*/ 1124 w 1316"/>
                  <a:gd name="T77" fmla="*/ 194 h 1318"/>
                  <a:gd name="T78" fmla="*/ 1052 w 1316"/>
                  <a:gd name="T79" fmla="*/ 132 h 1318"/>
                  <a:gd name="T80" fmla="*/ 972 w 1316"/>
                  <a:gd name="T81" fmla="*/ 80 h 1318"/>
                  <a:gd name="T82" fmla="*/ 884 w 1316"/>
                  <a:gd name="T83" fmla="*/ 40 h 1318"/>
                  <a:gd name="T84" fmla="*/ 790 w 1316"/>
                  <a:gd name="T85" fmla="*/ 14 h 1318"/>
                  <a:gd name="T86" fmla="*/ 692 w 1316"/>
                  <a:gd name="T87" fmla="*/ 2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16" h="1318">
                    <a:moveTo>
                      <a:pt x="658" y="0"/>
                    </a:moveTo>
                    <a:lnTo>
                      <a:pt x="658" y="0"/>
                    </a:lnTo>
                    <a:lnTo>
                      <a:pt x="624" y="2"/>
                    </a:lnTo>
                    <a:lnTo>
                      <a:pt x="590" y="4"/>
                    </a:lnTo>
                    <a:lnTo>
                      <a:pt x="558" y="8"/>
                    </a:lnTo>
                    <a:lnTo>
                      <a:pt x="526" y="14"/>
                    </a:lnTo>
                    <a:lnTo>
                      <a:pt x="494" y="22"/>
                    </a:lnTo>
                    <a:lnTo>
                      <a:pt x="462" y="30"/>
                    </a:lnTo>
                    <a:lnTo>
                      <a:pt x="432" y="40"/>
                    </a:lnTo>
                    <a:lnTo>
                      <a:pt x="402" y="52"/>
                    </a:lnTo>
                    <a:lnTo>
                      <a:pt x="372" y="66"/>
                    </a:lnTo>
                    <a:lnTo>
                      <a:pt x="344" y="80"/>
                    </a:lnTo>
                    <a:lnTo>
                      <a:pt x="316" y="96"/>
                    </a:lnTo>
                    <a:lnTo>
                      <a:pt x="290" y="114"/>
                    </a:lnTo>
                    <a:lnTo>
                      <a:pt x="264" y="132"/>
                    </a:lnTo>
                    <a:lnTo>
                      <a:pt x="240" y="152"/>
                    </a:lnTo>
                    <a:lnTo>
                      <a:pt x="216" y="172"/>
                    </a:lnTo>
                    <a:lnTo>
                      <a:pt x="192" y="194"/>
                    </a:lnTo>
                    <a:lnTo>
                      <a:pt x="172" y="216"/>
                    </a:lnTo>
                    <a:lnTo>
                      <a:pt x="150" y="240"/>
                    </a:lnTo>
                    <a:lnTo>
                      <a:pt x="130" y="266"/>
                    </a:lnTo>
                    <a:lnTo>
                      <a:pt x="112" y="292"/>
                    </a:lnTo>
                    <a:lnTo>
                      <a:pt x="96" y="318"/>
                    </a:lnTo>
                    <a:lnTo>
                      <a:pt x="80" y="346"/>
                    </a:lnTo>
                    <a:lnTo>
                      <a:pt x="64" y="374"/>
                    </a:lnTo>
                    <a:lnTo>
                      <a:pt x="52" y="404"/>
                    </a:lnTo>
                    <a:lnTo>
                      <a:pt x="40" y="432"/>
                    </a:lnTo>
                    <a:lnTo>
                      <a:pt x="30" y="464"/>
                    </a:lnTo>
                    <a:lnTo>
                      <a:pt x="20" y="494"/>
                    </a:lnTo>
                    <a:lnTo>
                      <a:pt x="14" y="526"/>
                    </a:lnTo>
                    <a:lnTo>
                      <a:pt x="8" y="558"/>
                    </a:lnTo>
                    <a:lnTo>
                      <a:pt x="4" y="592"/>
                    </a:lnTo>
                    <a:lnTo>
                      <a:pt x="0" y="626"/>
                    </a:lnTo>
                    <a:lnTo>
                      <a:pt x="0" y="658"/>
                    </a:lnTo>
                    <a:lnTo>
                      <a:pt x="0" y="658"/>
                    </a:lnTo>
                    <a:lnTo>
                      <a:pt x="0" y="692"/>
                    </a:lnTo>
                    <a:lnTo>
                      <a:pt x="4" y="726"/>
                    </a:lnTo>
                    <a:lnTo>
                      <a:pt x="8" y="760"/>
                    </a:lnTo>
                    <a:lnTo>
                      <a:pt x="14" y="792"/>
                    </a:lnTo>
                    <a:lnTo>
                      <a:pt x="20" y="824"/>
                    </a:lnTo>
                    <a:lnTo>
                      <a:pt x="30" y="854"/>
                    </a:lnTo>
                    <a:lnTo>
                      <a:pt x="40" y="886"/>
                    </a:lnTo>
                    <a:lnTo>
                      <a:pt x="52" y="914"/>
                    </a:lnTo>
                    <a:lnTo>
                      <a:pt x="64" y="944"/>
                    </a:lnTo>
                    <a:lnTo>
                      <a:pt x="80" y="972"/>
                    </a:lnTo>
                    <a:lnTo>
                      <a:pt x="96" y="1000"/>
                    </a:lnTo>
                    <a:lnTo>
                      <a:pt x="112" y="1026"/>
                    </a:lnTo>
                    <a:lnTo>
                      <a:pt x="130" y="1052"/>
                    </a:lnTo>
                    <a:lnTo>
                      <a:pt x="150" y="1078"/>
                    </a:lnTo>
                    <a:lnTo>
                      <a:pt x="172" y="1102"/>
                    </a:lnTo>
                    <a:lnTo>
                      <a:pt x="192" y="1124"/>
                    </a:lnTo>
                    <a:lnTo>
                      <a:pt x="216" y="1146"/>
                    </a:lnTo>
                    <a:lnTo>
                      <a:pt x="240" y="1166"/>
                    </a:lnTo>
                    <a:lnTo>
                      <a:pt x="264" y="1186"/>
                    </a:lnTo>
                    <a:lnTo>
                      <a:pt x="290" y="1204"/>
                    </a:lnTo>
                    <a:lnTo>
                      <a:pt x="316" y="1222"/>
                    </a:lnTo>
                    <a:lnTo>
                      <a:pt x="344" y="1238"/>
                    </a:lnTo>
                    <a:lnTo>
                      <a:pt x="372" y="1252"/>
                    </a:lnTo>
                    <a:lnTo>
                      <a:pt x="402" y="1266"/>
                    </a:lnTo>
                    <a:lnTo>
                      <a:pt x="432" y="1278"/>
                    </a:lnTo>
                    <a:lnTo>
                      <a:pt x="462" y="1288"/>
                    </a:lnTo>
                    <a:lnTo>
                      <a:pt x="494" y="1296"/>
                    </a:lnTo>
                    <a:lnTo>
                      <a:pt x="526" y="1304"/>
                    </a:lnTo>
                    <a:lnTo>
                      <a:pt x="558" y="1310"/>
                    </a:lnTo>
                    <a:lnTo>
                      <a:pt x="590" y="1314"/>
                    </a:lnTo>
                    <a:lnTo>
                      <a:pt x="624" y="1316"/>
                    </a:lnTo>
                    <a:lnTo>
                      <a:pt x="658" y="1318"/>
                    </a:lnTo>
                    <a:lnTo>
                      <a:pt x="658" y="1318"/>
                    </a:lnTo>
                    <a:lnTo>
                      <a:pt x="692" y="1316"/>
                    </a:lnTo>
                    <a:lnTo>
                      <a:pt x="726" y="1314"/>
                    </a:lnTo>
                    <a:lnTo>
                      <a:pt x="758" y="1310"/>
                    </a:lnTo>
                    <a:lnTo>
                      <a:pt x="790" y="1304"/>
                    </a:lnTo>
                    <a:lnTo>
                      <a:pt x="822" y="1296"/>
                    </a:lnTo>
                    <a:lnTo>
                      <a:pt x="854" y="1288"/>
                    </a:lnTo>
                    <a:lnTo>
                      <a:pt x="884" y="1278"/>
                    </a:lnTo>
                    <a:lnTo>
                      <a:pt x="914" y="1266"/>
                    </a:lnTo>
                    <a:lnTo>
                      <a:pt x="944" y="1252"/>
                    </a:lnTo>
                    <a:lnTo>
                      <a:pt x="972" y="1238"/>
                    </a:lnTo>
                    <a:lnTo>
                      <a:pt x="998" y="1222"/>
                    </a:lnTo>
                    <a:lnTo>
                      <a:pt x="1026" y="1204"/>
                    </a:lnTo>
                    <a:lnTo>
                      <a:pt x="1052" y="1186"/>
                    </a:lnTo>
                    <a:lnTo>
                      <a:pt x="1076" y="1166"/>
                    </a:lnTo>
                    <a:lnTo>
                      <a:pt x="1100" y="1146"/>
                    </a:lnTo>
                    <a:lnTo>
                      <a:pt x="1124" y="1124"/>
                    </a:lnTo>
                    <a:lnTo>
                      <a:pt x="1144" y="1102"/>
                    </a:lnTo>
                    <a:lnTo>
                      <a:pt x="1166" y="1078"/>
                    </a:lnTo>
                    <a:lnTo>
                      <a:pt x="1186" y="1052"/>
                    </a:lnTo>
                    <a:lnTo>
                      <a:pt x="1204" y="1026"/>
                    </a:lnTo>
                    <a:lnTo>
                      <a:pt x="1220" y="1000"/>
                    </a:lnTo>
                    <a:lnTo>
                      <a:pt x="1236" y="972"/>
                    </a:lnTo>
                    <a:lnTo>
                      <a:pt x="1252" y="944"/>
                    </a:lnTo>
                    <a:lnTo>
                      <a:pt x="1264" y="914"/>
                    </a:lnTo>
                    <a:lnTo>
                      <a:pt x="1276" y="886"/>
                    </a:lnTo>
                    <a:lnTo>
                      <a:pt x="1286" y="854"/>
                    </a:lnTo>
                    <a:lnTo>
                      <a:pt x="1296" y="824"/>
                    </a:lnTo>
                    <a:lnTo>
                      <a:pt x="1302" y="792"/>
                    </a:lnTo>
                    <a:lnTo>
                      <a:pt x="1308" y="760"/>
                    </a:lnTo>
                    <a:lnTo>
                      <a:pt x="1312" y="726"/>
                    </a:lnTo>
                    <a:lnTo>
                      <a:pt x="1316" y="692"/>
                    </a:lnTo>
                    <a:lnTo>
                      <a:pt x="1316" y="658"/>
                    </a:lnTo>
                    <a:lnTo>
                      <a:pt x="1316" y="658"/>
                    </a:lnTo>
                    <a:lnTo>
                      <a:pt x="1316" y="626"/>
                    </a:lnTo>
                    <a:lnTo>
                      <a:pt x="1312" y="592"/>
                    </a:lnTo>
                    <a:lnTo>
                      <a:pt x="1308" y="558"/>
                    </a:lnTo>
                    <a:lnTo>
                      <a:pt x="1302" y="526"/>
                    </a:lnTo>
                    <a:lnTo>
                      <a:pt x="1296" y="494"/>
                    </a:lnTo>
                    <a:lnTo>
                      <a:pt x="1286" y="464"/>
                    </a:lnTo>
                    <a:lnTo>
                      <a:pt x="1276" y="432"/>
                    </a:lnTo>
                    <a:lnTo>
                      <a:pt x="1264" y="404"/>
                    </a:lnTo>
                    <a:lnTo>
                      <a:pt x="1252" y="374"/>
                    </a:lnTo>
                    <a:lnTo>
                      <a:pt x="1236" y="346"/>
                    </a:lnTo>
                    <a:lnTo>
                      <a:pt x="1220" y="318"/>
                    </a:lnTo>
                    <a:lnTo>
                      <a:pt x="1204" y="292"/>
                    </a:lnTo>
                    <a:lnTo>
                      <a:pt x="1186" y="266"/>
                    </a:lnTo>
                    <a:lnTo>
                      <a:pt x="1166" y="240"/>
                    </a:lnTo>
                    <a:lnTo>
                      <a:pt x="1144" y="216"/>
                    </a:lnTo>
                    <a:lnTo>
                      <a:pt x="1124" y="194"/>
                    </a:lnTo>
                    <a:lnTo>
                      <a:pt x="1100" y="172"/>
                    </a:lnTo>
                    <a:lnTo>
                      <a:pt x="1076" y="152"/>
                    </a:lnTo>
                    <a:lnTo>
                      <a:pt x="1052" y="132"/>
                    </a:lnTo>
                    <a:lnTo>
                      <a:pt x="1026" y="114"/>
                    </a:lnTo>
                    <a:lnTo>
                      <a:pt x="998" y="96"/>
                    </a:lnTo>
                    <a:lnTo>
                      <a:pt x="972" y="80"/>
                    </a:lnTo>
                    <a:lnTo>
                      <a:pt x="944" y="66"/>
                    </a:lnTo>
                    <a:lnTo>
                      <a:pt x="914" y="52"/>
                    </a:lnTo>
                    <a:lnTo>
                      <a:pt x="884" y="40"/>
                    </a:lnTo>
                    <a:lnTo>
                      <a:pt x="854" y="30"/>
                    </a:lnTo>
                    <a:lnTo>
                      <a:pt x="822" y="22"/>
                    </a:lnTo>
                    <a:lnTo>
                      <a:pt x="790" y="14"/>
                    </a:lnTo>
                    <a:lnTo>
                      <a:pt x="758" y="8"/>
                    </a:lnTo>
                    <a:lnTo>
                      <a:pt x="726" y="4"/>
                    </a:lnTo>
                    <a:lnTo>
                      <a:pt x="692" y="2"/>
                    </a:lnTo>
                    <a:lnTo>
                      <a:pt x="658" y="0"/>
                    </a:lnTo>
                    <a:lnTo>
                      <a:pt x="6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-4193506" y="2576752"/>
                <a:ext cx="829602" cy="831820"/>
              </a:xfrm>
              <a:custGeom>
                <a:avLst/>
                <a:gdLst>
                  <a:gd name="T0" fmla="*/ 374 w 748"/>
                  <a:gd name="T1" fmla="*/ 750 h 750"/>
                  <a:gd name="T2" fmla="*/ 298 w 748"/>
                  <a:gd name="T3" fmla="*/ 742 h 750"/>
                  <a:gd name="T4" fmla="*/ 228 w 748"/>
                  <a:gd name="T5" fmla="*/ 720 h 750"/>
                  <a:gd name="T6" fmla="*/ 164 w 748"/>
                  <a:gd name="T7" fmla="*/ 686 h 750"/>
                  <a:gd name="T8" fmla="*/ 108 w 748"/>
                  <a:gd name="T9" fmla="*/ 640 h 750"/>
                  <a:gd name="T10" fmla="*/ 64 w 748"/>
                  <a:gd name="T11" fmla="*/ 584 h 750"/>
                  <a:gd name="T12" fmla="*/ 28 w 748"/>
                  <a:gd name="T13" fmla="*/ 520 h 750"/>
                  <a:gd name="T14" fmla="*/ 6 w 748"/>
                  <a:gd name="T15" fmla="*/ 450 h 750"/>
                  <a:gd name="T16" fmla="*/ 0 w 748"/>
                  <a:gd name="T17" fmla="*/ 374 h 750"/>
                  <a:gd name="T18" fmla="*/ 0 w 748"/>
                  <a:gd name="T19" fmla="*/ 336 h 750"/>
                  <a:gd name="T20" fmla="*/ 16 w 748"/>
                  <a:gd name="T21" fmla="*/ 264 h 750"/>
                  <a:gd name="T22" fmla="*/ 44 w 748"/>
                  <a:gd name="T23" fmla="*/ 196 h 750"/>
                  <a:gd name="T24" fmla="*/ 84 w 748"/>
                  <a:gd name="T25" fmla="*/ 136 h 750"/>
                  <a:gd name="T26" fmla="*/ 136 w 748"/>
                  <a:gd name="T27" fmla="*/ 86 h 750"/>
                  <a:gd name="T28" fmla="*/ 196 w 748"/>
                  <a:gd name="T29" fmla="*/ 46 h 750"/>
                  <a:gd name="T30" fmla="*/ 262 w 748"/>
                  <a:gd name="T31" fmla="*/ 16 h 750"/>
                  <a:gd name="T32" fmla="*/ 336 w 748"/>
                  <a:gd name="T33" fmla="*/ 2 h 750"/>
                  <a:gd name="T34" fmla="*/ 374 w 748"/>
                  <a:gd name="T35" fmla="*/ 0 h 750"/>
                  <a:gd name="T36" fmla="*/ 450 w 748"/>
                  <a:gd name="T37" fmla="*/ 8 h 750"/>
                  <a:gd name="T38" fmla="*/ 520 w 748"/>
                  <a:gd name="T39" fmla="*/ 30 h 750"/>
                  <a:gd name="T40" fmla="*/ 584 w 748"/>
                  <a:gd name="T41" fmla="*/ 64 h 750"/>
                  <a:gd name="T42" fmla="*/ 638 w 748"/>
                  <a:gd name="T43" fmla="*/ 110 h 750"/>
                  <a:gd name="T44" fmla="*/ 684 w 748"/>
                  <a:gd name="T45" fmla="*/ 166 h 750"/>
                  <a:gd name="T46" fmla="*/ 720 w 748"/>
                  <a:gd name="T47" fmla="*/ 230 h 750"/>
                  <a:gd name="T48" fmla="*/ 742 w 748"/>
                  <a:gd name="T49" fmla="*/ 300 h 750"/>
                  <a:gd name="T50" fmla="*/ 748 w 748"/>
                  <a:gd name="T51" fmla="*/ 374 h 750"/>
                  <a:gd name="T52" fmla="*/ 746 w 748"/>
                  <a:gd name="T53" fmla="*/ 414 h 750"/>
                  <a:gd name="T54" fmla="*/ 732 w 748"/>
                  <a:gd name="T55" fmla="*/ 486 h 750"/>
                  <a:gd name="T56" fmla="*/ 704 w 748"/>
                  <a:gd name="T57" fmla="*/ 554 h 750"/>
                  <a:gd name="T58" fmla="*/ 664 w 748"/>
                  <a:gd name="T59" fmla="*/ 614 h 750"/>
                  <a:gd name="T60" fmla="*/ 612 w 748"/>
                  <a:gd name="T61" fmla="*/ 664 h 750"/>
                  <a:gd name="T62" fmla="*/ 552 w 748"/>
                  <a:gd name="T63" fmla="*/ 704 h 750"/>
                  <a:gd name="T64" fmla="*/ 486 w 748"/>
                  <a:gd name="T65" fmla="*/ 732 h 750"/>
                  <a:gd name="T66" fmla="*/ 412 w 748"/>
                  <a:gd name="T67" fmla="*/ 748 h 750"/>
                  <a:gd name="T68" fmla="*/ 374 w 748"/>
                  <a:gd name="T69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8" h="750">
                    <a:moveTo>
                      <a:pt x="374" y="750"/>
                    </a:moveTo>
                    <a:lnTo>
                      <a:pt x="374" y="750"/>
                    </a:lnTo>
                    <a:lnTo>
                      <a:pt x="336" y="748"/>
                    </a:lnTo>
                    <a:lnTo>
                      <a:pt x="298" y="742"/>
                    </a:lnTo>
                    <a:lnTo>
                      <a:pt x="262" y="732"/>
                    </a:lnTo>
                    <a:lnTo>
                      <a:pt x="228" y="720"/>
                    </a:lnTo>
                    <a:lnTo>
                      <a:pt x="196" y="704"/>
                    </a:lnTo>
                    <a:lnTo>
                      <a:pt x="164" y="686"/>
                    </a:lnTo>
                    <a:lnTo>
                      <a:pt x="136" y="664"/>
                    </a:lnTo>
                    <a:lnTo>
                      <a:pt x="108" y="640"/>
                    </a:lnTo>
                    <a:lnTo>
                      <a:pt x="84" y="614"/>
                    </a:lnTo>
                    <a:lnTo>
                      <a:pt x="64" y="584"/>
                    </a:lnTo>
                    <a:lnTo>
                      <a:pt x="44" y="554"/>
                    </a:lnTo>
                    <a:lnTo>
                      <a:pt x="28" y="520"/>
                    </a:lnTo>
                    <a:lnTo>
                      <a:pt x="16" y="486"/>
                    </a:lnTo>
                    <a:lnTo>
                      <a:pt x="6" y="450"/>
                    </a:lnTo>
                    <a:lnTo>
                      <a:pt x="0" y="414"/>
                    </a:lnTo>
                    <a:lnTo>
                      <a:pt x="0" y="374"/>
                    </a:lnTo>
                    <a:lnTo>
                      <a:pt x="0" y="374"/>
                    </a:lnTo>
                    <a:lnTo>
                      <a:pt x="0" y="336"/>
                    </a:lnTo>
                    <a:lnTo>
                      <a:pt x="6" y="300"/>
                    </a:lnTo>
                    <a:lnTo>
                      <a:pt x="16" y="264"/>
                    </a:lnTo>
                    <a:lnTo>
                      <a:pt x="28" y="230"/>
                    </a:lnTo>
                    <a:lnTo>
                      <a:pt x="44" y="196"/>
                    </a:lnTo>
                    <a:lnTo>
                      <a:pt x="64" y="166"/>
                    </a:lnTo>
                    <a:lnTo>
                      <a:pt x="84" y="136"/>
                    </a:lnTo>
                    <a:lnTo>
                      <a:pt x="108" y="110"/>
                    </a:lnTo>
                    <a:lnTo>
                      <a:pt x="136" y="86"/>
                    </a:lnTo>
                    <a:lnTo>
                      <a:pt x="164" y="64"/>
                    </a:lnTo>
                    <a:lnTo>
                      <a:pt x="196" y="46"/>
                    </a:lnTo>
                    <a:lnTo>
                      <a:pt x="228" y="30"/>
                    </a:lnTo>
                    <a:lnTo>
                      <a:pt x="262" y="16"/>
                    </a:lnTo>
                    <a:lnTo>
                      <a:pt x="298" y="8"/>
                    </a:lnTo>
                    <a:lnTo>
                      <a:pt x="336" y="2"/>
                    </a:lnTo>
                    <a:lnTo>
                      <a:pt x="374" y="0"/>
                    </a:lnTo>
                    <a:lnTo>
                      <a:pt x="374" y="0"/>
                    </a:lnTo>
                    <a:lnTo>
                      <a:pt x="412" y="2"/>
                    </a:lnTo>
                    <a:lnTo>
                      <a:pt x="450" y="8"/>
                    </a:lnTo>
                    <a:lnTo>
                      <a:pt x="486" y="16"/>
                    </a:lnTo>
                    <a:lnTo>
                      <a:pt x="520" y="30"/>
                    </a:lnTo>
                    <a:lnTo>
                      <a:pt x="552" y="46"/>
                    </a:lnTo>
                    <a:lnTo>
                      <a:pt x="584" y="64"/>
                    </a:lnTo>
                    <a:lnTo>
                      <a:pt x="612" y="86"/>
                    </a:lnTo>
                    <a:lnTo>
                      <a:pt x="638" y="110"/>
                    </a:lnTo>
                    <a:lnTo>
                      <a:pt x="664" y="136"/>
                    </a:lnTo>
                    <a:lnTo>
                      <a:pt x="684" y="166"/>
                    </a:lnTo>
                    <a:lnTo>
                      <a:pt x="704" y="196"/>
                    </a:lnTo>
                    <a:lnTo>
                      <a:pt x="720" y="230"/>
                    </a:lnTo>
                    <a:lnTo>
                      <a:pt x="732" y="264"/>
                    </a:lnTo>
                    <a:lnTo>
                      <a:pt x="742" y="300"/>
                    </a:lnTo>
                    <a:lnTo>
                      <a:pt x="746" y="336"/>
                    </a:lnTo>
                    <a:lnTo>
                      <a:pt x="748" y="374"/>
                    </a:lnTo>
                    <a:lnTo>
                      <a:pt x="748" y="374"/>
                    </a:lnTo>
                    <a:lnTo>
                      <a:pt x="746" y="414"/>
                    </a:lnTo>
                    <a:lnTo>
                      <a:pt x="742" y="450"/>
                    </a:lnTo>
                    <a:lnTo>
                      <a:pt x="732" y="486"/>
                    </a:lnTo>
                    <a:lnTo>
                      <a:pt x="720" y="520"/>
                    </a:lnTo>
                    <a:lnTo>
                      <a:pt x="704" y="554"/>
                    </a:lnTo>
                    <a:lnTo>
                      <a:pt x="684" y="584"/>
                    </a:lnTo>
                    <a:lnTo>
                      <a:pt x="664" y="614"/>
                    </a:lnTo>
                    <a:lnTo>
                      <a:pt x="638" y="640"/>
                    </a:lnTo>
                    <a:lnTo>
                      <a:pt x="612" y="664"/>
                    </a:lnTo>
                    <a:lnTo>
                      <a:pt x="584" y="686"/>
                    </a:lnTo>
                    <a:lnTo>
                      <a:pt x="552" y="704"/>
                    </a:lnTo>
                    <a:lnTo>
                      <a:pt x="520" y="720"/>
                    </a:lnTo>
                    <a:lnTo>
                      <a:pt x="486" y="732"/>
                    </a:lnTo>
                    <a:lnTo>
                      <a:pt x="450" y="742"/>
                    </a:lnTo>
                    <a:lnTo>
                      <a:pt x="412" y="748"/>
                    </a:lnTo>
                    <a:lnTo>
                      <a:pt x="374" y="750"/>
                    </a:lnTo>
                    <a:lnTo>
                      <a:pt x="374" y="7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</p:grpSp>
      <p:sp>
        <p:nvSpPr>
          <p:cNvPr id="13" name="Oval 44"/>
          <p:cNvSpPr>
            <a:spLocks noChangeArrowheads="1"/>
          </p:cNvSpPr>
          <p:nvPr/>
        </p:nvSpPr>
        <p:spPr bwMode="auto">
          <a:xfrm flipH="1">
            <a:off x="4659103" y="5717671"/>
            <a:ext cx="3231400" cy="704063"/>
          </a:xfrm>
          <a:prstGeom prst="ellipse">
            <a:avLst/>
          </a:prstGeom>
          <a:gradFill rotWithShape="1">
            <a:gsLst>
              <a:gs pos="0">
                <a:srgbClr val="0D0D0D">
                  <a:alpha val="28000"/>
                </a:srgbClr>
              </a:gs>
              <a:gs pos="100000">
                <a:srgbClr val="9BC1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63500" dist="23000" dir="5400000" rotWithShape="0">
              <a:srgbClr val="000000">
                <a:alpha val="29000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Freeform 28"/>
          <p:cNvSpPr/>
          <p:nvPr/>
        </p:nvSpPr>
        <p:spPr>
          <a:xfrm rot="16608601">
            <a:off x="4768949" y="2485689"/>
            <a:ext cx="633548" cy="539634"/>
          </a:xfrm>
          <a:custGeom>
            <a:avLst/>
            <a:gdLst>
              <a:gd name="connsiteX0" fmla="*/ 14039 w 603916"/>
              <a:gd name="connsiteY0" fmla="*/ 17272 h 508283"/>
              <a:gd name="connsiteX1" fmla="*/ 233346 w 603916"/>
              <a:gd name="connsiteY1" fmla="*/ 39574 h 508283"/>
              <a:gd name="connsiteX2" fmla="*/ 411766 w 603916"/>
              <a:gd name="connsiteY2" fmla="*/ 32140 h 508283"/>
              <a:gd name="connsiteX3" fmla="*/ 579034 w 603916"/>
              <a:gd name="connsiteY3" fmla="*/ 151086 h 508283"/>
              <a:gd name="connsiteX4" fmla="*/ 586468 w 603916"/>
              <a:gd name="connsiteY4" fmla="*/ 322072 h 508283"/>
              <a:gd name="connsiteX5" fmla="*/ 419200 w 603916"/>
              <a:gd name="connsiteY5" fmla="*/ 388979 h 508283"/>
              <a:gd name="connsiteX6" fmla="*/ 329990 w 603916"/>
              <a:gd name="connsiteY6" fmla="*/ 362959 h 508283"/>
              <a:gd name="connsiteX7" fmla="*/ 337424 w 603916"/>
              <a:gd name="connsiteY7" fmla="*/ 452169 h 508283"/>
              <a:gd name="connsiteX8" fmla="*/ 315122 w 603916"/>
              <a:gd name="connsiteY8" fmla="*/ 507925 h 508283"/>
              <a:gd name="connsiteX9" fmla="*/ 229629 w 603916"/>
              <a:gd name="connsiteY9" fmla="*/ 470754 h 508283"/>
              <a:gd name="connsiteX10" fmla="*/ 95814 w 603916"/>
              <a:gd name="connsiteY10" fmla="*/ 370394 h 508283"/>
              <a:gd name="connsiteX11" fmla="*/ 28907 w 603916"/>
              <a:gd name="connsiteY11" fmla="*/ 329506 h 508283"/>
              <a:gd name="connsiteX12" fmla="*/ 14039 w 603916"/>
              <a:gd name="connsiteY12" fmla="*/ 17272 h 508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3916" h="508283">
                <a:moveTo>
                  <a:pt x="14039" y="17272"/>
                </a:moveTo>
                <a:cubicBezTo>
                  <a:pt x="48112" y="-31050"/>
                  <a:pt x="167058" y="37096"/>
                  <a:pt x="233346" y="39574"/>
                </a:cubicBezTo>
                <a:cubicBezTo>
                  <a:pt x="299634" y="42052"/>
                  <a:pt x="354151" y="13555"/>
                  <a:pt x="411766" y="32140"/>
                </a:cubicBezTo>
                <a:cubicBezTo>
                  <a:pt x="469381" y="50725"/>
                  <a:pt x="549917" y="102764"/>
                  <a:pt x="579034" y="151086"/>
                </a:cubicBezTo>
                <a:cubicBezTo>
                  <a:pt x="608151" y="199408"/>
                  <a:pt x="613107" y="282423"/>
                  <a:pt x="586468" y="322072"/>
                </a:cubicBezTo>
                <a:cubicBezTo>
                  <a:pt x="559829" y="361721"/>
                  <a:pt x="461946" y="382165"/>
                  <a:pt x="419200" y="388979"/>
                </a:cubicBezTo>
                <a:cubicBezTo>
                  <a:pt x="376454" y="395793"/>
                  <a:pt x="343619" y="352427"/>
                  <a:pt x="329990" y="362959"/>
                </a:cubicBezTo>
                <a:cubicBezTo>
                  <a:pt x="316361" y="373491"/>
                  <a:pt x="339902" y="428008"/>
                  <a:pt x="337424" y="452169"/>
                </a:cubicBezTo>
                <a:cubicBezTo>
                  <a:pt x="334946" y="476330"/>
                  <a:pt x="333088" y="504828"/>
                  <a:pt x="315122" y="507925"/>
                </a:cubicBezTo>
                <a:cubicBezTo>
                  <a:pt x="297156" y="511022"/>
                  <a:pt x="266180" y="493676"/>
                  <a:pt x="229629" y="470754"/>
                </a:cubicBezTo>
                <a:cubicBezTo>
                  <a:pt x="193078" y="447832"/>
                  <a:pt x="129268" y="393935"/>
                  <a:pt x="95814" y="370394"/>
                </a:cubicBezTo>
                <a:cubicBezTo>
                  <a:pt x="62360" y="346853"/>
                  <a:pt x="40678" y="388979"/>
                  <a:pt x="28907" y="329506"/>
                </a:cubicBezTo>
                <a:cubicBezTo>
                  <a:pt x="17136" y="270033"/>
                  <a:pt x="-20034" y="65594"/>
                  <a:pt x="14039" y="17272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5" name="Freeform 24"/>
          <p:cNvSpPr/>
          <p:nvPr/>
        </p:nvSpPr>
        <p:spPr>
          <a:xfrm>
            <a:off x="6447532" y="3538437"/>
            <a:ext cx="889388" cy="827960"/>
          </a:xfrm>
          <a:custGeom>
            <a:avLst/>
            <a:gdLst>
              <a:gd name="connsiteX0" fmla="*/ 3554 w 835419"/>
              <a:gd name="connsiteY0" fmla="*/ 9254 h 813342"/>
              <a:gd name="connsiteX1" fmla="*/ 326897 w 835419"/>
              <a:gd name="connsiteY1" fmla="*/ 263061 h 813342"/>
              <a:gd name="connsiteX2" fmla="*/ 761498 w 835419"/>
              <a:gd name="connsiteY2" fmla="*/ 325643 h 813342"/>
              <a:gd name="connsiteX3" fmla="*/ 778882 w 835419"/>
              <a:gd name="connsiteY3" fmla="*/ 798489 h 813342"/>
              <a:gd name="connsiteX4" fmla="*/ 194778 w 835419"/>
              <a:gd name="connsiteY4" fmla="*/ 631602 h 813342"/>
              <a:gd name="connsiteX5" fmla="*/ 3554 w 835419"/>
              <a:gd name="connsiteY5" fmla="*/ 9254 h 813342"/>
              <a:gd name="connsiteX0" fmla="*/ 3554 w 835419"/>
              <a:gd name="connsiteY0" fmla="*/ 9254 h 813342"/>
              <a:gd name="connsiteX1" fmla="*/ 326897 w 835419"/>
              <a:gd name="connsiteY1" fmla="*/ 263061 h 813342"/>
              <a:gd name="connsiteX2" fmla="*/ 761498 w 835419"/>
              <a:gd name="connsiteY2" fmla="*/ 325643 h 813342"/>
              <a:gd name="connsiteX3" fmla="*/ 778882 w 835419"/>
              <a:gd name="connsiteY3" fmla="*/ 798489 h 813342"/>
              <a:gd name="connsiteX4" fmla="*/ 194778 w 835419"/>
              <a:gd name="connsiteY4" fmla="*/ 631602 h 813342"/>
              <a:gd name="connsiteX5" fmla="*/ 3554 w 835419"/>
              <a:gd name="connsiteY5" fmla="*/ 9254 h 813342"/>
              <a:gd name="connsiteX0" fmla="*/ 3554 w 835419"/>
              <a:gd name="connsiteY0" fmla="*/ 9254 h 813342"/>
              <a:gd name="connsiteX1" fmla="*/ 326897 w 835419"/>
              <a:gd name="connsiteY1" fmla="*/ 263061 h 813342"/>
              <a:gd name="connsiteX2" fmla="*/ 761498 w 835419"/>
              <a:gd name="connsiteY2" fmla="*/ 325643 h 813342"/>
              <a:gd name="connsiteX3" fmla="*/ 778882 w 835419"/>
              <a:gd name="connsiteY3" fmla="*/ 798489 h 813342"/>
              <a:gd name="connsiteX4" fmla="*/ 194778 w 835419"/>
              <a:gd name="connsiteY4" fmla="*/ 631602 h 813342"/>
              <a:gd name="connsiteX5" fmla="*/ 3554 w 835419"/>
              <a:gd name="connsiteY5" fmla="*/ 9254 h 813342"/>
              <a:gd name="connsiteX0" fmla="*/ 3554 w 835419"/>
              <a:gd name="connsiteY0" fmla="*/ 9254 h 813342"/>
              <a:gd name="connsiteX1" fmla="*/ 326897 w 835419"/>
              <a:gd name="connsiteY1" fmla="*/ 263061 h 813342"/>
              <a:gd name="connsiteX2" fmla="*/ 761498 w 835419"/>
              <a:gd name="connsiteY2" fmla="*/ 325643 h 813342"/>
              <a:gd name="connsiteX3" fmla="*/ 778882 w 835419"/>
              <a:gd name="connsiteY3" fmla="*/ 798489 h 813342"/>
              <a:gd name="connsiteX4" fmla="*/ 194778 w 835419"/>
              <a:gd name="connsiteY4" fmla="*/ 631602 h 813342"/>
              <a:gd name="connsiteX5" fmla="*/ 3554 w 835419"/>
              <a:gd name="connsiteY5" fmla="*/ 9254 h 813342"/>
              <a:gd name="connsiteX0" fmla="*/ 3554 w 835419"/>
              <a:gd name="connsiteY0" fmla="*/ 9254 h 798489"/>
              <a:gd name="connsiteX1" fmla="*/ 326897 w 835419"/>
              <a:gd name="connsiteY1" fmla="*/ 263061 h 798489"/>
              <a:gd name="connsiteX2" fmla="*/ 761498 w 835419"/>
              <a:gd name="connsiteY2" fmla="*/ 325643 h 798489"/>
              <a:gd name="connsiteX3" fmla="*/ 778882 w 835419"/>
              <a:gd name="connsiteY3" fmla="*/ 798489 h 798489"/>
              <a:gd name="connsiteX4" fmla="*/ 194778 w 835419"/>
              <a:gd name="connsiteY4" fmla="*/ 631602 h 798489"/>
              <a:gd name="connsiteX5" fmla="*/ 3554 w 835419"/>
              <a:gd name="connsiteY5" fmla="*/ 9254 h 798489"/>
              <a:gd name="connsiteX0" fmla="*/ 5853 w 837718"/>
              <a:gd name="connsiteY0" fmla="*/ 7844 h 797079"/>
              <a:gd name="connsiteX1" fmla="*/ 329196 w 837718"/>
              <a:gd name="connsiteY1" fmla="*/ 261651 h 797079"/>
              <a:gd name="connsiteX2" fmla="*/ 763797 w 837718"/>
              <a:gd name="connsiteY2" fmla="*/ 324233 h 797079"/>
              <a:gd name="connsiteX3" fmla="*/ 781181 w 837718"/>
              <a:gd name="connsiteY3" fmla="*/ 797079 h 797079"/>
              <a:gd name="connsiteX4" fmla="*/ 172740 w 837718"/>
              <a:gd name="connsiteY4" fmla="*/ 595424 h 797079"/>
              <a:gd name="connsiteX5" fmla="*/ 5853 w 837718"/>
              <a:gd name="connsiteY5" fmla="*/ 7844 h 797079"/>
              <a:gd name="connsiteX0" fmla="*/ 5853 w 837718"/>
              <a:gd name="connsiteY0" fmla="*/ 7844 h 797079"/>
              <a:gd name="connsiteX1" fmla="*/ 329196 w 837718"/>
              <a:gd name="connsiteY1" fmla="*/ 261651 h 797079"/>
              <a:gd name="connsiteX2" fmla="*/ 763797 w 837718"/>
              <a:gd name="connsiteY2" fmla="*/ 324233 h 797079"/>
              <a:gd name="connsiteX3" fmla="*/ 781181 w 837718"/>
              <a:gd name="connsiteY3" fmla="*/ 797079 h 797079"/>
              <a:gd name="connsiteX4" fmla="*/ 172740 w 837718"/>
              <a:gd name="connsiteY4" fmla="*/ 595424 h 797079"/>
              <a:gd name="connsiteX5" fmla="*/ 5853 w 837718"/>
              <a:gd name="connsiteY5" fmla="*/ 7844 h 797079"/>
              <a:gd name="connsiteX0" fmla="*/ 5853 w 837718"/>
              <a:gd name="connsiteY0" fmla="*/ 0 h 789235"/>
              <a:gd name="connsiteX1" fmla="*/ 329196 w 837718"/>
              <a:gd name="connsiteY1" fmla="*/ 253807 h 789235"/>
              <a:gd name="connsiteX2" fmla="*/ 763797 w 837718"/>
              <a:gd name="connsiteY2" fmla="*/ 316389 h 789235"/>
              <a:gd name="connsiteX3" fmla="*/ 781181 w 837718"/>
              <a:gd name="connsiteY3" fmla="*/ 789235 h 789235"/>
              <a:gd name="connsiteX4" fmla="*/ 172740 w 837718"/>
              <a:gd name="connsiteY4" fmla="*/ 587580 h 789235"/>
              <a:gd name="connsiteX5" fmla="*/ 5853 w 837718"/>
              <a:gd name="connsiteY5" fmla="*/ 0 h 78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7718" h="789235">
                <a:moveTo>
                  <a:pt x="5853" y="0"/>
                </a:moveTo>
                <a:cubicBezTo>
                  <a:pt x="59744" y="76490"/>
                  <a:pt x="202872" y="201076"/>
                  <a:pt x="329196" y="253807"/>
                </a:cubicBezTo>
                <a:cubicBezTo>
                  <a:pt x="455520" y="306538"/>
                  <a:pt x="667605" y="324502"/>
                  <a:pt x="763797" y="316389"/>
                </a:cubicBezTo>
                <a:cubicBezTo>
                  <a:pt x="839128" y="405627"/>
                  <a:pt x="875634" y="738242"/>
                  <a:pt x="781181" y="789235"/>
                </a:cubicBezTo>
                <a:cubicBezTo>
                  <a:pt x="617192" y="760261"/>
                  <a:pt x="303700" y="719119"/>
                  <a:pt x="172740" y="587580"/>
                </a:cubicBezTo>
                <a:cubicBezTo>
                  <a:pt x="41780" y="456041"/>
                  <a:pt x="-20223" y="55629"/>
                  <a:pt x="5853" y="0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" name="Freeform 26"/>
          <p:cNvSpPr/>
          <p:nvPr/>
        </p:nvSpPr>
        <p:spPr>
          <a:xfrm>
            <a:off x="7251877" y="3932787"/>
            <a:ext cx="641166" cy="533223"/>
          </a:xfrm>
          <a:custGeom>
            <a:avLst/>
            <a:gdLst>
              <a:gd name="connsiteX0" fmla="*/ 14039 w 603916"/>
              <a:gd name="connsiteY0" fmla="*/ 17272 h 508283"/>
              <a:gd name="connsiteX1" fmla="*/ 233346 w 603916"/>
              <a:gd name="connsiteY1" fmla="*/ 39574 h 508283"/>
              <a:gd name="connsiteX2" fmla="*/ 411766 w 603916"/>
              <a:gd name="connsiteY2" fmla="*/ 32140 h 508283"/>
              <a:gd name="connsiteX3" fmla="*/ 579034 w 603916"/>
              <a:gd name="connsiteY3" fmla="*/ 151086 h 508283"/>
              <a:gd name="connsiteX4" fmla="*/ 586468 w 603916"/>
              <a:gd name="connsiteY4" fmla="*/ 322072 h 508283"/>
              <a:gd name="connsiteX5" fmla="*/ 419200 w 603916"/>
              <a:gd name="connsiteY5" fmla="*/ 388979 h 508283"/>
              <a:gd name="connsiteX6" fmla="*/ 329990 w 603916"/>
              <a:gd name="connsiteY6" fmla="*/ 362959 h 508283"/>
              <a:gd name="connsiteX7" fmla="*/ 337424 w 603916"/>
              <a:gd name="connsiteY7" fmla="*/ 452169 h 508283"/>
              <a:gd name="connsiteX8" fmla="*/ 315122 w 603916"/>
              <a:gd name="connsiteY8" fmla="*/ 507925 h 508283"/>
              <a:gd name="connsiteX9" fmla="*/ 229629 w 603916"/>
              <a:gd name="connsiteY9" fmla="*/ 470754 h 508283"/>
              <a:gd name="connsiteX10" fmla="*/ 95814 w 603916"/>
              <a:gd name="connsiteY10" fmla="*/ 370394 h 508283"/>
              <a:gd name="connsiteX11" fmla="*/ 28907 w 603916"/>
              <a:gd name="connsiteY11" fmla="*/ 329506 h 508283"/>
              <a:gd name="connsiteX12" fmla="*/ 14039 w 603916"/>
              <a:gd name="connsiteY12" fmla="*/ 17272 h 508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3916" h="508283">
                <a:moveTo>
                  <a:pt x="14039" y="17272"/>
                </a:moveTo>
                <a:cubicBezTo>
                  <a:pt x="48112" y="-31050"/>
                  <a:pt x="167058" y="37096"/>
                  <a:pt x="233346" y="39574"/>
                </a:cubicBezTo>
                <a:cubicBezTo>
                  <a:pt x="299634" y="42052"/>
                  <a:pt x="354151" y="13555"/>
                  <a:pt x="411766" y="32140"/>
                </a:cubicBezTo>
                <a:cubicBezTo>
                  <a:pt x="469381" y="50725"/>
                  <a:pt x="549917" y="102764"/>
                  <a:pt x="579034" y="151086"/>
                </a:cubicBezTo>
                <a:cubicBezTo>
                  <a:pt x="608151" y="199408"/>
                  <a:pt x="613107" y="282423"/>
                  <a:pt x="586468" y="322072"/>
                </a:cubicBezTo>
                <a:cubicBezTo>
                  <a:pt x="559829" y="361721"/>
                  <a:pt x="461946" y="382165"/>
                  <a:pt x="419200" y="388979"/>
                </a:cubicBezTo>
                <a:cubicBezTo>
                  <a:pt x="376454" y="395793"/>
                  <a:pt x="343619" y="352427"/>
                  <a:pt x="329990" y="362959"/>
                </a:cubicBezTo>
                <a:cubicBezTo>
                  <a:pt x="316361" y="373491"/>
                  <a:pt x="339902" y="428008"/>
                  <a:pt x="337424" y="452169"/>
                </a:cubicBezTo>
                <a:cubicBezTo>
                  <a:pt x="334946" y="476330"/>
                  <a:pt x="333088" y="504828"/>
                  <a:pt x="315122" y="507925"/>
                </a:cubicBezTo>
                <a:cubicBezTo>
                  <a:pt x="297156" y="511022"/>
                  <a:pt x="266180" y="493676"/>
                  <a:pt x="229629" y="470754"/>
                </a:cubicBezTo>
                <a:cubicBezTo>
                  <a:pt x="193078" y="447832"/>
                  <a:pt x="129268" y="393935"/>
                  <a:pt x="95814" y="370394"/>
                </a:cubicBezTo>
                <a:cubicBezTo>
                  <a:pt x="62360" y="346853"/>
                  <a:pt x="40678" y="388979"/>
                  <a:pt x="28907" y="329506"/>
                </a:cubicBezTo>
                <a:cubicBezTo>
                  <a:pt x="17136" y="270033"/>
                  <a:pt x="-20034" y="65594"/>
                  <a:pt x="14039" y="17272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7" name="Freeform 29"/>
          <p:cNvSpPr/>
          <p:nvPr/>
        </p:nvSpPr>
        <p:spPr>
          <a:xfrm>
            <a:off x="5978208" y="5790563"/>
            <a:ext cx="869385" cy="395971"/>
          </a:xfrm>
          <a:custGeom>
            <a:avLst/>
            <a:gdLst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46729 w 820813"/>
              <a:gd name="connsiteY0" fmla="*/ 28078 h 377451"/>
              <a:gd name="connsiteX1" fmla="*/ 5007 w 820813"/>
              <a:gd name="connsiteY1" fmla="*/ 181057 h 377451"/>
              <a:gd name="connsiteX2" fmla="*/ 151033 w 820813"/>
              <a:gd name="connsiteY2" fmla="*/ 267977 h 377451"/>
              <a:gd name="connsiteX3" fmla="*/ 168417 w 820813"/>
              <a:gd name="connsiteY3" fmla="*/ 226256 h 377451"/>
              <a:gd name="connsiteX4" fmla="*/ 422224 w 820813"/>
              <a:gd name="connsiteY4" fmla="*/ 358374 h 377451"/>
              <a:gd name="connsiteX5" fmla="*/ 731660 w 820813"/>
              <a:gd name="connsiteY5" fmla="*/ 365328 h 377451"/>
              <a:gd name="connsiteX6" fmla="*/ 804673 w 820813"/>
              <a:gd name="connsiteY6" fmla="*/ 250593 h 377451"/>
              <a:gd name="connsiteX7" fmla="*/ 467422 w 820813"/>
              <a:gd name="connsiteY7" fmla="*/ 17647 h 377451"/>
              <a:gd name="connsiteX8" fmla="*/ 171894 w 820813"/>
              <a:gd name="connsiteY8" fmla="*/ 17647 h 377451"/>
              <a:gd name="connsiteX9" fmla="*/ 46729 w 820813"/>
              <a:gd name="connsiteY9" fmla="*/ 28078 h 377451"/>
              <a:gd name="connsiteX0" fmla="*/ 44793 w 818877"/>
              <a:gd name="connsiteY0" fmla="*/ 28078 h 377451"/>
              <a:gd name="connsiteX1" fmla="*/ 3071 w 818877"/>
              <a:gd name="connsiteY1" fmla="*/ 181057 h 377451"/>
              <a:gd name="connsiteX2" fmla="*/ 117805 w 818877"/>
              <a:gd name="connsiteY2" fmla="*/ 240163 h 377451"/>
              <a:gd name="connsiteX3" fmla="*/ 166481 w 818877"/>
              <a:gd name="connsiteY3" fmla="*/ 226256 h 377451"/>
              <a:gd name="connsiteX4" fmla="*/ 420288 w 818877"/>
              <a:gd name="connsiteY4" fmla="*/ 358374 h 377451"/>
              <a:gd name="connsiteX5" fmla="*/ 729724 w 818877"/>
              <a:gd name="connsiteY5" fmla="*/ 365328 h 377451"/>
              <a:gd name="connsiteX6" fmla="*/ 802737 w 818877"/>
              <a:gd name="connsiteY6" fmla="*/ 250593 h 377451"/>
              <a:gd name="connsiteX7" fmla="*/ 465486 w 818877"/>
              <a:gd name="connsiteY7" fmla="*/ 17647 h 377451"/>
              <a:gd name="connsiteX8" fmla="*/ 169958 w 818877"/>
              <a:gd name="connsiteY8" fmla="*/ 17647 h 377451"/>
              <a:gd name="connsiteX9" fmla="*/ 44793 w 818877"/>
              <a:gd name="connsiteY9" fmla="*/ 28078 h 37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18877" h="377451">
                <a:moveTo>
                  <a:pt x="44793" y="28078"/>
                </a:moveTo>
                <a:cubicBezTo>
                  <a:pt x="16978" y="55313"/>
                  <a:pt x="-9098" y="145710"/>
                  <a:pt x="3071" y="181057"/>
                </a:cubicBezTo>
                <a:cubicBezTo>
                  <a:pt x="15240" y="216404"/>
                  <a:pt x="90570" y="232630"/>
                  <a:pt x="117805" y="240163"/>
                </a:cubicBezTo>
                <a:cubicBezTo>
                  <a:pt x="145040" y="247696"/>
                  <a:pt x="156051" y="256389"/>
                  <a:pt x="166481" y="226256"/>
                </a:cubicBezTo>
                <a:cubicBezTo>
                  <a:pt x="211679" y="241322"/>
                  <a:pt x="326414" y="335195"/>
                  <a:pt x="420288" y="358374"/>
                </a:cubicBezTo>
                <a:cubicBezTo>
                  <a:pt x="514162" y="381553"/>
                  <a:pt x="665983" y="383291"/>
                  <a:pt x="729724" y="365328"/>
                </a:cubicBezTo>
                <a:cubicBezTo>
                  <a:pt x="793465" y="347365"/>
                  <a:pt x="846777" y="308540"/>
                  <a:pt x="802737" y="250593"/>
                </a:cubicBezTo>
                <a:cubicBezTo>
                  <a:pt x="758697" y="192646"/>
                  <a:pt x="570949" y="56471"/>
                  <a:pt x="465486" y="17647"/>
                </a:cubicBezTo>
                <a:cubicBezTo>
                  <a:pt x="360023" y="-21177"/>
                  <a:pt x="240073" y="15909"/>
                  <a:pt x="169958" y="17647"/>
                </a:cubicBezTo>
                <a:cubicBezTo>
                  <a:pt x="99843" y="19385"/>
                  <a:pt x="72608" y="843"/>
                  <a:pt x="44793" y="28078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8" name="Freeform 25"/>
          <p:cNvSpPr/>
          <p:nvPr/>
        </p:nvSpPr>
        <p:spPr>
          <a:xfrm>
            <a:off x="5534876" y="5837458"/>
            <a:ext cx="869385" cy="395971"/>
          </a:xfrm>
          <a:custGeom>
            <a:avLst/>
            <a:gdLst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24573 w 829948"/>
              <a:gd name="connsiteY0" fmla="*/ 24469 h 377319"/>
              <a:gd name="connsiteX1" fmla="*/ 14142 w 829948"/>
              <a:gd name="connsiteY1" fmla="*/ 180925 h 377319"/>
              <a:gd name="connsiteX2" fmla="*/ 160168 w 829948"/>
              <a:gd name="connsiteY2" fmla="*/ 267845 h 377319"/>
              <a:gd name="connsiteX3" fmla="*/ 177552 w 829948"/>
              <a:gd name="connsiteY3" fmla="*/ 226124 h 377319"/>
              <a:gd name="connsiteX4" fmla="*/ 431359 w 829948"/>
              <a:gd name="connsiteY4" fmla="*/ 358242 h 377319"/>
              <a:gd name="connsiteX5" fmla="*/ 740795 w 829948"/>
              <a:gd name="connsiteY5" fmla="*/ 365196 h 377319"/>
              <a:gd name="connsiteX6" fmla="*/ 813808 w 829948"/>
              <a:gd name="connsiteY6" fmla="*/ 250461 h 377319"/>
              <a:gd name="connsiteX7" fmla="*/ 476557 w 829948"/>
              <a:gd name="connsiteY7" fmla="*/ 17515 h 377319"/>
              <a:gd name="connsiteX8" fmla="*/ 181029 w 829948"/>
              <a:gd name="connsiteY8" fmla="*/ 17515 h 377319"/>
              <a:gd name="connsiteX9" fmla="*/ 24573 w 829948"/>
              <a:gd name="connsiteY9" fmla="*/ 24469 h 377319"/>
              <a:gd name="connsiteX0" fmla="*/ 46729 w 820813"/>
              <a:gd name="connsiteY0" fmla="*/ 28078 h 377451"/>
              <a:gd name="connsiteX1" fmla="*/ 5007 w 820813"/>
              <a:gd name="connsiteY1" fmla="*/ 181057 h 377451"/>
              <a:gd name="connsiteX2" fmla="*/ 151033 w 820813"/>
              <a:gd name="connsiteY2" fmla="*/ 267977 h 377451"/>
              <a:gd name="connsiteX3" fmla="*/ 168417 w 820813"/>
              <a:gd name="connsiteY3" fmla="*/ 226256 h 377451"/>
              <a:gd name="connsiteX4" fmla="*/ 422224 w 820813"/>
              <a:gd name="connsiteY4" fmla="*/ 358374 h 377451"/>
              <a:gd name="connsiteX5" fmla="*/ 731660 w 820813"/>
              <a:gd name="connsiteY5" fmla="*/ 365328 h 377451"/>
              <a:gd name="connsiteX6" fmla="*/ 804673 w 820813"/>
              <a:gd name="connsiteY6" fmla="*/ 250593 h 377451"/>
              <a:gd name="connsiteX7" fmla="*/ 467422 w 820813"/>
              <a:gd name="connsiteY7" fmla="*/ 17647 h 377451"/>
              <a:gd name="connsiteX8" fmla="*/ 171894 w 820813"/>
              <a:gd name="connsiteY8" fmla="*/ 17647 h 377451"/>
              <a:gd name="connsiteX9" fmla="*/ 46729 w 820813"/>
              <a:gd name="connsiteY9" fmla="*/ 28078 h 377451"/>
              <a:gd name="connsiteX0" fmla="*/ 44793 w 818877"/>
              <a:gd name="connsiteY0" fmla="*/ 28078 h 377451"/>
              <a:gd name="connsiteX1" fmla="*/ 3071 w 818877"/>
              <a:gd name="connsiteY1" fmla="*/ 181057 h 377451"/>
              <a:gd name="connsiteX2" fmla="*/ 117805 w 818877"/>
              <a:gd name="connsiteY2" fmla="*/ 240163 h 377451"/>
              <a:gd name="connsiteX3" fmla="*/ 166481 w 818877"/>
              <a:gd name="connsiteY3" fmla="*/ 226256 h 377451"/>
              <a:gd name="connsiteX4" fmla="*/ 420288 w 818877"/>
              <a:gd name="connsiteY4" fmla="*/ 358374 h 377451"/>
              <a:gd name="connsiteX5" fmla="*/ 729724 w 818877"/>
              <a:gd name="connsiteY5" fmla="*/ 365328 h 377451"/>
              <a:gd name="connsiteX6" fmla="*/ 802737 w 818877"/>
              <a:gd name="connsiteY6" fmla="*/ 250593 h 377451"/>
              <a:gd name="connsiteX7" fmla="*/ 465486 w 818877"/>
              <a:gd name="connsiteY7" fmla="*/ 17647 h 377451"/>
              <a:gd name="connsiteX8" fmla="*/ 169958 w 818877"/>
              <a:gd name="connsiteY8" fmla="*/ 17647 h 377451"/>
              <a:gd name="connsiteX9" fmla="*/ 44793 w 818877"/>
              <a:gd name="connsiteY9" fmla="*/ 28078 h 37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18877" h="377451">
                <a:moveTo>
                  <a:pt x="44793" y="28078"/>
                </a:moveTo>
                <a:cubicBezTo>
                  <a:pt x="16978" y="55313"/>
                  <a:pt x="-9098" y="145710"/>
                  <a:pt x="3071" y="181057"/>
                </a:cubicBezTo>
                <a:cubicBezTo>
                  <a:pt x="15240" y="216404"/>
                  <a:pt x="90570" y="232630"/>
                  <a:pt x="117805" y="240163"/>
                </a:cubicBezTo>
                <a:cubicBezTo>
                  <a:pt x="145040" y="247696"/>
                  <a:pt x="156051" y="256389"/>
                  <a:pt x="166481" y="226256"/>
                </a:cubicBezTo>
                <a:cubicBezTo>
                  <a:pt x="211679" y="241322"/>
                  <a:pt x="326414" y="335195"/>
                  <a:pt x="420288" y="358374"/>
                </a:cubicBezTo>
                <a:cubicBezTo>
                  <a:pt x="514162" y="381553"/>
                  <a:pt x="665983" y="383291"/>
                  <a:pt x="729724" y="365328"/>
                </a:cubicBezTo>
                <a:cubicBezTo>
                  <a:pt x="793465" y="347365"/>
                  <a:pt x="846777" y="308540"/>
                  <a:pt x="802737" y="250593"/>
                </a:cubicBezTo>
                <a:cubicBezTo>
                  <a:pt x="758697" y="192646"/>
                  <a:pt x="570949" y="56471"/>
                  <a:pt x="465486" y="17647"/>
                </a:cubicBezTo>
                <a:cubicBezTo>
                  <a:pt x="360023" y="-21177"/>
                  <a:pt x="240073" y="15909"/>
                  <a:pt x="169958" y="17647"/>
                </a:cubicBezTo>
                <a:cubicBezTo>
                  <a:pt x="99843" y="19385"/>
                  <a:pt x="72608" y="843"/>
                  <a:pt x="44793" y="28078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9" name="Rectangle 21"/>
          <p:cNvSpPr/>
          <p:nvPr/>
        </p:nvSpPr>
        <p:spPr bwMode="auto">
          <a:xfrm>
            <a:off x="5876882" y="4825569"/>
            <a:ext cx="852409" cy="1055223"/>
          </a:xfrm>
          <a:custGeom>
            <a:avLst/>
            <a:gdLst>
              <a:gd name="connsiteX0" fmla="*/ 0 w 686915"/>
              <a:gd name="connsiteY0" fmla="*/ 0 h 985768"/>
              <a:gd name="connsiteX1" fmla="*/ 686915 w 686915"/>
              <a:gd name="connsiteY1" fmla="*/ 0 h 985768"/>
              <a:gd name="connsiteX2" fmla="*/ 686915 w 686915"/>
              <a:gd name="connsiteY2" fmla="*/ 985768 h 985768"/>
              <a:gd name="connsiteX3" fmla="*/ 0 w 686915"/>
              <a:gd name="connsiteY3" fmla="*/ 985768 h 985768"/>
              <a:gd name="connsiteX4" fmla="*/ 0 w 686915"/>
              <a:gd name="connsiteY4" fmla="*/ 0 h 985768"/>
              <a:gd name="connsiteX0" fmla="*/ 0 w 686915"/>
              <a:gd name="connsiteY0" fmla="*/ 0 h 985768"/>
              <a:gd name="connsiteX1" fmla="*/ 686915 w 686915"/>
              <a:gd name="connsiteY1" fmla="*/ 0 h 985768"/>
              <a:gd name="connsiteX2" fmla="*/ 686915 w 686915"/>
              <a:gd name="connsiteY2" fmla="*/ 985768 h 985768"/>
              <a:gd name="connsiteX3" fmla="*/ 26763 w 686915"/>
              <a:gd name="connsiteY3" fmla="*/ 936702 h 985768"/>
              <a:gd name="connsiteX4" fmla="*/ 0 w 686915"/>
              <a:gd name="connsiteY4" fmla="*/ 0 h 985768"/>
              <a:gd name="connsiteX0" fmla="*/ 0 w 744901"/>
              <a:gd name="connsiteY0" fmla="*/ 0 h 985768"/>
              <a:gd name="connsiteX1" fmla="*/ 744901 w 744901"/>
              <a:gd name="connsiteY1" fmla="*/ 0 h 985768"/>
              <a:gd name="connsiteX2" fmla="*/ 686915 w 744901"/>
              <a:gd name="connsiteY2" fmla="*/ 985768 h 985768"/>
              <a:gd name="connsiteX3" fmla="*/ 26763 w 744901"/>
              <a:gd name="connsiteY3" fmla="*/ 936702 h 985768"/>
              <a:gd name="connsiteX4" fmla="*/ 0 w 744901"/>
              <a:gd name="connsiteY4" fmla="*/ 0 h 985768"/>
              <a:gd name="connsiteX0" fmla="*/ 0 w 744901"/>
              <a:gd name="connsiteY0" fmla="*/ 0 h 995221"/>
              <a:gd name="connsiteX1" fmla="*/ 744901 w 744901"/>
              <a:gd name="connsiteY1" fmla="*/ 0 h 995221"/>
              <a:gd name="connsiteX2" fmla="*/ 686915 w 744901"/>
              <a:gd name="connsiteY2" fmla="*/ 985768 h 995221"/>
              <a:gd name="connsiteX3" fmla="*/ 26763 w 744901"/>
              <a:gd name="connsiteY3" fmla="*/ 936702 h 995221"/>
              <a:gd name="connsiteX4" fmla="*/ 0 w 744901"/>
              <a:gd name="connsiteY4" fmla="*/ 0 h 995221"/>
              <a:gd name="connsiteX0" fmla="*/ 0 w 744901"/>
              <a:gd name="connsiteY0" fmla="*/ 0 h 1001409"/>
              <a:gd name="connsiteX1" fmla="*/ 744901 w 744901"/>
              <a:gd name="connsiteY1" fmla="*/ 0 h 1001409"/>
              <a:gd name="connsiteX2" fmla="*/ 686915 w 744901"/>
              <a:gd name="connsiteY2" fmla="*/ 985768 h 1001409"/>
              <a:gd name="connsiteX3" fmla="*/ 26763 w 744901"/>
              <a:gd name="connsiteY3" fmla="*/ 936702 h 1001409"/>
              <a:gd name="connsiteX4" fmla="*/ 0 w 744901"/>
              <a:gd name="connsiteY4" fmla="*/ 0 h 1001409"/>
              <a:gd name="connsiteX0" fmla="*/ 0 w 802887"/>
              <a:gd name="connsiteY0" fmla="*/ 4460 h 1005869"/>
              <a:gd name="connsiteX1" fmla="*/ 802887 w 802887"/>
              <a:gd name="connsiteY1" fmla="*/ 0 h 1005869"/>
              <a:gd name="connsiteX2" fmla="*/ 686915 w 802887"/>
              <a:gd name="connsiteY2" fmla="*/ 990228 h 1005869"/>
              <a:gd name="connsiteX3" fmla="*/ 26763 w 802887"/>
              <a:gd name="connsiteY3" fmla="*/ 941162 h 1005869"/>
              <a:gd name="connsiteX4" fmla="*/ 0 w 802887"/>
              <a:gd name="connsiteY4" fmla="*/ 4460 h 1005869"/>
              <a:gd name="connsiteX0" fmla="*/ 0 w 802887"/>
              <a:gd name="connsiteY0" fmla="*/ 4460 h 1005869"/>
              <a:gd name="connsiteX1" fmla="*/ 802887 w 802887"/>
              <a:gd name="connsiteY1" fmla="*/ 0 h 1005869"/>
              <a:gd name="connsiteX2" fmla="*/ 686915 w 802887"/>
              <a:gd name="connsiteY2" fmla="*/ 990228 h 1005869"/>
              <a:gd name="connsiteX3" fmla="*/ 26763 w 802887"/>
              <a:gd name="connsiteY3" fmla="*/ 941162 h 1005869"/>
              <a:gd name="connsiteX4" fmla="*/ 0 w 802887"/>
              <a:gd name="connsiteY4" fmla="*/ 4460 h 1005869"/>
              <a:gd name="connsiteX0" fmla="*/ 0 w 802887"/>
              <a:gd name="connsiteY0" fmla="*/ 4460 h 1005869"/>
              <a:gd name="connsiteX1" fmla="*/ 802887 w 802887"/>
              <a:gd name="connsiteY1" fmla="*/ 0 h 1005869"/>
              <a:gd name="connsiteX2" fmla="*/ 686915 w 802887"/>
              <a:gd name="connsiteY2" fmla="*/ 990228 h 1005869"/>
              <a:gd name="connsiteX3" fmla="*/ 26763 w 802887"/>
              <a:gd name="connsiteY3" fmla="*/ 941162 h 1005869"/>
              <a:gd name="connsiteX4" fmla="*/ 0 w 802887"/>
              <a:gd name="connsiteY4" fmla="*/ 4460 h 1005869"/>
              <a:gd name="connsiteX0" fmla="*/ 0 w 802887"/>
              <a:gd name="connsiteY0" fmla="*/ 4460 h 1005869"/>
              <a:gd name="connsiteX1" fmla="*/ 802887 w 802887"/>
              <a:gd name="connsiteY1" fmla="*/ 0 h 1005869"/>
              <a:gd name="connsiteX2" fmla="*/ 686915 w 802887"/>
              <a:gd name="connsiteY2" fmla="*/ 990228 h 1005869"/>
              <a:gd name="connsiteX3" fmla="*/ 26763 w 802887"/>
              <a:gd name="connsiteY3" fmla="*/ 941162 h 1005869"/>
              <a:gd name="connsiteX4" fmla="*/ 0 w 802887"/>
              <a:gd name="connsiteY4" fmla="*/ 4460 h 100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887" h="1005869">
                <a:moveTo>
                  <a:pt x="0" y="4460"/>
                </a:moveTo>
                <a:lnTo>
                  <a:pt x="802887" y="0"/>
                </a:lnTo>
                <a:cubicBezTo>
                  <a:pt x="715164" y="468351"/>
                  <a:pt x="685428" y="727059"/>
                  <a:pt x="686915" y="990228"/>
                </a:cubicBezTo>
                <a:cubicBezTo>
                  <a:pt x="453482" y="991715"/>
                  <a:pt x="313721" y="1046727"/>
                  <a:pt x="26763" y="941162"/>
                </a:cubicBezTo>
                <a:lnTo>
                  <a:pt x="0" y="4460"/>
                </a:ln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0" name="Rectangle 21"/>
          <p:cNvSpPr/>
          <p:nvPr/>
        </p:nvSpPr>
        <p:spPr bwMode="auto">
          <a:xfrm>
            <a:off x="5520921" y="4856359"/>
            <a:ext cx="790846" cy="1050544"/>
          </a:xfrm>
          <a:custGeom>
            <a:avLst/>
            <a:gdLst>
              <a:gd name="connsiteX0" fmla="*/ 0 w 686915"/>
              <a:gd name="connsiteY0" fmla="*/ 0 h 985768"/>
              <a:gd name="connsiteX1" fmla="*/ 686915 w 686915"/>
              <a:gd name="connsiteY1" fmla="*/ 0 h 985768"/>
              <a:gd name="connsiteX2" fmla="*/ 686915 w 686915"/>
              <a:gd name="connsiteY2" fmla="*/ 985768 h 985768"/>
              <a:gd name="connsiteX3" fmla="*/ 0 w 686915"/>
              <a:gd name="connsiteY3" fmla="*/ 985768 h 985768"/>
              <a:gd name="connsiteX4" fmla="*/ 0 w 686915"/>
              <a:gd name="connsiteY4" fmla="*/ 0 h 985768"/>
              <a:gd name="connsiteX0" fmla="*/ 0 w 686915"/>
              <a:gd name="connsiteY0" fmla="*/ 0 h 985768"/>
              <a:gd name="connsiteX1" fmla="*/ 686915 w 686915"/>
              <a:gd name="connsiteY1" fmla="*/ 0 h 985768"/>
              <a:gd name="connsiteX2" fmla="*/ 686915 w 686915"/>
              <a:gd name="connsiteY2" fmla="*/ 985768 h 985768"/>
              <a:gd name="connsiteX3" fmla="*/ 26763 w 686915"/>
              <a:gd name="connsiteY3" fmla="*/ 936702 h 985768"/>
              <a:gd name="connsiteX4" fmla="*/ 0 w 686915"/>
              <a:gd name="connsiteY4" fmla="*/ 0 h 985768"/>
              <a:gd name="connsiteX0" fmla="*/ 0 w 744901"/>
              <a:gd name="connsiteY0" fmla="*/ 0 h 985768"/>
              <a:gd name="connsiteX1" fmla="*/ 744901 w 744901"/>
              <a:gd name="connsiteY1" fmla="*/ 0 h 985768"/>
              <a:gd name="connsiteX2" fmla="*/ 686915 w 744901"/>
              <a:gd name="connsiteY2" fmla="*/ 985768 h 985768"/>
              <a:gd name="connsiteX3" fmla="*/ 26763 w 744901"/>
              <a:gd name="connsiteY3" fmla="*/ 936702 h 985768"/>
              <a:gd name="connsiteX4" fmla="*/ 0 w 744901"/>
              <a:gd name="connsiteY4" fmla="*/ 0 h 985768"/>
              <a:gd name="connsiteX0" fmla="*/ 0 w 744901"/>
              <a:gd name="connsiteY0" fmla="*/ 0 h 995221"/>
              <a:gd name="connsiteX1" fmla="*/ 744901 w 744901"/>
              <a:gd name="connsiteY1" fmla="*/ 0 h 995221"/>
              <a:gd name="connsiteX2" fmla="*/ 686915 w 744901"/>
              <a:gd name="connsiteY2" fmla="*/ 985768 h 995221"/>
              <a:gd name="connsiteX3" fmla="*/ 26763 w 744901"/>
              <a:gd name="connsiteY3" fmla="*/ 936702 h 995221"/>
              <a:gd name="connsiteX4" fmla="*/ 0 w 744901"/>
              <a:gd name="connsiteY4" fmla="*/ 0 h 995221"/>
              <a:gd name="connsiteX0" fmla="*/ 0 w 744901"/>
              <a:gd name="connsiteY0" fmla="*/ 0 h 1001409"/>
              <a:gd name="connsiteX1" fmla="*/ 744901 w 744901"/>
              <a:gd name="connsiteY1" fmla="*/ 0 h 1001409"/>
              <a:gd name="connsiteX2" fmla="*/ 686915 w 744901"/>
              <a:gd name="connsiteY2" fmla="*/ 985768 h 1001409"/>
              <a:gd name="connsiteX3" fmla="*/ 26763 w 744901"/>
              <a:gd name="connsiteY3" fmla="*/ 936702 h 1001409"/>
              <a:gd name="connsiteX4" fmla="*/ 0 w 744901"/>
              <a:gd name="connsiteY4" fmla="*/ 0 h 1001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901" h="1001409">
                <a:moveTo>
                  <a:pt x="0" y="0"/>
                </a:moveTo>
                <a:lnTo>
                  <a:pt x="744901" y="0"/>
                </a:lnTo>
                <a:lnTo>
                  <a:pt x="686915" y="985768"/>
                </a:lnTo>
                <a:cubicBezTo>
                  <a:pt x="453482" y="987255"/>
                  <a:pt x="313721" y="1042267"/>
                  <a:pt x="26763" y="936702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Oval 1"/>
          <p:cNvSpPr/>
          <p:nvPr/>
        </p:nvSpPr>
        <p:spPr bwMode="auto">
          <a:xfrm>
            <a:off x="5353602" y="2070823"/>
            <a:ext cx="1445317" cy="1428145"/>
          </a:xfrm>
          <a:prstGeom prst="ellips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2" name="Freeform 2"/>
          <p:cNvSpPr/>
          <p:nvPr/>
        </p:nvSpPr>
        <p:spPr>
          <a:xfrm>
            <a:off x="5318990" y="3342650"/>
            <a:ext cx="1480589" cy="1689219"/>
          </a:xfrm>
          <a:custGeom>
            <a:avLst/>
            <a:gdLst>
              <a:gd name="connsiteX0" fmla="*/ 410924 w 1512429"/>
              <a:gd name="connsiteY0" fmla="*/ 26162 h 1603220"/>
              <a:gd name="connsiteX1" fmla="*/ 1009236 w 1512429"/>
              <a:gd name="connsiteY1" fmla="*/ 71318 h 1603220"/>
              <a:gd name="connsiteX2" fmla="*/ 1189858 w 1512429"/>
              <a:gd name="connsiteY2" fmla="*/ 297096 h 1603220"/>
              <a:gd name="connsiteX3" fmla="*/ 1415636 w 1512429"/>
              <a:gd name="connsiteY3" fmla="*/ 951851 h 1603220"/>
              <a:gd name="connsiteX4" fmla="*/ 1404347 w 1512429"/>
              <a:gd name="connsiteY4" fmla="*/ 1493718 h 1603220"/>
              <a:gd name="connsiteX5" fmla="*/ 117413 w 1512429"/>
              <a:gd name="connsiteY5" fmla="*/ 1505007 h 1603220"/>
              <a:gd name="connsiteX6" fmla="*/ 94836 w 1512429"/>
              <a:gd name="connsiteY6" fmla="*/ 443851 h 1603220"/>
              <a:gd name="connsiteX7" fmla="*/ 410924 w 1512429"/>
              <a:gd name="connsiteY7" fmla="*/ 26162 h 1603220"/>
              <a:gd name="connsiteX0" fmla="*/ 410924 w 1512429"/>
              <a:gd name="connsiteY0" fmla="*/ 26162 h 1603220"/>
              <a:gd name="connsiteX1" fmla="*/ 1009236 w 1512429"/>
              <a:gd name="connsiteY1" fmla="*/ 71318 h 1603220"/>
              <a:gd name="connsiteX2" fmla="*/ 1189858 w 1512429"/>
              <a:gd name="connsiteY2" fmla="*/ 297096 h 1603220"/>
              <a:gd name="connsiteX3" fmla="*/ 1415636 w 1512429"/>
              <a:gd name="connsiteY3" fmla="*/ 951851 h 1603220"/>
              <a:gd name="connsiteX4" fmla="*/ 1404347 w 1512429"/>
              <a:gd name="connsiteY4" fmla="*/ 1493718 h 1603220"/>
              <a:gd name="connsiteX5" fmla="*/ 117413 w 1512429"/>
              <a:gd name="connsiteY5" fmla="*/ 1505007 h 1603220"/>
              <a:gd name="connsiteX6" fmla="*/ 94836 w 1512429"/>
              <a:gd name="connsiteY6" fmla="*/ 443851 h 1603220"/>
              <a:gd name="connsiteX7" fmla="*/ 410924 w 1512429"/>
              <a:gd name="connsiteY7" fmla="*/ 26162 h 1603220"/>
              <a:gd name="connsiteX0" fmla="*/ 410924 w 1512429"/>
              <a:gd name="connsiteY0" fmla="*/ 26162 h 1603220"/>
              <a:gd name="connsiteX1" fmla="*/ 1009236 w 1512429"/>
              <a:gd name="connsiteY1" fmla="*/ 71318 h 1603220"/>
              <a:gd name="connsiteX2" fmla="*/ 1189858 w 1512429"/>
              <a:gd name="connsiteY2" fmla="*/ 297096 h 1603220"/>
              <a:gd name="connsiteX3" fmla="*/ 1415636 w 1512429"/>
              <a:gd name="connsiteY3" fmla="*/ 951851 h 1603220"/>
              <a:gd name="connsiteX4" fmla="*/ 1404347 w 1512429"/>
              <a:gd name="connsiteY4" fmla="*/ 1493718 h 1603220"/>
              <a:gd name="connsiteX5" fmla="*/ 117413 w 1512429"/>
              <a:gd name="connsiteY5" fmla="*/ 1505007 h 1603220"/>
              <a:gd name="connsiteX6" fmla="*/ 94836 w 1512429"/>
              <a:gd name="connsiteY6" fmla="*/ 443851 h 1603220"/>
              <a:gd name="connsiteX7" fmla="*/ 410924 w 1512429"/>
              <a:gd name="connsiteY7" fmla="*/ 26162 h 1603220"/>
              <a:gd name="connsiteX0" fmla="*/ 410924 w 1512429"/>
              <a:gd name="connsiteY0" fmla="*/ 26162 h 1603220"/>
              <a:gd name="connsiteX1" fmla="*/ 1009236 w 1512429"/>
              <a:gd name="connsiteY1" fmla="*/ 71318 h 1603220"/>
              <a:gd name="connsiteX2" fmla="*/ 1189858 w 1512429"/>
              <a:gd name="connsiteY2" fmla="*/ 297096 h 1603220"/>
              <a:gd name="connsiteX3" fmla="*/ 1415636 w 1512429"/>
              <a:gd name="connsiteY3" fmla="*/ 951851 h 1603220"/>
              <a:gd name="connsiteX4" fmla="*/ 1404347 w 1512429"/>
              <a:gd name="connsiteY4" fmla="*/ 1493718 h 1603220"/>
              <a:gd name="connsiteX5" fmla="*/ 117413 w 1512429"/>
              <a:gd name="connsiteY5" fmla="*/ 1505007 h 1603220"/>
              <a:gd name="connsiteX6" fmla="*/ 94836 w 1512429"/>
              <a:gd name="connsiteY6" fmla="*/ 443851 h 1603220"/>
              <a:gd name="connsiteX7" fmla="*/ 410924 w 1512429"/>
              <a:gd name="connsiteY7" fmla="*/ 26162 h 1603220"/>
              <a:gd name="connsiteX0" fmla="*/ 410924 w 1512429"/>
              <a:gd name="connsiteY0" fmla="*/ 26162 h 1603220"/>
              <a:gd name="connsiteX1" fmla="*/ 1009236 w 1512429"/>
              <a:gd name="connsiteY1" fmla="*/ 71318 h 1603220"/>
              <a:gd name="connsiteX2" fmla="*/ 1189858 w 1512429"/>
              <a:gd name="connsiteY2" fmla="*/ 297096 h 1603220"/>
              <a:gd name="connsiteX3" fmla="*/ 1415636 w 1512429"/>
              <a:gd name="connsiteY3" fmla="*/ 951851 h 1603220"/>
              <a:gd name="connsiteX4" fmla="*/ 1404347 w 1512429"/>
              <a:gd name="connsiteY4" fmla="*/ 1493718 h 1603220"/>
              <a:gd name="connsiteX5" fmla="*/ 117413 w 1512429"/>
              <a:gd name="connsiteY5" fmla="*/ 1505007 h 1603220"/>
              <a:gd name="connsiteX6" fmla="*/ 94836 w 1512429"/>
              <a:gd name="connsiteY6" fmla="*/ 443851 h 1603220"/>
              <a:gd name="connsiteX7" fmla="*/ 410924 w 1512429"/>
              <a:gd name="connsiteY7" fmla="*/ 26162 h 1603220"/>
              <a:gd name="connsiteX0" fmla="*/ 410924 w 1430945"/>
              <a:gd name="connsiteY0" fmla="*/ 26162 h 1606575"/>
              <a:gd name="connsiteX1" fmla="*/ 1009236 w 1430945"/>
              <a:gd name="connsiteY1" fmla="*/ 71318 h 1606575"/>
              <a:gd name="connsiteX2" fmla="*/ 1189858 w 1430945"/>
              <a:gd name="connsiteY2" fmla="*/ 297096 h 1606575"/>
              <a:gd name="connsiteX3" fmla="*/ 1415636 w 1430945"/>
              <a:gd name="connsiteY3" fmla="*/ 951851 h 1606575"/>
              <a:gd name="connsiteX4" fmla="*/ 1266072 w 1430945"/>
              <a:gd name="connsiteY4" fmla="*/ 1502639 h 1606575"/>
              <a:gd name="connsiteX5" fmla="*/ 117413 w 1430945"/>
              <a:gd name="connsiteY5" fmla="*/ 1505007 h 1606575"/>
              <a:gd name="connsiteX6" fmla="*/ 94836 w 1430945"/>
              <a:gd name="connsiteY6" fmla="*/ 443851 h 1606575"/>
              <a:gd name="connsiteX7" fmla="*/ 410924 w 1430945"/>
              <a:gd name="connsiteY7" fmla="*/ 26162 h 1606575"/>
              <a:gd name="connsiteX0" fmla="*/ 372486 w 1390070"/>
              <a:gd name="connsiteY0" fmla="*/ 26162 h 1615642"/>
              <a:gd name="connsiteX1" fmla="*/ 970798 w 1390070"/>
              <a:gd name="connsiteY1" fmla="*/ 71318 h 1615642"/>
              <a:gd name="connsiteX2" fmla="*/ 1151420 w 1390070"/>
              <a:gd name="connsiteY2" fmla="*/ 297096 h 1615642"/>
              <a:gd name="connsiteX3" fmla="*/ 1377198 w 1390070"/>
              <a:gd name="connsiteY3" fmla="*/ 951851 h 1615642"/>
              <a:gd name="connsiteX4" fmla="*/ 1227634 w 1390070"/>
              <a:gd name="connsiteY4" fmla="*/ 1502639 h 1615642"/>
              <a:gd name="connsiteX5" fmla="*/ 136962 w 1390070"/>
              <a:gd name="connsiteY5" fmla="*/ 1518389 h 1615642"/>
              <a:gd name="connsiteX6" fmla="*/ 56398 w 1390070"/>
              <a:gd name="connsiteY6" fmla="*/ 443851 h 1615642"/>
              <a:gd name="connsiteX7" fmla="*/ 372486 w 1390070"/>
              <a:gd name="connsiteY7" fmla="*/ 26162 h 1615642"/>
              <a:gd name="connsiteX0" fmla="*/ 358933 w 1376517"/>
              <a:gd name="connsiteY0" fmla="*/ 28460 h 1617940"/>
              <a:gd name="connsiteX1" fmla="*/ 957245 w 1376517"/>
              <a:gd name="connsiteY1" fmla="*/ 73616 h 1617940"/>
              <a:gd name="connsiteX2" fmla="*/ 1137867 w 1376517"/>
              <a:gd name="connsiteY2" fmla="*/ 299394 h 1617940"/>
              <a:gd name="connsiteX3" fmla="*/ 1363645 w 1376517"/>
              <a:gd name="connsiteY3" fmla="*/ 954149 h 1617940"/>
              <a:gd name="connsiteX4" fmla="*/ 1214081 w 1376517"/>
              <a:gd name="connsiteY4" fmla="*/ 1504937 h 1617940"/>
              <a:gd name="connsiteX5" fmla="*/ 123409 w 1376517"/>
              <a:gd name="connsiteY5" fmla="*/ 1520687 h 1617940"/>
              <a:gd name="connsiteX6" fmla="*/ 74068 w 1376517"/>
              <a:gd name="connsiteY6" fmla="*/ 477372 h 1617940"/>
              <a:gd name="connsiteX7" fmla="*/ 358933 w 1376517"/>
              <a:gd name="connsiteY7" fmla="*/ 28460 h 1617940"/>
              <a:gd name="connsiteX0" fmla="*/ 383788 w 1401372"/>
              <a:gd name="connsiteY0" fmla="*/ 36021 h 1625501"/>
              <a:gd name="connsiteX1" fmla="*/ 982100 w 1401372"/>
              <a:gd name="connsiteY1" fmla="*/ 81177 h 1625501"/>
              <a:gd name="connsiteX2" fmla="*/ 1162722 w 1401372"/>
              <a:gd name="connsiteY2" fmla="*/ 306955 h 1625501"/>
              <a:gd name="connsiteX3" fmla="*/ 1388500 w 1401372"/>
              <a:gd name="connsiteY3" fmla="*/ 961710 h 1625501"/>
              <a:gd name="connsiteX4" fmla="*/ 1238936 w 1401372"/>
              <a:gd name="connsiteY4" fmla="*/ 1512498 h 1625501"/>
              <a:gd name="connsiteX5" fmla="*/ 148264 w 1401372"/>
              <a:gd name="connsiteY5" fmla="*/ 1528248 h 1625501"/>
              <a:gd name="connsiteX6" fmla="*/ 45397 w 1401372"/>
              <a:gd name="connsiteY6" fmla="*/ 587524 h 1625501"/>
              <a:gd name="connsiteX7" fmla="*/ 383788 w 1401372"/>
              <a:gd name="connsiteY7" fmla="*/ 36021 h 1625501"/>
              <a:gd name="connsiteX0" fmla="*/ 440853 w 1404911"/>
              <a:gd name="connsiteY0" fmla="*/ 38157 h 1618716"/>
              <a:gd name="connsiteX1" fmla="*/ 985639 w 1404911"/>
              <a:gd name="connsiteY1" fmla="*/ 74392 h 1618716"/>
              <a:gd name="connsiteX2" fmla="*/ 1166261 w 1404911"/>
              <a:gd name="connsiteY2" fmla="*/ 300170 h 1618716"/>
              <a:gd name="connsiteX3" fmla="*/ 1392039 w 1404911"/>
              <a:gd name="connsiteY3" fmla="*/ 954925 h 1618716"/>
              <a:gd name="connsiteX4" fmla="*/ 1242475 w 1404911"/>
              <a:gd name="connsiteY4" fmla="*/ 1505713 h 1618716"/>
              <a:gd name="connsiteX5" fmla="*/ 151803 w 1404911"/>
              <a:gd name="connsiteY5" fmla="*/ 1521463 h 1618716"/>
              <a:gd name="connsiteX6" fmla="*/ 48936 w 1404911"/>
              <a:gd name="connsiteY6" fmla="*/ 580739 h 1618716"/>
              <a:gd name="connsiteX7" fmla="*/ 440853 w 1404911"/>
              <a:gd name="connsiteY7" fmla="*/ 38157 h 1618716"/>
              <a:gd name="connsiteX0" fmla="*/ 440853 w 1404911"/>
              <a:gd name="connsiteY0" fmla="*/ 26265 h 1606824"/>
              <a:gd name="connsiteX1" fmla="*/ 985639 w 1404911"/>
              <a:gd name="connsiteY1" fmla="*/ 62500 h 1606824"/>
              <a:gd name="connsiteX2" fmla="*/ 1166261 w 1404911"/>
              <a:gd name="connsiteY2" fmla="*/ 288278 h 1606824"/>
              <a:gd name="connsiteX3" fmla="*/ 1392039 w 1404911"/>
              <a:gd name="connsiteY3" fmla="*/ 943033 h 1606824"/>
              <a:gd name="connsiteX4" fmla="*/ 1242475 w 1404911"/>
              <a:gd name="connsiteY4" fmla="*/ 1493821 h 1606824"/>
              <a:gd name="connsiteX5" fmla="*/ 151803 w 1404911"/>
              <a:gd name="connsiteY5" fmla="*/ 1509571 h 1606824"/>
              <a:gd name="connsiteX6" fmla="*/ 48936 w 1404911"/>
              <a:gd name="connsiteY6" fmla="*/ 568847 h 1606824"/>
              <a:gd name="connsiteX7" fmla="*/ 440853 w 1404911"/>
              <a:gd name="connsiteY7" fmla="*/ 26265 h 1606824"/>
              <a:gd name="connsiteX0" fmla="*/ 536055 w 1410903"/>
              <a:gd name="connsiteY0" fmla="*/ 25192 h 1610212"/>
              <a:gd name="connsiteX1" fmla="*/ 991631 w 1410903"/>
              <a:gd name="connsiteY1" fmla="*/ 65888 h 1610212"/>
              <a:gd name="connsiteX2" fmla="*/ 1172253 w 1410903"/>
              <a:gd name="connsiteY2" fmla="*/ 291666 h 1610212"/>
              <a:gd name="connsiteX3" fmla="*/ 1398031 w 1410903"/>
              <a:gd name="connsiteY3" fmla="*/ 946421 h 1610212"/>
              <a:gd name="connsiteX4" fmla="*/ 1248467 w 1410903"/>
              <a:gd name="connsiteY4" fmla="*/ 1497209 h 1610212"/>
              <a:gd name="connsiteX5" fmla="*/ 157795 w 1410903"/>
              <a:gd name="connsiteY5" fmla="*/ 1512959 h 1610212"/>
              <a:gd name="connsiteX6" fmla="*/ 54928 w 1410903"/>
              <a:gd name="connsiteY6" fmla="*/ 572235 h 1610212"/>
              <a:gd name="connsiteX7" fmla="*/ 536055 w 1410903"/>
              <a:gd name="connsiteY7" fmla="*/ 25192 h 1610212"/>
              <a:gd name="connsiteX0" fmla="*/ 536055 w 1410903"/>
              <a:gd name="connsiteY0" fmla="*/ 25192 h 1610212"/>
              <a:gd name="connsiteX1" fmla="*/ 991631 w 1410903"/>
              <a:gd name="connsiteY1" fmla="*/ 65888 h 1610212"/>
              <a:gd name="connsiteX2" fmla="*/ 1172253 w 1410903"/>
              <a:gd name="connsiteY2" fmla="*/ 291666 h 1610212"/>
              <a:gd name="connsiteX3" fmla="*/ 1398031 w 1410903"/>
              <a:gd name="connsiteY3" fmla="*/ 946421 h 1610212"/>
              <a:gd name="connsiteX4" fmla="*/ 1248467 w 1410903"/>
              <a:gd name="connsiteY4" fmla="*/ 1497209 h 1610212"/>
              <a:gd name="connsiteX5" fmla="*/ 157795 w 1410903"/>
              <a:gd name="connsiteY5" fmla="*/ 1512959 h 1610212"/>
              <a:gd name="connsiteX6" fmla="*/ 54928 w 1410903"/>
              <a:gd name="connsiteY6" fmla="*/ 572235 h 1610212"/>
              <a:gd name="connsiteX7" fmla="*/ 536055 w 1410903"/>
              <a:gd name="connsiteY7" fmla="*/ 25192 h 1610212"/>
              <a:gd name="connsiteX0" fmla="*/ 519724 w 1394572"/>
              <a:gd name="connsiteY0" fmla="*/ 25192 h 1610212"/>
              <a:gd name="connsiteX1" fmla="*/ 975300 w 1394572"/>
              <a:gd name="connsiteY1" fmla="*/ 65888 h 1610212"/>
              <a:gd name="connsiteX2" fmla="*/ 1155922 w 1394572"/>
              <a:gd name="connsiteY2" fmla="*/ 291666 h 1610212"/>
              <a:gd name="connsiteX3" fmla="*/ 1381700 w 1394572"/>
              <a:gd name="connsiteY3" fmla="*/ 946421 h 1610212"/>
              <a:gd name="connsiteX4" fmla="*/ 1232136 w 1394572"/>
              <a:gd name="connsiteY4" fmla="*/ 1497209 h 1610212"/>
              <a:gd name="connsiteX5" fmla="*/ 141464 w 1394572"/>
              <a:gd name="connsiteY5" fmla="*/ 1512959 h 1610212"/>
              <a:gd name="connsiteX6" fmla="*/ 38597 w 1394572"/>
              <a:gd name="connsiteY6" fmla="*/ 572235 h 1610212"/>
              <a:gd name="connsiteX7" fmla="*/ 519724 w 1394572"/>
              <a:gd name="connsiteY7" fmla="*/ 25192 h 1610212"/>
              <a:gd name="connsiteX0" fmla="*/ 519724 w 1394572"/>
              <a:gd name="connsiteY0" fmla="*/ 25192 h 1610212"/>
              <a:gd name="connsiteX1" fmla="*/ 975300 w 1394572"/>
              <a:gd name="connsiteY1" fmla="*/ 65888 h 1610212"/>
              <a:gd name="connsiteX2" fmla="*/ 1155922 w 1394572"/>
              <a:gd name="connsiteY2" fmla="*/ 291666 h 1610212"/>
              <a:gd name="connsiteX3" fmla="*/ 1381700 w 1394572"/>
              <a:gd name="connsiteY3" fmla="*/ 946421 h 1610212"/>
              <a:gd name="connsiteX4" fmla="*/ 1232136 w 1394572"/>
              <a:gd name="connsiteY4" fmla="*/ 1497209 h 1610212"/>
              <a:gd name="connsiteX5" fmla="*/ 141464 w 1394572"/>
              <a:gd name="connsiteY5" fmla="*/ 1512959 h 1610212"/>
              <a:gd name="connsiteX6" fmla="*/ 38597 w 1394572"/>
              <a:gd name="connsiteY6" fmla="*/ 572235 h 1610212"/>
              <a:gd name="connsiteX7" fmla="*/ 519724 w 1394572"/>
              <a:gd name="connsiteY7" fmla="*/ 25192 h 161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4572" h="1610212">
                <a:moveTo>
                  <a:pt x="519724" y="25192"/>
                </a:moveTo>
                <a:cubicBezTo>
                  <a:pt x="693683" y="-32436"/>
                  <a:pt x="845478" y="20732"/>
                  <a:pt x="975300" y="65888"/>
                </a:cubicBezTo>
                <a:cubicBezTo>
                  <a:pt x="1069438" y="177951"/>
                  <a:pt x="1070347" y="144911"/>
                  <a:pt x="1155922" y="291666"/>
                </a:cubicBezTo>
                <a:cubicBezTo>
                  <a:pt x="1223655" y="438421"/>
                  <a:pt x="1368998" y="745497"/>
                  <a:pt x="1381700" y="946421"/>
                </a:cubicBezTo>
                <a:cubicBezTo>
                  <a:pt x="1394402" y="1147345"/>
                  <a:pt x="1438842" y="1402786"/>
                  <a:pt x="1232136" y="1497209"/>
                </a:cubicBezTo>
                <a:cubicBezTo>
                  <a:pt x="1025430" y="1591632"/>
                  <a:pt x="359716" y="1687937"/>
                  <a:pt x="141464" y="1512959"/>
                </a:cubicBezTo>
                <a:cubicBezTo>
                  <a:pt x="-23262" y="1315679"/>
                  <a:pt x="-24446" y="820196"/>
                  <a:pt x="38597" y="572235"/>
                </a:cubicBezTo>
                <a:cubicBezTo>
                  <a:pt x="101640" y="324274"/>
                  <a:pt x="345765" y="82820"/>
                  <a:pt x="519724" y="25192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3" name="Freeform 22"/>
          <p:cNvSpPr/>
          <p:nvPr/>
        </p:nvSpPr>
        <p:spPr>
          <a:xfrm>
            <a:off x="4722990" y="2886357"/>
            <a:ext cx="1048919" cy="926602"/>
          </a:xfrm>
          <a:custGeom>
            <a:avLst/>
            <a:gdLst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6069"/>
              <a:gd name="connsiteY0" fmla="*/ 569083 h 921519"/>
              <a:gd name="connsiteX1" fmla="*/ 491847 w 996069"/>
              <a:gd name="connsiteY1" fmla="*/ 310375 h 921519"/>
              <a:gd name="connsiteX2" fmla="*/ 500768 w 996069"/>
              <a:gd name="connsiteY2" fmla="*/ 47206 h 921519"/>
              <a:gd name="connsiteX3" fmla="*/ 246520 w 996069"/>
              <a:gd name="connsiteY3" fmla="*/ 221165 h 921519"/>
              <a:gd name="connsiteX4" fmla="*/ 5654 w 996069"/>
              <a:gd name="connsiteY4" fmla="*/ 7062 h 921519"/>
              <a:gd name="connsiteX5" fmla="*/ 130547 w 996069"/>
              <a:gd name="connsiteY5" fmla="*/ 537860 h 921519"/>
              <a:gd name="connsiteX6" fmla="*/ 705950 w 996069"/>
              <a:gd name="connsiteY6" fmla="*/ 921462 h 921519"/>
              <a:gd name="connsiteX7" fmla="*/ 991421 w 996069"/>
              <a:gd name="connsiteY7" fmla="*/ 569083 h 921519"/>
              <a:gd name="connsiteX0" fmla="*/ 991421 w 991421"/>
              <a:gd name="connsiteY0" fmla="*/ 569083 h 921528"/>
              <a:gd name="connsiteX1" fmla="*/ 491847 w 991421"/>
              <a:gd name="connsiteY1" fmla="*/ 310375 h 921528"/>
              <a:gd name="connsiteX2" fmla="*/ 500768 w 991421"/>
              <a:gd name="connsiteY2" fmla="*/ 47206 h 921528"/>
              <a:gd name="connsiteX3" fmla="*/ 246520 w 991421"/>
              <a:gd name="connsiteY3" fmla="*/ 221165 h 921528"/>
              <a:gd name="connsiteX4" fmla="*/ 5654 w 991421"/>
              <a:gd name="connsiteY4" fmla="*/ 7062 h 921528"/>
              <a:gd name="connsiteX5" fmla="*/ 130547 w 991421"/>
              <a:gd name="connsiteY5" fmla="*/ 537860 h 921528"/>
              <a:gd name="connsiteX6" fmla="*/ 705950 w 991421"/>
              <a:gd name="connsiteY6" fmla="*/ 921462 h 921528"/>
              <a:gd name="connsiteX7" fmla="*/ 991421 w 991421"/>
              <a:gd name="connsiteY7" fmla="*/ 569083 h 921528"/>
              <a:gd name="connsiteX0" fmla="*/ 991421 w 991421"/>
              <a:gd name="connsiteY0" fmla="*/ 569083 h 890248"/>
              <a:gd name="connsiteX1" fmla="*/ 491847 w 991421"/>
              <a:gd name="connsiteY1" fmla="*/ 310375 h 890248"/>
              <a:gd name="connsiteX2" fmla="*/ 500768 w 991421"/>
              <a:gd name="connsiteY2" fmla="*/ 47206 h 890248"/>
              <a:gd name="connsiteX3" fmla="*/ 246520 w 991421"/>
              <a:gd name="connsiteY3" fmla="*/ 221165 h 890248"/>
              <a:gd name="connsiteX4" fmla="*/ 5654 w 991421"/>
              <a:gd name="connsiteY4" fmla="*/ 7062 h 890248"/>
              <a:gd name="connsiteX5" fmla="*/ 130547 w 991421"/>
              <a:gd name="connsiteY5" fmla="*/ 537860 h 890248"/>
              <a:gd name="connsiteX6" fmla="*/ 737241 w 991421"/>
              <a:gd name="connsiteY6" fmla="*/ 890171 h 890248"/>
              <a:gd name="connsiteX7" fmla="*/ 991421 w 991421"/>
              <a:gd name="connsiteY7" fmla="*/ 569083 h 890248"/>
              <a:gd name="connsiteX0" fmla="*/ 987980 w 987980"/>
              <a:gd name="connsiteY0" fmla="*/ 568822 h 890065"/>
              <a:gd name="connsiteX1" fmla="*/ 488406 w 987980"/>
              <a:gd name="connsiteY1" fmla="*/ 310114 h 890065"/>
              <a:gd name="connsiteX2" fmla="*/ 497327 w 987980"/>
              <a:gd name="connsiteY2" fmla="*/ 46945 h 890065"/>
              <a:gd name="connsiteX3" fmla="*/ 243079 w 987980"/>
              <a:gd name="connsiteY3" fmla="*/ 220904 h 890065"/>
              <a:gd name="connsiteX4" fmla="*/ 2213 w 987980"/>
              <a:gd name="connsiteY4" fmla="*/ 6801 h 890065"/>
              <a:gd name="connsiteX5" fmla="*/ 158397 w 987980"/>
              <a:gd name="connsiteY5" fmla="*/ 530645 h 890065"/>
              <a:gd name="connsiteX6" fmla="*/ 733800 w 987980"/>
              <a:gd name="connsiteY6" fmla="*/ 889910 h 890065"/>
              <a:gd name="connsiteX7" fmla="*/ 987980 w 987980"/>
              <a:gd name="connsiteY7" fmla="*/ 568822 h 890065"/>
              <a:gd name="connsiteX0" fmla="*/ 987980 w 987980"/>
              <a:gd name="connsiteY0" fmla="*/ 568822 h 890065"/>
              <a:gd name="connsiteX1" fmla="*/ 488406 w 987980"/>
              <a:gd name="connsiteY1" fmla="*/ 310114 h 890065"/>
              <a:gd name="connsiteX2" fmla="*/ 497327 w 987980"/>
              <a:gd name="connsiteY2" fmla="*/ 46945 h 890065"/>
              <a:gd name="connsiteX3" fmla="*/ 243079 w 987980"/>
              <a:gd name="connsiteY3" fmla="*/ 220904 h 890065"/>
              <a:gd name="connsiteX4" fmla="*/ 2213 w 987980"/>
              <a:gd name="connsiteY4" fmla="*/ 6801 h 890065"/>
              <a:gd name="connsiteX5" fmla="*/ 158397 w 987980"/>
              <a:gd name="connsiteY5" fmla="*/ 530645 h 890065"/>
              <a:gd name="connsiteX6" fmla="*/ 733800 w 987980"/>
              <a:gd name="connsiteY6" fmla="*/ 889910 h 890065"/>
              <a:gd name="connsiteX7" fmla="*/ 987980 w 987980"/>
              <a:gd name="connsiteY7" fmla="*/ 568822 h 890065"/>
              <a:gd name="connsiteX0" fmla="*/ 987980 w 987980"/>
              <a:gd name="connsiteY0" fmla="*/ 562021 h 883264"/>
              <a:gd name="connsiteX1" fmla="*/ 488406 w 987980"/>
              <a:gd name="connsiteY1" fmla="*/ 303313 h 883264"/>
              <a:gd name="connsiteX2" fmla="*/ 497327 w 987980"/>
              <a:gd name="connsiteY2" fmla="*/ 40144 h 883264"/>
              <a:gd name="connsiteX3" fmla="*/ 243079 w 987980"/>
              <a:gd name="connsiteY3" fmla="*/ 214103 h 883264"/>
              <a:gd name="connsiteX4" fmla="*/ 2213 w 987980"/>
              <a:gd name="connsiteY4" fmla="*/ 0 h 883264"/>
              <a:gd name="connsiteX5" fmla="*/ 158397 w 987980"/>
              <a:gd name="connsiteY5" fmla="*/ 523844 h 883264"/>
              <a:gd name="connsiteX6" fmla="*/ 733800 w 987980"/>
              <a:gd name="connsiteY6" fmla="*/ 883109 h 883264"/>
              <a:gd name="connsiteX7" fmla="*/ 987980 w 987980"/>
              <a:gd name="connsiteY7" fmla="*/ 562021 h 883264"/>
              <a:gd name="connsiteX0" fmla="*/ 987980 w 987980"/>
              <a:gd name="connsiteY0" fmla="*/ 562021 h 883264"/>
              <a:gd name="connsiteX1" fmla="*/ 488406 w 987980"/>
              <a:gd name="connsiteY1" fmla="*/ 303313 h 883264"/>
              <a:gd name="connsiteX2" fmla="*/ 497327 w 987980"/>
              <a:gd name="connsiteY2" fmla="*/ 40144 h 883264"/>
              <a:gd name="connsiteX3" fmla="*/ 250033 w 987980"/>
              <a:gd name="connsiteY3" fmla="*/ 144566 h 883264"/>
              <a:gd name="connsiteX4" fmla="*/ 2213 w 987980"/>
              <a:gd name="connsiteY4" fmla="*/ 0 h 883264"/>
              <a:gd name="connsiteX5" fmla="*/ 158397 w 987980"/>
              <a:gd name="connsiteY5" fmla="*/ 523844 h 883264"/>
              <a:gd name="connsiteX6" fmla="*/ 733800 w 987980"/>
              <a:gd name="connsiteY6" fmla="*/ 883109 h 883264"/>
              <a:gd name="connsiteX7" fmla="*/ 987980 w 987980"/>
              <a:gd name="connsiteY7" fmla="*/ 562021 h 883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7980" h="883264">
                <a:moveTo>
                  <a:pt x="987980" y="562021"/>
                </a:moveTo>
                <a:cubicBezTo>
                  <a:pt x="900144" y="515802"/>
                  <a:pt x="556274" y="345093"/>
                  <a:pt x="488406" y="303313"/>
                </a:cubicBezTo>
                <a:cubicBezTo>
                  <a:pt x="455307" y="271963"/>
                  <a:pt x="520831" y="183654"/>
                  <a:pt x="497327" y="40144"/>
                </a:cubicBezTo>
                <a:cubicBezTo>
                  <a:pt x="456439" y="25276"/>
                  <a:pt x="332552" y="151257"/>
                  <a:pt x="250033" y="144566"/>
                </a:cubicBezTo>
                <a:cubicBezTo>
                  <a:pt x="167514" y="137875"/>
                  <a:pt x="51095" y="90925"/>
                  <a:pt x="2213" y="0"/>
                </a:cubicBezTo>
                <a:cubicBezTo>
                  <a:pt x="-11901" y="51624"/>
                  <a:pt x="41681" y="371444"/>
                  <a:pt x="158397" y="523844"/>
                </a:cubicBezTo>
                <a:cubicBezTo>
                  <a:pt x="275113" y="676244"/>
                  <a:pt x="595536" y="876746"/>
                  <a:pt x="733800" y="883109"/>
                </a:cubicBezTo>
                <a:cubicBezTo>
                  <a:pt x="872064" y="889472"/>
                  <a:pt x="915883" y="698637"/>
                  <a:pt x="987980" y="562021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94" name="Group 30"/>
          <p:cNvGrpSpPr/>
          <p:nvPr/>
        </p:nvGrpSpPr>
        <p:grpSpPr>
          <a:xfrm rot="14072890">
            <a:off x="8201573" y="2146966"/>
            <a:ext cx="673621" cy="1039504"/>
            <a:chOff x="2003291" y="983060"/>
            <a:chExt cx="3060454" cy="4722772"/>
          </a:xfrm>
          <a:effectLst/>
        </p:grpSpPr>
        <p:sp>
          <p:nvSpPr>
            <p:cNvPr id="95" name="Isosceles Triangle 17"/>
            <p:cNvSpPr/>
            <p:nvPr/>
          </p:nvSpPr>
          <p:spPr bwMode="auto">
            <a:xfrm rot="171208">
              <a:off x="2003291" y="4642715"/>
              <a:ext cx="604963" cy="1063117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0 w 1060704"/>
                <a:gd name="connsiteY0" fmla="*/ 136187 h 136187"/>
                <a:gd name="connsiteX1" fmla="*/ 909731 w 1060704"/>
                <a:gd name="connsiteY1" fmla="*/ 0 h 136187"/>
                <a:gd name="connsiteX2" fmla="*/ 1060704 w 1060704"/>
                <a:gd name="connsiteY2" fmla="*/ 136187 h 136187"/>
                <a:gd name="connsiteX3" fmla="*/ 0 w 1060704"/>
                <a:gd name="connsiteY3" fmla="*/ 136187 h 136187"/>
                <a:gd name="connsiteX0" fmla="*/ 0 w 605671"/>
                <a:gd name="connsiteY0" fmla="*/ 781901 h 781901"/>
                <a:gd name="connsiteX1" fmla="*/ 454698 w 605671"/>
                <a:gd name="connsiteY1" fmla="*/ 0 h 781901"/>
                <a:gd name="connsiteX2" fmla="*/ 605671 w 605671"/>
                <a:gd name="connsiteY2" fmla="*/ 136187 h 781901"/>
                <a:gd name="connsiteX3" fmla="*/ 0 w 605671"/>
                <a:gd name="connsiteY3" fmla="*/ 781901 h 781901"/>
                <a:gd name="connsiteX0" fmla="*/ 0 w 605671"/>
                <a:gd name="connsiteY0" fmla="*/ 799236 h 799236"/>
                <a:gd name="connsiteX1" fmla="*/ 407028 w 605671"/>
                <a:gd name="connsiteY1" fmla="*/ 0 h 799236"/>
                <a:gd name="connsiteX2" fmla="*/ 605671 w 605671"/>
                <a:gd name="connsiteY2" fmla="*/ 153522 h 799236"/>
                <a:gd name="connsiteX3" fmla="*/ 0 w 605671"/>
                <a:gd name="connsiteY3" fmla="*/ 799236 h 799236"/>
                <a:gd name="connsiteX0" fmla="*/ 0 w 588336"/>
                <a:gd name="connsiteY0" fmla="*/ 799236 h 799236"/>
                <a:gd name="connsiteX1" fmla="*/ 407028 w 588336"/>
                <a:gd name="connsiteY1" fmla="*/ 0 h 799236"/>
                <a:gd name="connsiteX2" fmla="*/ 588336 w 588336"/>
                <a:gd name="connsiteY2" fmla="*/ 118853 h 799236"/>
                <a:gd name="connsiteX3" fmla="*/ 0 w 588336"/>
                <a:gd name="connsiteY3" fmla="*/ 799236 h 799236"/>
                <a:gd name="connsiteX0" fmla="*/ 0 w 796351"/>
                <a:gd name="connsiteY0" fmla="*/ 1154595 h 1154595"/>
                <a:gd name="connsiteX1" fmla="*/ 615043 w 796351"/>
                <a:gd name="connsiteY1" fmla="*/ 0 h 1154595"/>
                <a:gd name="connsiteX2" fmla="*/ 796351 w 796351"/>
                <a:gd name="connsiteY2" fmla="*/ 118853 h 1154595"/>
                <a:gd name="connsiteX3" fmla="*/ 0 w 796351"/>
                <a:gd name="connsiteY3" fmla="*/ 1154595 h 1154595"/>
                <a:gd name="connsiteX0" fmla="*/ 0 w 813685"/>
                <a:gd name="connsiteY0" fmla="*/ 1202265 h 1202265"/>
                <a:gd name="connsiteX1" fmla="*/ 632377 w 813685"/>
                <a:gd name="connsiteY1" fmla="*/ 0 h 1202265"/>
                <a:gd name="connsiteX2" fmla="*/ 813685 w 813685"/>
                <a:gd name="connsiteY2" fmla="*/ 118853 h 1202265"/>
                <a:gd name="connsiteX3" fmla="*/ 0 w 813685"/>
                <a:gd name="connsiteY3" fmla="*/ 1202265 h 1202265"/>
                <a:gd name="connsiteX0" fmla="*/ 0 w 813685"/>
                <a:gd name="connsiteY0" fmla="*/ 1172448 h 1172448"/>
                <a:gd name="connsiteX1" fmla="*/ 682073 w 813685"/>
                <a:gd name="connsiteY1" fmla="*/ 0 h 1172448"/>
                <a:gd name="connsiteX2" fmla="*/ 813685 w 813685"/>
                <a:gd name="connsiteY2" fmla="*/ 89036 h 1172448"/>
                <a:gd name="connsiteX3" fmla="*/ 0 w 813685"/>
                <a:gd name="connsiteY3" fmla="*/ 1172448 h 1172448"/>
                <a:gd name="connsiteX0" fmla="*/ 0 w 773929"/>
                <a:gd name="connsiteY0" fmla="*/ 1172448 h 1172448"/>
                <a:gd name="connsiteX1" fmla="*/ 682073 w 773929"/>
                <a:gd name="connsiteY1" fmla="*/ 0 h 1172448"/>
                <a:gd name="connsiteX2" fmla="*/ 773929 w 773929"/>
                <a:gd name="connsiteY2" fmla="*/ 69157 h 1172448"/>
                <a:gd name="connsiteX3" fmla="*/ 0 w 773929"/>
                <a:gd name="connsiteY3" fmla="*/ 1172448 h 1172448"/>
                <a:gd name="connsiteX0" fmla="*/ 0 w 664598"/>
                <a:gd name="connsiteY0" fmla="*/ 1033300 h 1033300"/>
                <a:gd name="connsiteX1" fmla="*/ 572742 w 664598"/>
                <a:gd name="connsiteY1" fmla="*/ 0 h 1033300"/>
                <a:gd name="connsiteX2" fmla="*/ 664598 w 664598"/>
                <a:gd name="connsiteY2" fmla="*/ 69157 h 1033300"/>
                <a:gd name="connsiteX3" fmla="*/ 0 w 664598"/>
                <a:gd name="connsiteY3" fmla="*/ 1033300 h 1033300"/>
                <a:gd name="connsiteX0" fmla="*/ 0 w 604963"/>
                <a:gd name="connsiteY0" fmla="*/ 1063117 h 1063117"/>
                <a:gd name="connsiteX1" fmla="*/ 513107 w 604963"/>
                <a:gd name="connsiteY1" fmla="*/ 0 h 1063117"/>
                <a:gd name="connsiteX2" fmla="*/ 604963 w 604963"/>
                <a:gd name="connsiteY2" fmla="*/ 69157 h 1063117"/>
                <a:gd name="connsiteX3" fmla="*/ 0 w 604963"/>
                <a:gd name="connsiteY3" fmla="*/ 1063117 h 10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963" h="1063117">
                  <a:moveTo>
                    <a:pt x="0" y="1063117"/>
                  </a:moveTo>
                  <a:lnTo>
                    <a:pt x="513107" y="0"/>
                  </a:lnTo>
                  <a:lnTo>
                    <a:pt x="604963" y="69157"/>
                  </a:lnTo>
                  <a:lnTo>
                    <a:pt x="0" y="106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  <a:lumMod val="83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grpSp>
          <p:nvGrpSpPr>
            <p:cNvPr id="96" name="Group 32"/>
            <p:cNvGrpSpPr/>
            <p:nvPr/>
          </p:nvGrpSpPr>
          <p:grpSpPr>
            <a:xfrm rot="1813151">
              <a:off x="2736581" y="3455219"/>
              <a:ext cx="327832" cy="1448658"/>
              <a:chOff x="1744133" y="2819400"/>
              <a:chExt cx="299751" cy="1032933"/>
            </a:xfrm>
            <a:gradFill flip="none" rotWithShape="1">
              <a:gsLst>
                <a:gs pos="0">
                  <a:schemeClr val="bg1">
                    <a:lumMod val="50000"/>
                    <a:tint val="66000"/>
                    <a:satMod val="160000"/>
                  </a:schemeClr>
                </a:gs>
                <a:gs pos="50000">
                  <a:schemeClr val="bg1">
                    <a:lumMod val="50000"/>
                    <a:tint val="44500"/>
                    <a:satMod val="160000"/>
                  </a:schemeClr>
                </a:gs>
                <a:gs pos="100000">
                  <a:schemeClr val="bg1">
                    <a:lumMod val="5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</p:grpSpPr>
          <p:sp>
            <p:nvSpPr>
              <p:cNvPr id="105" name="Oval 41"/>
              <p:cNvSpPr/>
              <p:nvPr/>
            </p:nvSpPr>
            <p:spPr bwMode="auto">
              <a:xfrm>
                <a:off x="1744133" y="2819400"/>
                <a:ext cx="299751" cy="11853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6" name="Rectangle 42"/>
              <p:cNvSpPr/>
              <p:nvPr/>
            </p:nvSpPr>
            <p:spPr bwMode="auto">
              <a:xfrm>
                <a:off x="1744133" y="2878666"/>
                <a:ext cx="299751" cy="9144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7" name="Oval 43"/>
              <p:cNvSpPr/>
              <p:nvPr/>
            </p:nvSpPr>
            <p:spPr bwMode="auto">
              <a:xfrm>
                <a:off x="1744133" y="3733800"/>
                <a:ext cx="298798" cy="11853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97" name="Group 33"/>
            <p:cNvGrpSpPr/>
            <p:nvPr/>
          </p:nvGrpSpPr>
          <p:grpSpPr>
            <a:xfrm rot="1813151">
              <a:off x="3803213" y="983060"/>
              <a:ext cx="247178" cy="2870741"/>
              <a:chOff x="1744133" y="2819400"/>
              <a:chExt cx="303083" cy="1000463"/>
            </a:xfr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grpSpPr>
          <p:sp>
            <p:nvSpPr>
              <p:cNvPr id="102" name="Oval 38"/>
              <p:cNvSpPr/>
              <p:nvPr/>
            </p:nvSpPr>
            <p:spPr bwMode="auto">
              <a:xfrm>
                <a:off x="1744133" y="2819400"/>
                <a:ext cx="299751" cy="11853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3" name="Rectangle 39"/>
              <p:cNvSpPr/>
              <p:nvPr/>
            </p:nvSpPr>
            <p:spPr bwMode="auto">
              <a:xfrm>
                <a:off x="1744133" y="2878666"/>
                <a:ext cx="299751" cy="9144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4" name="Oval 40"/>
              <p:cNvSpPr/>
              <p:nvPr/>
            </p:nvSpPr>
            <p:spPr bwMode="auto">
              <a:xfrm>
                <a:off x="1744133" y="3760596"/>
                <a:ext cx="303083" cy="5926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sp>
          <p:nvSpPr>
            <p:cNvPr id="98" name="Freeform 34"/>
            <p:cNvSpPr/>
            <p:nvPr/>
          </p:nvSpPr>
          <p:spPr>
            <a:xfrm rot="3531153" flipH="1">
              <a:off x="4136510" y="1215575"/>
              <a:ext cx="687113" cy="1167356"/>
            </a:xfrm>
            <a:custGeom>
              <a:avLst/>
              <a:gdLst>
                <a:gd name="connsiteX0" fmla="*/ 109366 w 695068"/>
                <a:gd name="connsiteY0" fmla="*/ 1160044 h 1193582"/>
                <a:gd name="connsiteX1" fmla="*/ 694038 w 695068"/>
                <a:gd name="connsiteY1" fmla="*/ 167461 h 1193582"/>
                <a:gd name="connsiteX2" fmla="*/ 245336 w 695068"/>
                <a:gd name="connsiteY2" fmla="*/ 68883 h 1193582"/>
                <a:gd name="connsiteX3" fmla="*/ 10787 w 695068"/>
                <a:gd name="connsiteY3" fmla="*/ 877906 h 1193582"/>
                <a:gd name="connsiteX4" fmla="*/ 109366 w 695068"/>
                <a:gd name="connsiteY4" fmla="*/ 1160044 h 1193582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65712 h 1097772"/>
                <a:gd name="connsiteX1" fmla="*/ 687533 w 687541"/>
                <a:gd name="connsiteY1" fmla="*/ 73129 h 1097772"/>
                <a:gd name="connsiteX2" fmla="*/ 89264 w 687541"/>
                <a:gd name="connsiteY2" fmla="*/ 76529 h 1097772"/>
                <a:gd name="connsiteX3" fmla="*/ 4282 w 687541"/>
                <a:gd name="connsiteY3" fmla="*/ 783574 h 1097772"/>
                <a:gd name="connsiteX4" fmla="*/ 102861 w 687541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96916 h 1128976"/>
                <a:gd name="connsiteX1" fmla="*/ 687533 w 687533"/>
                <a:gd name="connsiteY1" fmla="*/ 104333 h 1128976"/>
                <a:gd name="connsiteX2" fmla="*/ 89264 w 687533"/>
                <a:gd name="connsiteY2" fmla="*/ 107733 h 1128976"/>
                <a:gd name="connsiteX3" fmla="*/ 4282 w 687533"/>
                <a:gd name="connsiteY3" fmla="*/ 814778 h 1128976"/>
                <a:gd name="connsiteX4" fmla="*/ 102861 w 687533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096916"/>
                <a:gd name="connsiteX1" fmla="*/ 727481 w 727481"/>
                <a:gd name="connsiteY1" fmla="*/ 104333 h 1096916"/>
                <a:gd name="connsiteX2" fmla="*/ 129212 w 727481"/>
                <a:gd name="connsiteY2" fmla="*/ 107733 h 1096916"/>
                <a:gd name="connsiteX3" fmla="*/ 44230 w 727481"/>
                <a:gd name="connsiteY3" fmla="*/ 814778 h 1096916"/>
                <a:gd name="connsiteX4" fmla="*/ 142809 w 727481"/>
                <a:gd name="connsiteY4" fmla="*/ 1096916 h 1096916"/>
                <a:gd name="connsiteX0" fmla="*/ 81027 w 665699"/>
                <a:gd name="connsiteY0" fmla="*/ 1096916 h 1096916"/>
                <a:gd name="connsiteX1" fmla="*/ 665699 w 665699"/>
                <a:gd name="connsiteY1" fmla="*/ 104333 h 1096916"/>
                <a:gd name="connsiteX2" fmla="*/ 67430 w 665699"/>
                <a:gd name="connsiteY2" fmla="*/ 107733 h 1096916"/>
                <a:gd name="connsiteX3" fmla="*/ 81027 w 665699"/>
                <a:gd name="connsiteY3" fmla="*/ 1096916 h 1096916"/>
                <a:gd name="connsiteX0" fmla="*/ 129551 w 714223"/>
                <a:gd name="connsiteY0" fmla="*/ 1096916 h 1096916"/>
                <a:gd name="connsiteX1" fmla="*/ 714223 w 714223"/>
                <a:gd name="connsiteY1" fmla="*/ 104333 h 1096916"/>
                <a:gd name="connsiteX2" fmla="*/ 115954 w 714223"/>
                <a:gd name="connsiteY2" fmla="*/ 107733 h 1096916"/>
                <a:gd name="connsiteX3" fmla="*/ 129551 w 714223"/>
                <a:gd name="connsiteY3" fmla="*/ 1096916 h 1096916"/>
                <a:gd name="connsiteX0" fmla="*/ 115107 w 699779"/>
                <a:gd name="connsiteY0" fmla="*/ 1096916 h 1096916"/>
                <a:gd name="connsiteX1" fmla="*/ 699779 w 699779"/>
                <a:gd name="connsiteY1" fmla="*/ 104333 h 1096916"/>
                <a:gd name="connsiteX2" fmla="*/ 101510 w 699779"/>
                <a:gd name="connsiteY2" fmla="*/ 107733 h 1096916"/>
                <a:gd name="connsiteX3" fmla="*/ 115107 w 699779"/>
                <a:gd name="connsiteY3" fmla="*/ 1096916 h 1096916"/>
                <a:gd name="connsiteX0" fmla="*/ 140728 w 725400"/>
                <a:gd name="connsiteY0" fmla="*/ 1096916 h 1096916"/>
                <a:gd name="connsiteX1" fmla="*/ 725400 w 725400"/>
                <a:gd name="connsiteY1" fmla="*/ 104333 h 1096916"/>
                <a:gd name="connsiteX2" fmla="*/ 127131 w 725400"/>
                <a:gd name="connsiteY2" fmla="*/ 107733 h 1096916"/>
                <a:gd name="connsiteX3" fmla="*/ 140728 w 725400"/>
                <a:gd name="connsiteY3" fmla="*/ 1096916 h 1096916"/>
                <a:gd name="connsiteX0" fmla="*/ 62528 w 647200"/>
                <a:gd name="connsiteY0" fmla="*/ 1159147 h 1159147"/>
                <a:gd name="connsiteX1" fmla="*/ 647200 w 647200"/>
                <a:gd name="connsiteY1" fmla="*/ 166564 h 1159147"/>
                <a:gd name="connsiteX2" fmla="*/ 174571 w 647200"/>
                <a:gd name="connsiteY2" fmla="*/ 82116 h 1159147"/>
                <a:gd name="connsiteX3" fmla="*/ 62528 w 647200"/>
                <a:gd name="connsiteY3" fmla="*/ 1159147 h 1159147"/>
                <a:gd name="connsiteX0" fmla="*/ 54141 w 638813"/>
                <a:gd name="connsiteY0" fmla="*/ 1167356 h 1167356"/>
                <a:gd name="connsiteX1" fmla="*/ 638813 w 638813"/>
                <a:gd name="connsiteY1" fmla="*/ 174773 h 1167356"/>
                <a:gd name="connsiteX2" fmla="*/ 183640 w 638813"/>
                <a:gd name="connsiteY2" fmla="*/ 79775 h 1167356"/>
                <a:gd name="connsiteX3" fmla="*/ 54141 w 638813"/>
                <a:gd name="connsiteY3" fmla="*/ 1167356 h 1167356"/>
                <a:gd name="connsiteX0" fmla="*/ 107194 w 691866"/>
                <a:gd name="connsiteY0" fmla="*/ 1167356 h 1167356"/>
                <a:gd name="connsiteX1" fmla="*/ 691866 w 691866"/>
                <a:gd name="connsiteY1" fmla="*/ 174773 h 1167356"/>
                <a:gd name="connsiteX2" fmla="*/ 236693 w 691866"/>
                <a:gd name="connsiteY2" fmla="*/ 79775 h 1167356"/>
                <a:gd name="connsiteX3" fmla="*/ 107194 w 691866"/>
                <a:gd name="connsiteY3" fmla="*/ 1167356 h 1167356"/>
                <a:gd name="connsiteX0" fmla="*/ 102441 w 687113"/>
                <a:gd name="connsiteY0" fmla="*/ 1167356 h 1167356"/>
                <a:gd name="connsiteX1" fmla="*/ 687113 w 687113"/>
                <a:gd name="connsiteY1" fmla="*/ 174773 h 1167356"/>
                <a:gd name="connsiteX2" fmla="*/ 231940 w 687113"/>
                <a:gd name="connsiteY2" fmla="*/ 79775 h 1167356"/>
                <a:gd name="connsiteX3" fmla="*/ 102441 w 687113"/>
                <a:gd name="connsiteY3" fmla="*/ 1167356 h 116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113" h="1167356">
                  <a:moveTo>
                    <a:pt x="102441" y="1167356"/>
                  </a:moveTo>
                  <a:cubicBezTo>
                    <a:pt x="216316" y="1048948"/>
                    <a:pt x="604397" y="349835"/>
                    <a:pt x="687113" y="174773"/>
                  </a:cubicBezTo>
                  <a:cubicBezTo>
                    <a:pt x="576070" y="94890"/>
                    <a:pt x="376408" y="-113417"/>
                    <a:pt x="231940" y="79775"/>
                  </a:cubicBezTo>
                  <a:cubicBezTo>
                    <a:pt x="-22500" y="476697"/>
                    <a:pt x="-70563" y="891168"/>
                    <a:pt x="102441" y="1167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99" name="Freeform 35"/>
            <p:cNvSpPr/>
            <p:nvPr/>
          </p:nvSpPr>
          <p:spPr>
            <a:xfrm>
              <a:off x="4267819" y="1082088"/>
              <a:ext cx="259015" cy="425028"/>
            </a:xfrm>
            <a:custGeom>
              <a:avLst/>
              <a:gdLst>
                <a:gd name="connsiteX0" fmla="*/ 109366 w 695068"/>
                <a:gd name="connsiteY0" fmla="*/ 1160044 h 1193582"/>
                <a:gd name="connsiteX1" fmla="*/ 694038 w 695068"/>
                <a:gd name="connsiteY1" fmla="*/ 167461 h 1193582"/>
                <a:gd name="connsiteX2" fmla="*/ 245336 w 695068"/>
                <a:gd name="connsiteY2" fmla="*/ 68883 h 1193582"/>
                <a:gd name="connsiteX3" fmla="*/ 10787 w 695068"/>
                <a:gd name="connsiteY3" fmla="*/ 877906 h 1193582"/>
                <a:gd name="connsiteX4" fmla="*/ 109366 w 695068"/>
                <a:gd name="connsiteY4" fmla="*/ 1160044 h 1193582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65712 h 1097772"/>
                <a:gd name="connsiteX1" fmla="*/ 687533 w 687541"/>
                <a:gd name="connsiteY1" fmla="*/ 73129 h 1097772"/>
                <a:gd name="connsiteX2" fmla="*/ 89264 w 687541"/>
                <a:gd name="connsiteY2" fmla="*/ 76529 h 1097772"/>
                <a:gd name="connsiteX3" fmla="*/ 4282 w 687541"/>
                <a:gd name="connsiteY3" fmla="*/ 783574 h 1097772"/>
                <a:gd name="connsiteX4" fmla="*/ 102861 w 687541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96916 h 1128976"/>
                <a:gd name="connsiteX1" fmla="*/ 687533 w 687533"/>
                <a:gd name="connsiteY1" fmla="*/ 104333 h 1128976"/>
                <a:gd name="connsiteX2" fmla="*/ 89264 w 687533"/>
                <a:gd name="connsiteY2" fmla="*/ 107733 h 1128976"/>
                <a:gd name="connsiteX3" fmla="*/ 4282 w 687533"/>
                <a:gd name="connsiteY3" fmla="*/ 814778 h 1128976"/>
                <a:gd name="connsiteX4" fmla="*/ 102861 w 687533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096916"/>
                <a:gd name="connsiteX1" fmla="*/ 727481 w 727481"/>
                <a:gd name="connsiteY1" fmla="*/ 104333 h 1096916"/>
                <a:gd name="connsiteX2" fmla="*/ 129212 w 727481"/>
                <a:gd name="connsiteY2" fmla="*/ 107733 h 1096916"/>
                <a:gd name="connsiteX3" fmla="*/ 44230 w 727481"/>
                <a:gd name="connsiteY3" fmla="*/ 814778 h 1096916"/>
                <a:gd name="connsiteX4" fmla="*/ 142809 w 727481"/>
                <a:gd name="connsiteY4" fmla="*/ 1096916 h 1096916"/>
                <a:gd name="connsiteX0" fmla="*/ 81027 w 665699"/>
                <a:gd name="connsiteY0" fmla="*/ 1096916 h 1096916"/>
                <a:gd name="connsiteX1" fmla="*/ 665699 w 665699"/>
                <a:gd name="connsiteY1" fmla="*/ 104333 h 1096916"/>
                <a:gd name="connsiteX2" fmla="*/ 67430 w 665699"/>
                <a:gd name="connsiteY2" fmla="*/ 107733 h 1096916"/>
                <a:gd name="connsiteX3" fmla="*/ 81027 w 665699"/>
                <a:gd name="connsiteY3" fmla="*/ 1096916 h 1096916"/>
                <a:gd name="connsiteX0" fmla="*/ 129551 w 714223"/>
                <a:gd name="connsiteY0" fmla="*/ 1096916 h 1096916"/>
                <a:gd name="connsiteX1" fmla="*/ 714223 w 714223"/>
                <a:gd name="connsiteY1" fmla="*/ 104333 h 1096916"/>
                <a:gd name="connsiteX2" fmla="*/ 115954 w 714223"/>
                <a:gd name="connsiteY2" fmla="*/ 107733 h 1096916"/>
                <a:gd name="connsiteX3" fmla="*/ 129551 w 714223"/>
                <a:gd name="connsiteY3" fmla="*/ 1096916 h 1096916"/>
                <a:gd name="connsiteX0" fmla="*/ 115107 w 699779"/>
                <a:gd name="connsiteY0" fmla="*/ 1096916 h 1096916"/>
                <a:gd name="connsiteX1" fmla="*/ 699779 w 699779"/>
                <a:gd name="connsiteY1" fmla="*/ 104333 h 1096916"/>
                <a:gd name="connsiteX2" fmla="*/ 101510 w 699779"/>
                <a:gd name="connsiteY2" fmla="*/ 107733 h 1096916"/>
                <a:gd name="connsiteX3" fmla="*/ 115107 w 699779"/>
                <a:gd name="connsiteY3" fmla="*/ 1096916 h 1096916"/>
                <a:gd name="connsiteX0" fmla="*/ 140728 w 725400"/>
                <a:gd name="connsiteY0" fmla="*/ 1096916 h 1096916"/>
                <a:gd name="connsiteX1" fmla="*/ 725400 w 725400"/>
                <a:gd name="connsiteY1" fmla="*/ 104333 h 1096916"/>
                <a:gd name="connsiteX2" fmla="*/ 127131 w 725400"/>
                <a:gd name="connsiteY2" fmla="*/ 107733 h 1096916"/>
                <a:gd name="connsiteX3" fmla="*/ 140728 w 725400"/>
                <a:gd name="connsiteY3" fmla="*/ 1096916 h 1096916"/>
                <a:gd name="connsiteX0" fmla="*/ 16151 w 600823"/>
                <a:gd name="connsiteY0" fmla="*/ 1432530 h 1432530"/>
                <a:gd name="connsiteX1" fmla="*/ 600823 w 600823"/>
                <a:gd name="connsiteY1" fmla="*/ 439947 h 1432530"/>
                <a:gd name="connsiteX2" fmla="*/ 280301 w 600823"/>
                <a:gd name="connsiteY2" fmla="*/ 43387 h 1432530"/>
                <a:gd name="connsiteX3" fmla="*/ 16151 w 600823"/>
                <a:gd name="connsiteY3" fmla="*/ 1432530 h 1432530"/>
                <a:gd name="connsiteX0" fmla="*/ 219649 w 804321"/>
                <a:gd name="connsiteY0" fmla="*/ 1432533 h 1432533"/>
                <a:gd name="connsiteX1" fmla="*/ 804321 w 804321"/>
                <a:gd name="connsiteY1" fmla="*/ 439950 h 1432533"/>
                <a:gd name="connsiteX2" fmla="*/ 483799 w 804321"/>
                <a:gd name="connsiteY2" fmla="*/ 43390 h 1432533"/>
                <a:gd name="connsiteX3" fmla="*/ 219649 w 804321"/>
                <a:gd name="connsiteY3" fmla="*/ 1432533 h 1432533"/>
                <a:gd name="connsiteX0" fmla="*/ 219649 w 804321"/>
                <a:gd name="connsiteY0" fmla="*/ 1389142 h 1389142"/>
                <a:gd name="connsiteX1" fmla="*/ 804321 w 804321"/>
                <a:gd name="connsiteY1" fmla="*/ 396559 h 1389142"/>
                <a:gd name="connsiteX2" fmla="*/ 483799 w 804321"/>
                <a:gd name="connsiteY2" fmla="*/ -1 h 1389142"/>
                <a:gd name="connsiteX3" fmla="*/ 219649 w 804321"/>
                <a:gd name="connsiteY3" fmla="*/ 1389142 h 1389142"/>
                <a:gd name="connsiteX0" fmla="*/ 219649 w 804321"/>
                <a:gd name="connsiteY0" fmla="*/ 1389142 h 1389142"/>
                <a:gd name="connsiteX1" fmla="*/ 804321 w 804321"/>
                <a:gd name="connsiteY1" fmla="*/ 396559 h 1389142"/>
                <a:gd name="connsiteX2" fmla="*/ 483799 w 804321"/>
                <a:gd name="connsiteY2" fmla="*/ -1 h 1389142"/>
                <a:gd name="connsiteX3" fmla="*/ 219649 w 804321"/>
                <a:gd name="connsiteY3" fmla="*/ 1389142 h 1389142"/>
                <a:gd name="connsiteX0" fmla="*/ 219649 w 804321"/>
                <a:gd name="connsiteY0" fmla="*/ 1389142 h 1389142"/>
                <a:gd name="connsiteX1" fmla="*/ 804321 w 804321"/>
                <a:gd name="connsiteY1" fmla="*/ 396559 h 1389142"/>
                <a:gd name="connsiteX2" fmla="*/ 483799 w 804321"/>
                <a:gd name="connsiteY2" fmla="*/ -1 h 1389142"/>
                <a:gd name="connsiteX3" fmla="*/ 219649 w 804321"/>
                <a:gd name="connsiteY3" fmla="*/ 1389142 h 1389142"/>
                <a:gd name="connsiteX0" fmla="*/ 261883 w 846555"/>
                <a:gd name="connsiteY0" fmla="*/ 1389142 h 1389142"/>
                <a:gd name="connsiteX1" fmla="*/ 846555 w 846555"/>
                <a:gd name="connsiteY1" fmla="*/ 396559 h 1389142"/>
                <a:gd name="connsiteX2" fmla="*/ 526033 w 846555"/>
                <a:gd name="connsiteY2" fmla="*/ -1 h 1389142"/>
                <a:gd name="connsiteX3" fmla="*/ 261883 w 846555"/>
                <a:gd name="connsiteY3" fmla="*/ 1389142 h 138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6555" h="1389142">
                  <a:moveTo>
                    <a:pt x="261883" y="1389142"/>
                  </a:moveTo>
                  <a:cubicBezTo>
                    <a:pt x="375758" y="1270734"/>
                    <a:pt x="763839" y="571621"/>
                    <a:pt x="846555" y="396559"/>
                  </a:cubicBezTo>
                  <a:cubicBezTo>
                    <a:pt x="757731" y="227794"/>
                    <a:pt x="748272" y="95668"/>
                    <a:pt x="526033" y="-1"/>
                  </a:cubicBezTo>
                  <a:cubicBezTo>
                    <a:pt x="-444703" y="360764"/>
                    <a:pt x="216560" y="1297929"/>
                    <a:pt x="261883" y="138914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0" name="Freeform 36"/>
            <p:cNvSpPr/>
            <p:nvPr/>
          </p:nvSpPr>
          <p:spPr>
            <a:xfrm>
              <a:off x="4031516" y="1335909"/>
              <a:ext cx="587535" cy="961989"/>
            </a:xfrm>
            <a:custGeom>
              <a:avLst/>
              <a:gdLst>
                <a:gd name="connsiteX0" fmla="*/ 507240 w 609312"/>
                <a:gd name="connsiteY0" fmla="*/ 55310 h 1036415"/>
                <a:gd name="connsiteX1" fmla="*/ 750 w 609312"/>
                <a:gd name="connsiteY1" fmla="*/ 1017299 h 1036415"/>
                <a:gd name="connsiteX2" fmla="*/ 398463 w 609312"/>
                <a:gd name="connsiteY2" fmla="*/ 656978 h 1036415"/>
                <a:gd name="connsiteX3" fmla="*/ 602419 w 609312"/>
                <a:gd name="connsiteY3" fmla="*/ 174284 h 1036415"/>
                <a:gd name="connsiteX4" fmla="*/ 507240 w 609312"/>
                <a:gd name="connsiteY4" fmla="*/ 55310 h 1036415"/>
                <a:gd name="connsiteX0" fmla="*/ 507240 w 609312"/>
                <a:gd name="connsiteY0" fmla="*/ 55310 h 1036415"/>
                <a:gd name="connsiteX1" fmla="*/ 750 w 609312"/>
                <a:gd name="connsiteY1" fmla="*/ 1017299 h 1036415"/>
                <a:gd name="connsiteX2" fmla="*/ 398463 w 609312"/>
                <a:gd name="connsiteY2" fmla="*/ 656978 h 1036415"/>
                <a:gd name="connsiteX3" fmla="*/ 602419 w 609312"/>
                <a:gd name="connsiteY3" fmla="*/ 174284 h 1036415"/>
                <a:gd name="connsiteX4" fmla="*/ 507240 w 609312"/>
                <a:gd name="connsiteY4" fmla="*/ 55310 h 1036415"/>
                <a:gd name="connsiteX0" fmla="*/ 507240 w 577459"/>
                <a:gd name="connsiteY0" fmla="*/ 36287 h 1017392"/>
                <a:gd name="connsiteX1" fmla="*/ 750 w 577459"/>
                <a:gd name="connsiteY1" fmla="*/ 998276 h 1017392"/>
                <a:gd name="connsiteX2" fmla="*/ 398463 w 577459"/>
                <a:gd name="connsiteY2" fmla="*/ 637955 h 1017392"/>
                <a:gd name="connsiteX3" fmla="*/ 558229 w 577459"/>
                <a:gd name="connsiteY3" fmla="*/ 301429 h 1017392"/>
                <a:gd name="connsiteX4" fmla="*/ 507240 w 577459"/>
                <a:gd name="connsiteY4" fmla="*/ 36287 h 1017392"/>
                <a:gd name="connsiteX0" fmla="*/ 507240 w 578625"/>
                <a:gd name="connsiteY0" fmla="*/ 0 h 981105"/>
                <a:gd name="connsiteX1" fmla="*/ 750 w 578625"/>
                <a:gd name="connsiteY1" fmla="*/ 961989 h 981105"/>
                <a:gd name="connsiteX2" fmla="*/ 398463 w 578625"/>
                <a:gd name="connsiteY2" fmla="*/ 601668 h 981105"/>
                <a:gd name="connsiteX3" fmla="*/ 558229 w 578625"/>
                <a:gd name="connsiteY3" fmla="*/ 265142 h 981105"/>
                <a:gd name="connsiteX4" fmla="*/ 507240 w 578625"/>
                <a:gd name="connsiteY4" fmla="*/ 0 h 981105"/>
                <a:gd name="connsiteX0" fmla="*/ 507240 w 584621"/>
                <a:gd name="connsiteY0" fmla="*/ 0 h 981105"/>
                <a:gd name="connsiteX1" fmla="*/ 750 w 584621"/>
                <a:gd name="connsiteY1" fmla="*/ 961989 h 981105"/>
                <a:gd name="connsiteX2" fmla="*/ 398463 w 584621"/>
                <a:gd name="connsiteY2" fmla="*/ 601668 h 981105"/>
                <a:gd name="connsiteX3" fmla="*/ 568427 w 584621"/>
                <a:gd name="connsiteY3" fmla="*/ 278739 h 981105"/>
                <a:gd name="connsiteX4" fmla="*/ 507240 w 584621"/>
                <a:gd name="connsiteY4" fmla="*/ 0 h 981105"/>
                <a:gd name="connsiteX0" fmla="*/ 507240 w 590453"/>
                <a:gd name="connsiteY0" fmla="*/ 0 h 981105"/>
                <a:gd name="connsiteX1" fmla="*/ 750 w 590453"/>
                <a:gd name="connsiteY1" fmla="*/ 961989 h 981105"/>
                <a:gd name="connsiteX2" fmla="*/ 398463 w 590453"/>
                <a:gd name="connsiteY2" fmla="*/ 601668 h 981105"/>
                <a:gd name="connsiteX3" fmla="*/ 568427 w 590453"/>
                <a:gd name="connsiteY3" fmla="*/ 278739 h 981105"/>
                <a:gd name="connsiteX4" fmla="*/ 507240 w 590453"/>
                <a:gd name="connsiteY4" fmla="*/ 0 h 981105"/>
                <a:gd name="connsiteX0" fmla="*/ 507240 w 590453"/>
                <a:gd name="connsiteY0" fmla="*/ 0 h 981105"/>
                <a:gd name="connsiteX1" fmla="*/ 750 w 590453"/>
                <a:gd name="connsiteY1" fmla="*/ 961989 h 981105"/>
                <a:gd name="connsiteX2" fmla="*/ 398463 w 590453"/>
                <a:gd name="connsiteY2" fmla="*/ 601668 h 981105"/>
                <a:gd name="connsiteX3" fmla="*/ 568427 w 590453"/>
                <a:gd name="connsiteY3" fmla="*/ 278739 h 981105"/>
                <a:gd name="connsiteX4" fmla="*/ 507240 w 590453"/>
                <a:gd name="connsiteY4" fmla="*/ 0 h 981105"/>
                <a:gd name="connsiteX0" fmla="*/ 506490 w 589703"/>
                <a:gd name="connsiteY0" fmla="*/ 0 h 961989"/>
                <a:gd name="connsiteX1" fmla="*/ 0 w 589703"/>
                <a:gd name="connsiteY1" fmla="*/ 961989 h 961989"/>
                <a:gd name="connsiteX2" fmla="*/ 397713 w 589703"/>
                <a:gd name="connsiteY2" fmla="*/ 601668 h 961989"/>
                <a:gd name="connsiteX3" fmla="*/ 567677 w 589703"/>
                <a:gd name="connsiteY3" fmla="*/ 278739 h 961989"/>
                <a:gd name="connsiteX4" fmla="*/ 506490 w 589703"/>
                <a:gd name="connsiteY4" fmla="*/ 0 h 961989"/>
                <a:gd name="connsiteX0" fmla="*/ 506490 w 589703"/>
                <a:gd name="connsiteY0" fmla="*/ 0 h 961989"/>
                <a:gd name="connsiteX1" fmla="*/ 0 w 589703"/>
                <a:gd name="connsiteY1" fmla="*/ 961989 h 961989"/>
                <a:gd name="connsiteX2" fmla="*/ 397713 w 589703"/>
                <a:gd name="connsiteY2" fmla="*/ 601668 h 961989"/>
                <a:gd name="connsiteX3" fmla="*/ 567677 w 589703"/>
                <a:gd name="connsiteY3" fmla="*/ 278739 h 961989"/>
                <a:gd name="connsiteX4" fmla="*/ 506490 w 589703"/>
                <a:gd name="connsiteY4" fmla="*/ 0 h 961989"/>
                <a:gd name="connsiteX0" fmla="*/ 506490 w 587535"/>
                <a:gd name="connsiteY0" fmla="*/ 0 h 961989"/>
                <a:gd name="connsiteX1" fmla="*/ 0 w 587535"/>
                <a:gd name="connsiteY1" fmla="*/ 961989 h 961989"/>
                <a:gd name="connsiteX2" fmla="*/ 397713 w 587535"/>
                <a:gd name="connsiteY2" fmla="*/ 601668 h 961989"/>
                <a:gd name="connsiteX3" fmla="*/ 564278 w 587535"/>
                <a:gd name="connsiteY3" fmla="*/ 295735 h 961989"/>
                <a:gd name="connsiteX4" fmla="*/ 506490 w 587535"/>
                <a:gd name="connsiteY4" fmla="*/ 0 h 96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35" h="961989">
                  <a:moveTo>
                    <a:pt x="506490" y="0"/>
                  </a:moveTo>
                  <a:cubicBezTo>
                    <a:pt x="406212" y="140503"/>
                    <a:pt x="45323" y="827719"/>
                    <a:pt x="0" y="961989"/>
                  </a:cubicBezTo>
                  <a:cubicBezTo>
                    <a:pt x="107643" y="909301"/>
                    <a:pt x="297435" y="742171"/>
                    <a:pt x="397713" y="601668"/>
                  </a:cubicBezTo>
                  <a:cubicBezTo>
                    <a:pt x="497991" y="461166"/>
                    <a:pt x="532552" y="395446"/>
                    <a:pt x="564278" y="295735"/>
                  </a:cubicBezTo>
                  <a:cubicBezTo>
                    <a:pt x="596004" y="196024"/>
                    <a:pt x="610167" y="29460"/>
                    <a:pt x="506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1" name="Freeform 37"/>
            <p:cNvSpPr/>
            <p:nvPr/>
          </p:nvSpPr>
          <p:spPr>
            <a:xfrm>
              <a:off x="3778615" y="1132997"/>
              <a:ext cx="725400" cy="1096916"/>
            </a:xfrm>
            <a:custGeom>
              <a:avLst/>
              <a:gdLst>
                <a:gd name="connsiteX0" fmla="*/ 109366 w 695068"/>
                <a:gd name="connsiteY0" fmla="*/ 1160044 h 1193582"/>
                <a:gd name="connsiteX1" fmla="*/ 694038 w 695068"/>
                <a:gd name="connsiteY1" fmla="*/ 167461 h 1193582"/>
                <a:gd name="connsiteX2" fmla="*/ 245336 w 695068"/>
                <a:gd name="connsiteY2" fmla="*/ 68883 h 1193582"/>
                <a:gd name="connsiteX3" fmla="*/ 10787 w 695068"/>
                <a:gd name="connsiteY3" fmla="*/ 877906 h 1193582"/>
                <a:gd name="connsiteX4" fmla="*/ 109366 w 695068"/>
                <a:gd name="connsiteY4" fmla="*/ 1160044 h 1193582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98035 h 1130095"/>
                <a:gd name="connsiteX1" fmla="*/ 687533 w 687541"/>
                <a:gd name="connsiteY1" fmla="*/ 105452 h 1130095"/>
                <a:gd name="connsiteX2" fmla="*/ 89264 w 687541"/>
                <a:gd name="connsiteY2" fmla="*/ 108852 h 1130095"/>
                <a:gd name="connsiteX3" fmla="*/ 4282 w 687541"/>
                <a:gd name="connsiteY3" fmla="*/ 815897 h 1130095"/>
                <a:gd name="connsiteX4" fmla="*/ 102861 w 687541"/>
                <a:gd name="connsiteY4" fmla="*/ 1098035 h 1130095"/>
                <a:gd name="connsiteX0" fmla="*/ 102861 w 687541"/>
                <a:gd name="connsiteY0" fmla="*/ 1065712 h 1097772"/>
                <a:gd name="connsiteX1" fmla="*/ 687533 w 687541"/>
                <a:gd name="connsiteY1" fmla="*/ 73129 h 1097772"/>
                <a:gd name="connsiteX2" fmla="*/ 89264 w 687541"/>
                <a:gd name="connsiteY2" fmla="*/ 76529 h 1097772"/>
                <a:gd name="connsiteX3" fmla="*/ 4282 w 687541"/>
                <a:gd name="connsiteY3" fmla="*/ 783574 h 1097772"/>
                <a:gd name="connsiteX4" fmla="*/ 102861 w 687541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65712 h 1097772"/>
                <a:gd name="connsiteX1" fmla="*/ 687533 w 687533"/>
                <a:gd name="connsiteY1" fmla="*/ 73129 h 1097772"/>
                <a:gd name="connsiteX2" fmla="*/ 89264 w 687533"/>
                <a:gd name="connsiteY2" fmla="*/ 76529 h 1097772"/>
                <a:gd name="connsiteX3" fmla="*/ 4282 w 687533"/>
                <a:gd name="connsiteY3" fmla="*/ 783574 h 1097772"/>
                <a:gd name="connsiteX4" fmla="*/ 102861 w 687533"/>
                <a:gd name="connsiteY4" fmla="*/ 1065712 h 1097772"/>
                <a:gd name="connsiteX0" fmla="*/ 102861 w 687533"/>
                <a:gd name="connsiteY0" fmla="*/ 1096916 h 1128976"/>
                <a:gd name="connsiteX1" fmla="*/ 687533 w 687533"/>
                <a:gd name="connsiteY1" fmla="*/ 104333 h 1128976"/>
                <a:gd name="connsiteX2" fmla="*/ 89264 w 687533"/>
                <a:gd name="connsiteY2" fmla="*/ 107733 h 1128976"/>
                <a:gd name="connsiteX3" fmla="*/ 4282 w 687533"/>
                <a:gd name="connsiteY3" fmla="*/ 814778 h 1128976"/>
                <a:gd name="connsiteX4" fmla="*/ 102861 w 687533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128976"/>
                <a:gd name="connsiteX1" fmla="*/ 727481 w 727481"/>
                <a:gd name="connsiteY1" fmla="*/ 104333 h 1128976"/>
                <a:gd name="connsiteX2" fmla="*/ 129212 w 727481"/>
                <a:gd name="connsiteY2" fmla="*/ 107733 h 1128976"/>
                <a:gd name="connsiteX3" fmla="*/ 44230 w 727481"/>
                <a:gd name="connsiteY3" fmla="*/ 814778 h 1128976"/>
                <a:gd name="connsiteX4" fmla="*/ 142809 w 727481"/>
                <a:gd name="connsiteY4" fmla="*/ 1096916 h 1128976"/>
                <a:gd name="connsiteX0" fmla="*/ 142809 w 727481"/>
                <a:gd name="connsiteY0" fmla="*/ 1096916 h 1096916"/>
                <a:gd name="connsiteX1" fmla="*/ 727481 w 727481"/>
                <a:gd name="connsiteY1" fmla="*/ 104333 h 1096916"/>
                <a:gd name="connsiteX2" fmla="*/ 129212 w 727481"/>
                <a:gd name="connsiteY2" fmla="*/ 107733 h 1096916"/>
                <a:gd name="connsiteX3" fmla="*/ 44230 w 727481"/>
                <a:gd name="connsiteY3" fmla="*/ 814778 h 1096916"/>
                <a:gd name="connsiteX4" fmla="*/ 142809 w 727481"/>
                <a:gd name="connsiteY4" fmla="*/ 1096916 h 1096916"/>
                <a:gd name="connsiteX0" fmla="*/ 81027 w 665699"/>
                <a:gd name="connsiteY0" fmla="*/ 1096916 h 1096916"/>
                <a:gd name="connsiteX1" fmla="*/ 665699 w 665699"/>
                <a:gd name="connsiteY1" fmla="*/ 104333 h 1096916"/>
                <a:gd name="connsiteX2" fmla="*/ 67430 w 665699"/>
                <a:gd name="connsiteY2" fmla="*/ 107733 h 1096916"/>
                <a:gd name="connsiteX3" fmla="*/ 81027 w 665699"/>
                <a:gd name="connsiteY3" fmla="*/ 1096916 h 1096916"/>
                <a:gd name="connsiteX0" fmla="*/ 129551 w 714223"/>
                <a:gd name="connsiteY0" fmla="*/ 1096916 h 1096916"/>
                <a:gd name="connsiteX1" fmla="*/ 714223 w 714223"/>
                <a:gd name="connsiteY1" fmla="*/ 104333 h 1096916"/>
                <a:gd name="connsiteX2" fmla="*/ 115954 w 714223"/>
                <a:gd name="connsiteY2" fmla="*/ 107733 h 1096916"/>
                <a:gd name="connsiteX3" fmla="*/ 129551 w 714223"/>
                <a:gd name="connsiteY3" fmla="*/ 1096916 h 1096916"/>
                <a:gd name="connsiteX0" fmla="*/ 115107 w 699779"/>
                <a:gd name="connsiteY0" fmla="*/ 1096916 h 1096916"/>
                <a:gd name="connsiteX1" fmla="*/ 699779 w 699779"/>
                <a:gd name="connsiteY1" fmla="*/ 104333 h 1096916"/>
                <a:gd name="connsiteX2" fmla="*/ 101510 w 699779"/>
                <a:gd name="connsiteY2" fmla="*/ 107733 h 1096916"/>
                <a:gd name="connsiteX3" fmla="*/ 115107 w 699779"/>
                <a:gd name="connsiteY3" fmla="*/ 1096916 h 1096916"/>
                <a:gd name="connsiteX0" fmla="*/ 140728 w 725400"/>
                <a:gd name="connsiteY0" fmla="*/ 1096916 h 1096916"/>
                <a:gd name="connsiteX1" fmla="*/ 725400 w 725400"/>
                <a:gd name="connsiteY1" fmla="*/ 104333 h 1096916"/>
                <a:gd name="connsiteX2" fmla="*/ 127131 w 725400"/>
                <a:gd name="connsiteY2" fmla="*/ 107733 h 1096916"/>
                <a:gd name="connsiteX3" fmla="*/ 140728 w 725400"/>
                <a:gd name="connsiteY3" fmla="*/ 1096916 h 109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00" h="1096916">
                  <a:moveTo>
                    <a:pt x="140728" y="1096916"/>
                  </a:moveTo>
                  <a:cubicBezTo>
                    <a:pt x="254603" y="978508"/>
                    <a:pt x="642684" y="279395"/>
                    <a:pt x="725400" y="104333"/>
                  </a:cubicBezTo>
                  <a:cubicBezTo>
                    <a:pt x="614357" y="24450"/>
                    <a:pt x="271599" y="-85459"/>
                    <a:pt x="127131" y="107733"/>
                  </a:cubicBezTo>
                  <a:cubicBezTo>
                    <a:pt x="-143675" y="490716"/>
                    <a:pt x="95405" y="1005703"/>
                    <a:pt x="140728" y="109691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11974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099" y="-294674"/>
            <a:ext cx="11340845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3600" b="1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We Offer Lot’s of Training Materials for Free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83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50" t="14561" r="5289" b="12723"/>
          <a:stretch/>
        </p:blipFill>
        <p:spPr bwMode="auto">
          <a:xfrm>
            <a:off x="6007099" y="1219200"/>
            <a:ext cx="5422901" cy="29529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832100" y="600093"/>
            <a:ext cx="789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2317112"/>
              </p:ext>
            </p:extLst>
          </p:nvPr>
        </p:nvGraphicFramePr>
        <p:xfrm>
          <a:off x="203199" y="4419600"/>
          <a:ext cx="8128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Project Management overview: </a:t>
                      </a:r>
                      <a:r>
                        <a:rPr lang="en-GB" dirty="0" smtClean="0">
                          <a:hlinkClick r:id="rId5"/>
                        </a:rPr>
                        <a:t>http://www.youtube.com/watch?v=_hLNlEVsqho</a:t>
                      </a:r>
                      <a:endParaRPr lang="en-GB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CRM: </a:t>
                      </a:r>
                      <a:r>
                        <a:rPr lang="en-GB" dirty="0" smtClean="0">
                          <a:hlinkClick r:id="rId6"/>
                        </a:rPr>
                        <a:t>http://www.youtube.com/watch?v=2qFEjSawfCU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HR: </a:t>
                      </a:r>
                      <a:r>
                        <a:rPr lang="en-GB" dirty="0" smtClean="0">
                          <a:hlinkClick r:id="rId7"/>
                        </a:rPr>
                        <a:t>http://www.youtube.com/watch?v=swYk62gTCwA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Accounting Videos: </a:t>
                      </a:r>
                      <a:r>
                        <a:rPr lang="en-GB" dirty="0" smtClean="0">
                          <a:hlinkClick r:id="rId8"/>
                        </a:rPr>
                        <a:t>http://www.youtube.com/playlist?list=PLa7P0Qa2jO2X9tYQ9aVPV4NJ3F4C9sScW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03199" y="3968976"/>
            <a:ext cx="8140701" cy="463324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Our video trainings: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sp>
        <p:nvSpPr>
          <p:cNvPr id="11" name="Подзаголовок 5"/>
          <p:cNvSpPr txBox="1">
            <a:spLocks/>
          </p:cNvSpPr>
          <p:nvPr/>
        </p:nvSpPr>
        <p:spPr>
          <a:xfrm>
            <a:off x="6007099" y="775152"/>
            <a:ext cx="5422901" cy="463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Our help center: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sp>
        <p:nvSpPr>
          <p:cNvPr id="12" name="Подзаголовок 5"/>
          <p:cNvSpPr txBox="1">
            <a:spLocks/>
          </p:cNvSpPr>
          <p:nvPr/>
        </p:nvSpPr>
        <p:spPr>
          <a:xfrm>
            <a:off x="406401" y="794428"/>
            <a:ext cx="5422901" cy="463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Our guidebooks: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167" t="25185" r="34652" b="14444"/>
          <a:stretch/>
        </p:blipFill>
        <p:spPr bwMode="auto">
          <a:xfrm>
            <a:off x="508000" y="1159214"/>
            <a:ext cx="3886199" cy="2857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3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694" y="-330200"/>
            <a:ext cx="11340845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	</a:t>
            </a:r>
            <a:r>
              <a:rPr lang="en-US" sz="3600" b="1" dirty="0">
                <a:solidFill>
                  <a:srgbClr val="003366"/>
                </a:solidFill>
              </a:rPr>
              <a:t>Our Support Team is There For You 24 Hours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84</a:t>
            </a:fld>
            <a:endParaRPr lang="en-US" dirty="0"/>
          </a:p>
        </p:txBody>
      </p:sp>
      <p:pic>
        <p:nvPicPr>
          <p:cNvPr id="2054" name="Picture 6" descr="https://z-1-scontent-lhr3-1.xx.fbcdn.net/hphotos-xfl1/v/t1.0-9/1779109_729155053769413_1384813946_n.jpg?oh=93cd96f0858fbe32842c8f01cb5d3a1f&amp;oe=56BE4B6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232" r="10088" b="27598"/>
          <a:stretch/>
        </p:blipFill>
        <p:spPr bwMode="auto">
          <a:xfrm>
            <a:off x="246184" y="1094751"/>
            <a:ext cx="5498124" cy="4496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26" r="5566"/>
          <a:stretch/>
        </p:blipFill>
        <p:spPr>
          <a:xfrm>
            <a:off x="5849815" y="1094751"/>
            <a:ext cx="6107724" cy="4496040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095500" y="541470"/>
            <a:ext cx="9690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0469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555" y="-134646"/>
            <a:ext cx="11235045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</a:t>
            </a:r>
            <a:r>
              <a:rPr lang="en-US" sz="3600" b="1" dirty="0" smtClean="0">
                <a:solidFill>
                  <a:srgbClr val="003366"/>
                </a:solidFill>
              </a:rPr>
              <a:t>We love our customers and they love us too!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                    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12775" y="824627"/>
            <a:ext cx="11934091" cy="94651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These Companies Trust Kpi.com in Running Their </a:t>
            </a:r>
            <a:r>
              <a:rPr lang="en-US" sz="2000" dirty="0" smtClean="0">
                <a:solidFill>
                  <a:srgbClr val="003366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Business:</a:t>
            </a:r>
            <a:endParaRPr lang="en-US" sz="2000" dirty="0">
              <a:solidFill>
                <a:srgbClr val="003366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AutoShape 2" descr="data:image/png;base64,iVBORw0KGgoAAAANSUhEUgAAAosAAAJ+CAYAAADbtUq9AAAgAElEQVR4XuxdB3hVxdZdkF4JkNBLCL333qugIvbee32W/z3Ls/enPgs+RezYFRWQpojSpXcIPUASIIWQ3gv8a83NDSHcJPeGEAOc8YsJybkzc+bMnFmz9t5r1zjGgnLK0aNHkZ+fj9zcXPOln/U7fVnFGoGzbQRq1qwJfbm7u8PT09N86Wf9rrKKtaYqayStes6EETida8paS2fCDLD6WFkjcDrXUll9rOEMWLRXUBxXOoExK2tsrHqsEajyEahRo0ZRm8V/ruyOWGuqskfUqq+6jsDpXlPWWqquT97qV2WPwOleS4766xJYrOwbtuqzRsAaAWsErBGwRsAaAWsErBGo3iNggcXq/Xys3lkjYI2ANQLWCFgjYI2ANQJ/6whYYPFvHX6rcWsErBGwRsAaAWsErBGwRqB6j4AFFqv387F6Z42ANQLWCFgjYI2ANQLWCPytI+ASWLQciP/WZ2U1XoUjUFUOxNaaqsKHajX1t47A6V5T1lr6Wx+v1XgVjsDpXkuObsUpsFhcmiAvLw/6sqRzqnBmWE1V6QjYpQk8PDygr9MtnWOtqSp9vFZjf8MInM41Ze1Pf8MDtZr820bgdK6lsm6qTLCoRShdxaysLPMlNKuOSmdRXwUFBX/bgFkNWyNwukbAzc3N6CrqS2tAjIWPj4/5EnA8Fb1Fa02drqdm1VudR+B0rClrLVXnJ2717XSNwOlYS870tVSwKDBoB4l28W2BRS8vrxOEip1pxLrGGoEzaQSKC9Dn5OQYsKgikGgHjQKSrhZrTbk6Ytb1Z8sIVPaastbS2TIzrPtwdQQqey05275DsKjOZGRkIDs72zCIAojBwcHO1mldZ43AWTcCCQkJEHAUSPT29oafn5/52dlirSlnR8q67lwZgYquKWstnSszxLpPZ0egomvJ2fp13UlgUQsxPT3dbIxiFuvXr2/YFKtYI3Cuj4DWQ2xsLHx9fV0CjNaaOtdnjnX/pY2Aq2vKWkvWXLJGwPEIuLqWXB3HE8CizM1iFNWovrdo0cLV+qzrrRE460dg3759hlnUIUrfy/JhtNbUWT8drBushBFwZk1Za6kSBtqq4qwfAWfWUkUG4QSwKLNzSkqKMT3XqVPHYhQrMqLWZ876EdBhKjEx0URKBwYGGpaxtGKtqbN+Olg3WAkj4MyastZSJQy0VcVZPwLOrKWKDEIRWNSpTUDR7pdl+ShWZDitz5wrIyAfEbs/b61atRyyi9aaOldmg3WflTECZa0pay1VxghbdZwrI+DM/uTqWBSBRUnkqAGZ1Bo0aOBqPdb11giccyMg/0VtYjpYSVKnZLHW1Dk3JawbPsURKG1NWWvpFAfW+vg5NwLl7U+uDogBi5IGkY9iWlqaAYsKarGKNQLWCJQ9AnFxcQYsBgQEGN/F4qr61pqyZo81Aq6PgKM1Za0l18fR+oQ1AmXtTxUZnSKwmJSUZDKzSCYnKCioInVZn7FG4JwaAa0ZMR7yXaxdu/ZJYNFaU+fUdLButhJGwNGaEli01lIlDK5VxTk1AmXtTxUZiCKwePjwYQMWtelJGsQq1ghYI1D2CGRmZppNTGAxJCTkJLBorSlrBlkj4NoIOFpTAovWWnJtHK2rrREoa3+qyOgYsChTWnx8vAluady4sUtiwxVp1PqMNQJnwwgowOXgwYOGja9Xr94JQS7WmjobnrB1D1U9Ao7WlLWWqvopWO2dDSNQ1v5UkfsrAotyhpQ0QVhYWEXqsT5jjcA5OQJ79+410jkKCiuut6gNzlpT5+SUsG76FEeg5Jqy1tIpDqj18XN2BErbnyoyIBZYrMioWZ+xRqBwBCywaE0FawQqdwQssFi54/l310YvAlNq1Pi7e3LutW+BxXPvmVt3XE1HwAKL1fTBWN06Y0fAAotn7KNz2PGcozag6GmBxSp/sBZYrPIhtxq0RsDxCFhg0ZoZ1ghU7ghYYLFyx9Oq7dwdAQssnrvP3rrzajYCFlisZg/E6s4ZPwIWWDzjH+EJN5CZnYu09Czk5hegJinGmjWPkWmsiVoBfvDx8ji7braa3Y0FFqvZA7G6c+6OgAUWz91nb9356RkBCyyennGt6lqzcvKQkp6B2QvD8cWMpThwJBP+gb6oUTMLnt6BuP+yYRjRuzWCg/zg6+VW1d07J9qzwOI58ZitmzwTRsACi2fCU7L6eCaNgAUWz6Sn5bivWTn5mLM8HB/+PBe79iXAzbseug09D5k1A7Bxw07kHnXHsbhdCK7jiyduGogrBjRHgJ/3mX/j1ewOLLBYzR7IqXZHkkXJyckmG4iKpFhq1apl9PuqS8nLz0VmThqy8zJQcLQAUIhbNQhvk8+0u5snT6b+8PH0Z5fcqrRb5yRYNNGNx/if/k/vdc4F/VdD/9G8xIlhpm3x9IdVN4/Vq9I86cv6W/k9lDi0alYtR7kGJOliv8+aNTXvKu++bQGkHN2CozjGtuw9r8F0rLa2TMvld/oMvMICi2fgQyvW5ezcY5i7dA++XbAS2/dsgie8MObiS7AjuRbmzVsJP19PHHUPQGZWCsIa+iLrcCT+Mb4r7ry4P/z5N6tU3ghYYLHyxvLUa+Jb3L5t2jZK18vGjRvxySefYOfOnebDPXr0wK233oq2bdu6Xtlp+ERufja2Ra3G0m0zsSN6DdIyE3FUG+cJYNG+vR3vQOHWWcEeOVdfzZruqFerEXq0HIEhHS9G/drN4MbfVRVQOVfAooCSgS/HCnhYyEVeQQbyC3KQk5eMgoJcQkb5I9UkcPfjl495Bl7uQXBz8za/d/p5sBlBo1xh0DLgkPrjXuMYPAieVPfRo/xMbj6zUBWU2pY+41azBjxp8nJ3d3d6XgoU5uuwlJ6GjIw0ZGZmIDUlETnZWaZdd2bwCawVxMxXAfDhV0BAINvw4r27Ng+ZHsGAQ7WRlJGOvMw0pCcncVPN4O8LWF9NtuGPWrVD2I4v85EHwMvbx9xLRd89Tg9CFV5ogcUqHOxKbcq2YheuS8VTE39BQCNvBAR5o2W7EEQfcccPcw+ihm89HGUyA+TnwIdEYvvQZshI2ofcuH14+4ERGD+kTaX26FyvzAKL1WQGHOXLPSsnHcnphw1gDPILgZ93gMsv7g0bNuCjjz7Cjh07uBkfQ9++fXH77bejdevWf/udikHZErkC01ZMwu5DGw2j4qhowxYoEOuhF4bZ+MS+8LvrxeYAXZMsoeoUjaL6xGjqu6Pi6e6FIZ0uwehuV6NxcGu4E6xURTnbwaKNRDzGsbcBw4zseKRmHiCY2Y2MrBhk5ybx+ei58Jpj+agJN3h6BCLQtzFq+bZCgE9LBHJdeHvUIVDzLB80ssEEam3sSD+GHE41R+T1Mf0yNx2N6fvUJrg2anp4EsDlYuuWWOzaHX+COHrxOSC8W5tp77t1a4RGjRuUOz10T1kEhocORiJq/07s2bkd4Vs24kD0fraXSZBsYxfltO/l5Y1gZvFp27Yj2nfsimahLdG0RSsE1Q4myPMo877VTnZ2JuJjDyI2JhrbNm3A5k3rELl/D9LTUw0gVZHou7ePL2oF1UZYi9Zo27ETWrZqx7ZaoXadEAJH+oNVA7a/3IEt5wILLJ7qCP5dn7eBxVcmLcXE71chsN5R3HLnSATWbY6JnyxDRDzlcwIa4GhuDt8HBchLS0bTpnXQon4g9m5egXvGt8cdFw+wzNGV+PgssFiJg1nRqvSCTyXDtmb3H1i9a752VHQLG4KB7S9ELb+6LlUrZrE4WOzTp0+1AYspmUcwdcnbWLZ9DoFBxgkbscZAYM7LgxsY71lgOcCntmFUsgmi9dkkAumM7BQyUTYTe1mbmY35cbPV5xuMoADW5xVkAGgWwUFyxmEDzDNyUslq5Z1Qnz6rtod2vgSX9r+XZukAl55BRS8+e8Eijz989x8lk5iTl8rnuAsJKZuQkLGNTFeiYRcLjubRRHr0pJzYNcje1eSXAL+ney2EBHbkV3cE+7eHj48NNJZVdqfmY9rBfMRk24DYiYCPBwl3T7ilxWKIRxLGd29HPwQPJCZl4vupGzF7TjjbPbFPNryr+6mJDm09cdN1PdG5W6cy+yDwFnMgEuvWLseiP3/F9i2bkJKaQoCYz3s2e+LxIuuCmHbes7ubG9k/XzRt1hz9hwxBn/7D0Kp1FwK8ulwXJzvx5+XlEiAexLo1i7F0we9Yv3YV0lIJEFmfWEZH7eh3nmQz5abSsFFj9O47ED37DESHzr1QN6Q+c5U7AcorOuGr4HMWWKyCQT5NTaSkZ+PtLzbg8zmb4cmD2YWX9UJY5zaYv2gPNm88iCOJeVyfHuaQlZOWge6dWqJxAz/s27IeR9MP4T8PXoDzB5W9Nk9T18/Kai2wWA0eqyb75shl+HbRG9gXt92AxaYhbXDVoIfRp81ol0741Rks7o3diil/vIidBzeYe7KDPTGGXu4+aFQnDB2b90O7Jj3RIKgZAVsdbpjuBHcZSEyPQ1T8TmyNXI5dZCWTMxKKmMHioNFu4hRIbBrSmvX1R5uG3WhSbooAbzJHAov0lzycegiR8TtMfRExWwhGE82420Go6gmt3wFPXP6Jy4C9olPqrAWLfL75ZBNTMqMQm7gOsclrkZZ9oBAsFTK/hkV2XAw4o0HZVo7xABCAkICufL5DEVKrA02nZMFK+eyetAL8FJ2LyKwCmppLXCUGk2DRh4eGMd5JOK+rwKI7klOy8MOPmzD9ly0G4JY8lBgrOn/frYMXbrmpP9p36uCwdfU7LTUJq/5agOk/fkVn/LWGRRRqEwAW4CvN5KvP6r2gL2Mm57VhLVti1NgJGDlmgmEbPTwFlG33lJaajE0bVmLW9B+wYtlCpBIkqt8yldco5gPpqKN2VlNteRM0Nm3WDAOHjMbQkePQpl1n+PkHuvQOquj8Px2fs8Di6RjVqqnzl4Vb8fWCGGzfn4zuPVrBJ9gbf67ZjeGDyLQ3aIaly/bj4IEDPO0EIjcjF107N6Gfoht2rF+LuIh1+O9DF+GKcQOrprPnQCsWWKwGD1nM1oodv+HrRa+SdSG/zhIc2BiX9Lsbo2gKdcUcVJ3B4raoVZjy58sExNsMCLQDO28Cux4th2N4l8vRpnEPE9yQmZtK9jHTmJ49igWdJHJ8Vu+ah4Wbf8bBxAgDOOzA0wYqyAp6B6FX61HGlNyqQRcDKjNz08hqZZmfPdy9GcAiXS4/xCVFYeWOX7E4fAbik6OLTN2qM9C3Dl69cTrqBNSvkllyNoJFPZN8+iQmZoRjb+xCHE7egrz8rMJnVjGJCz1DBcME+jZCWP3z0bBuf/h41HZoZhZYnHYgDwcIFh0xiyBY9OacGuF1MlicMXMrn7sjZlFg8Ri6tiezeGMfh2BRfYw9FIW5M6caABcVtd+cRdzcSweIZYFlm69jPmoFBmLoiPMw4fLr0KlLL5qS/XD48GH8OusH/PTtp2wn0gBE48JR7EDmzAS2A1SBx8DAAPTo1QfjJ1yNnv2Gkc2s49J7yJn2quIaCyxWxSifnja+mLUC3/wWi2Oe9TDqklBs2xOBb6ZtQkENTwzq1B4XDG7NeVoDUXFu2LIzFuPG1EN+Zj7WrdyDrRsX4NHrhuOaC4adns6dg7VaYLEaPHRtLBFk3WasnIzwyJWmR20b98TF/e82LJsrpTqDxa28t68WvmLYU5mIDZNB0Dao/Xic3+sm1GNASVJaPHYcWEP2cD1ikiIpvpqDIJqRm5Fp7disH5rXa0ew54k1u/7AzNUfI/rwLuN/KB8s1efvE4hhnS/D2O43IMg/BEdSYxBOkLonZhPiCAbzj+ajjn89U08n1teEPokChst3zMHs1Z8hlm3a6/OnKfr1m39BbV5fFeVsA4sCH7n5aYinyXnf4V+RmLLbgPuaNU9dPNcWI1NAJqwWmgePpq/SWDq5EzCWeFB/B1jUfR+M3ofvvpqM2TN+JMuXUmmBI3l5eZz/7ujVdwBuuv0BNGveEj//OAUzpn6DxMQjLgfCOJrXBuATmKqdLl174NKrb8KAwfQXq1W3VB/OqlgfFWnDAosVGbXq8Zmp8zfi1ckr0CysA664pRf+XL4J381cRybRB/65eXBPzoCHrwfqhTZEi9btMaBvCyxZuJhuGIyazk/Baw9egsvP61c9buYs6IUFFqvJQ1SU8N64rdiyb5nxMerUfADaNOrGF7ZrkjfVGSwKtH25QGBxmy2AhV9iAC8bcD8a123BoJdNWLBpKjbv/wup9GUzAS2FkbOStGlcNwxDO12Kfu3GIZBAbtGWaZi56mMk0KQsRtGNIGRQ+wtwyYB7CPAaEHSuxZ+bvqepeRWlelJtkeaF9YldFGAcTmApU7/+PX/jt5i7ZooxcQtABpBZfO2mGRZYdHmN2HwU8wqyyNZuJFCcRUaRAVdHxXidHCxU+EhOZgaNOkDpqkrFAWNoyGiENhgHXzk3FSt/B1iMj4vBV5+9h2k0PWekp9Pvr+ygFFeHV0BOIzN42Gjj07h6+TIkJVF/jv6WrlghSmvXzviLYRQb27V7L1x53c3oP3gMo7ODKqUNV++5otdbYLGiI/f3fk5rOzziCF77aBV+W7gHdz4wFHVa1MVPv27CgYNHgJRkeEs5gWsrIz0TF10+Fh50W5o//w9kJsUj2A945f7z6bPY9e+9kbOodQssnuLDtL9YK+MlfYpdMR+vbLBYmfdXHCzK1NywdnNcP/xxdGUwz/7YcPy0/D2ygCtoppTj8nGfRt2XLajgqAlWuaD3LQR5l5sggG/o57lix1xjsm4W0ha3jHqKpuyeRpbnx7/+RwC6wTCFDuvjhls3oCEu7ncXBnW4yESjf0nmc33EQvYhl5G3dS2wWJFJKV/AY3n0M92FPYdmkdFdR0aRASYlgKIdJJIUNsX2jAsbNM+/8PeFQeuOgnPFJtdgyi8/7xC0rH8h/UxHM3qdB6zCz1Y1WMykTM20Hz7HlI/fRcKRI04BxeJrzNn1JiBnxqMQTZec32U9NtOG/bMGjJ/s8WmCbPh7AVM3PqD+gwbj+lvuRbceAyjlI8HjM0OX0QKLFVnAf/9nzBTlFHt7yhrDLl546WC06dEMh7OPIf5IAhL37kIWs7jsj01Eu66tMGJEL5qfI7Bm9SYkp0bj4mFd8Nj1I9G68YmHx7//zs7cHlhg0cVnp5dnVlaWcVRPJ2sg8Wu9WD3pbO7jQ3rc39+c9sUmOFNUn+rKyMgw3231gdGJJ9bnrJbbqYJFtW+/N92nzF7aNBQtqfvS/ek+HUVjlne/x8FiuJGyEUt4+cAH4OXpi6lL38bS8JkEfemFkjk28GAvRcEwBH4Na7fAjSOeIMgcbMzR3yx6DQmMaD2v+3W4dMC9Bmx+seBFrN9D0MfTpz5bhEFKiDyrDZm4bx39HFo37ILFW2dg6rJ3TPR1gG9tgkXLDF3ecy35d0U1Z+bGIyJuJvbFLKLPYnapQFFAT1rceTmUfMnM43dbQIebOyPj6azu40cmshDM2DeQ4u3ZpoiAKOhe0I5uG9eaoBc7/qlKsKh+r1gyH/97+0VsD99iAlDK0iy0H4Dy8vJxlOvMzHcGsnh4uBeZk8uM+DcC27ZDVXnKAHZ/RK3vmgKa0obkoOm9omAbgb/S6tA7QOv+wvGX4rpb70WjJmFFa9TVuVHV11tgsapHvPLa05z9Y1UUnp+4CE3bt0NawWHsPRCPcRP6MRiS/ubRNRGflIyuPesg5lAetu/MIMN+AEfi9uLV24bh4sHtK68zVk2wwKKTk0An+SNkCvbv3489e/YgOjqaEzOJmmbZxldOYEqZUho1aoRWrVohLCwMISHUKyslc4pAohzT7fUdYFSXMq+oPhV75pUmTZqY+kJDQ0195YHQioJFbSKxsbGIiIgwXzExMUhJSTHgVf6AAoh16tShllVTo9nYjBGT+rcroNEOFhUV7eddC9cM+SeGMQhF0dFfL/qPiU4uHqziTk05gUoBPrGKBvQVAsjze9+MCX3uILjMwqS5j+IQxVhvGvEkTcpjsJYSRD8ue9eYsu2btZhMmaFz87JZX46tHu6R+r1Eny9iXRf2udVESX/465PYH78N/sw5+trNMy0ztJNrRJfZAlqy6fu5ls/1Z6RkRJ7ko3icPeTzyDiK1MP5yEl1Y4CxF2oe8+UzJ8hyI6DxzIR3rRzqqeXBN1ASGXxghYyDI8Do6eGDpsHD0K7pNYyu9zWXnE6w2KWdAlx6U2amo2nrSEIM3n/7Zcz46TvUJOjTuimtmChnSt34EIQF1QlmJooA5NdwR35uNjKpGZeUdMSwejaR7ONAztEBqqzHo3UjMKr1G1irDvwDAoxrSz4PVBnpKfRzTEBOTrYBp+qvI2UB/U6AsUWLFrjz3v/DkJEXUshbGY6qP7togUUXFm81u9TObk/7bQemrziAiMQk7IuORAbF8oNq1ceAAQPQv1dt7NgWhY1b4xEfF4mjWWm48oLBuGdCD4QGWxlcKvORWmCxnNHUhBXTtmvXLvz111/GzCtQJSZQpTi40b/FMNajoG67du3Qv39/ivZ2Q+3atYtaUX1paWnYvn27qW/r1q2mPrF4KvYNxpjX+DIWaKxfvz46duxo6uvUqZMBpaUVV8Gi+iPQu2nTJixfvtz0SyBWIPGEKONCs5TYxcaNG6Nr164YOHCgAY76nTPFDhYjYraaTCm3jXmeepJD8du6rzCLvodJmRRBJjg0zBIBXLumvVDHrz62HViNxFRGxYlH4ZhIoLtz6ECanJ9mpHJDfECwePDIXtx53ktoTT/P7bx+98GNhaxiTVOf/CMVQRuXfABb9y83OosUJrH9nn/v2WoE7hz7Ek2YHnh/9qNGysjXMwCv3WIxi848WxtQ1BdZxZw4mv+nYf/hxYXaiTbQZGMGZWq2yeVkpuQjfm8e3PLroEmjzmjStDWjbhsz6CmI8y+NZtxoHIrZgZScHZTNSIFPLQYxGXFtR2ZT4UhGC/s1RYem15N56H3awWKndu648Ybe6Nylszkwzv/1Z0ya+CqiIiPLPNTp4Kn3RGjL1ujZeyB69+mPRm3aw923FlIPRmFP+EasWrUUm9avRsJhmzpCSSBnfyalma2Lfs9RqdewCfpQP7Fz1z7o2KUbjtYNQc7hOMTs2YHVq5djw7qVFArfa1t3Rs7n5PG1+y9OuPQq3HzHQ2jUNPSMYBctsOjs6q3e181ZvBFT5u7mu5tZiNjVpu26oWlYXWzbuBp7NmznYcsNfVrVxvDebXDJKOoxNgyu3jd0BvbOAotlPDQ7kFqxYgXmzJljaFg7iLJtfraNz16Kgyu9dAWqhg4dijFjxhjGUUVAbOnSpcxrOc+wimIP7C/n4vWVZBPEMIjNGz16NIYPH25YRkcvdVfAojaAgwcP4o8//sDChQsNaLX5QtkYPEf3Zr9vMaZt2rTB2LFjDYgVgC2PaTjOLG5BwzpkKQjuOjTtS7PvRMzf8C0FslMMiNDGW5uRzDePeobSN53xzZLXyRb+SVYwx2yaAiTNQtrhnnGvkklqgw9+fcLI6Nx7/uv8fWvzd0Mb2pIAFH3XP+MY7fzp789jx8E1hl2R36NK60bd8fCEifSJrIv3Zv8Ta/b8aeR1XrOioZ1+rWkpSFz7SGo4tkR/iuS0gwb024vSH9ckWKxRkyK6PGvF7S6Av1cL9OpxIVq3ofwNM4oUL6ovNeUI190G7In+HTUCo+DuI+1BPUmbfI6Zj/pP8xUEngT7oSFj0D3sLmP6Lo9ZPEb22tNI5yTj/G4n6iw6ks4xbZm4Kwahta+BWyid06lzN67rRHzy3n/IKn5Of00F8jhmFbW+fH2pADBkJCbcfB+6MdpYHoAly+HDsVj0x2z8/P2XiNjN4KDCC+zr0v5+KPmesK9dzWovHjQ7dumBiy+7Dv0GDDMMZsmSlpaO9WuW4JvPJ1PEe2VhoBjXYOF7zd7eMY65rB5hLVvhiedeQZ9+Iwt9F52eHn/LhRZY/FuG/bQ0Onv5Hvy6dAdq+tVBVGo29kXuR3ZWDtoyJ3RIkA9uHd+XkjrNT0vbVqWwzNClTQK9JGWGFZCaMWOGAVV2k6tMwWILg4KCmFPVz4AkMYMSwk1MTDSso/2lLRA1atQoXHLJJcYk/euvv2LWrFmIj4839akdsYeqT9eKpdNnxWaqfdVnN03r2uDgYJx33nm48MILDeNYsjgLFlVXJBmQmTNnYsGCBaYt+wane7L3R+YrgTfdkxhImcoFmFX0ewHYiy++mA7GI8pkPHV9cWaxAUWybx/zgmEIFdH869opSMk6YphFCSFLoPveC94wfoRfMIJ60eafjDi3nVmUtNDtZCbrBzUnWHyMYHEv7h77KsIadKQp+aDRTLRlZjkeKKE+6G/z1n1TpNFoA5/HTD/uu+B1AkR/Mov/xPq9i8ks+lvMogtvSY1jbn46IuMWYmfMVJo3M0x6OnsRWDQpz/lDYjQjbTObY9TIuyn/QpBWzKu0ZJP5+QWIjtxKcd6fkeO7HXlHqb+pZ2tSAwo2SrCb0JEpAsk706e1H/q1fgx+Pg0MWPy5UJRbc8GeMMWwoPyvgP3zolzTWJ+Uwgwu7kiiKPfUQlHufFKZBYUp8gTA8vmz7lP30r2jO+66tS8Zu25Yu3odJr35LIWxl6Gmp7fD8A87czfqvPG47e5H0KJl2fnaC3iQnD/vF3w86U3s2bXdZGHR4dIw5TIZ86Cjd5F8HG3vGxvrqr/7eHuZTCw3kgXs0rW3yQVdVtlEdvHdN1/Apo1rkcf1rYAk1aPgMBWBxZxsyljVroX7H/4no6PvMzmsq3uxwGJ1f0Ku9U+HpuV70pjtLJquKu5cz+4Y3SEEnZooy9Zxz3TXaq341QkJCUzhyWwydFHz9fM1lj8/P/+KV1iNP2kxi6U8HIG1xYsX45tvvsGhQ4eKzEAyMXfu3BldunQx/nt169q0xwS2BCi3bdtmTNXyQZSfj4qAl8CUwOXs2bONPxsPSUEAACAASURBVKA+I7DYsGFDU5fqFBMpP0C98AXMVIfM1Js3bzZ9sNenNgXQBBhLmqSdBYsCq9OnTzfg1Q4UZRrTPcl03qFDB9M39dnurylwuWXLFvMlhtSeXUL+lFdffTUGDx5sfKNKK8eZxXAjeK0glQHtLsA6snjfLXmLuor7C83FxwxYvHPsywYsfrPwdSwK/5nRyjbTvzYxaSleMegBXu9u81kkWLyFTGR3mrUl2j1j5Uf0lztiAh2KM54S5pafowCpio2Zqck80Newvn8gPSsZk+f+G7tjNprc3JbPovNvLwW2pNEEvSPqW/qQriqMgD5ugjbjzX/mZOQjNcofPTvfgJ69Rhcy2CeC+pKt5uYwCwvdC3bET0Fq/k4UEECeGDwiECdGj6x0QCt0bXwPmtTvj12pBfg+Ogd70uV0wLlTyDQbTlJsJP33AsgsTvBPxoXFmMVvv9+A73/ehGyu4bz84+HYBQXakExYCfp28cH9dw4w6f5+nTXVmKAPHog+wQRd3Ews8NeJTOL9jzzNtHqDnRrYnBwGa338NqZ89C7i4uNOZCzZlZoEgR6eZEe5du1BcHqvtGzVGnfd/xj6DhzBvzknvzVv7nT89xX66+6LOL7vFuulpKzktnHhRRPw+LNvoj7N29U9KtoCi05Nsyq/KCszCwciD+BwwmG6m8QjU25d3BO197Rr7zgwZRP31TmL1+EIPba8vTyQn3eMbHk9TBjZEx1alK+Fuz/qANazjhT6PpI7N3uD9vNevXsbEsbZspsuadqXM0kQaS8M5/68e9duHho74z+vv4GWzLR0NhYLLDp4qjq979ixA5MnTzbgT4BCL2IFrdjNrppkjorYRfn/ycy8fv16sis206lAlFgAMXMq+ll+jaqvNyerAKCjItC4bt06U58mqFg9gTT15cYbbzR+g8UjpZ0Bi2IqxZh+9913BriqiNHs0aOHYS0FXgPoCO+oxMXFGd9G9UeTR0BSpXv37rjpppsMyCwt6KV4NLTMhRf0upmBJbczcjadAS6vYUPEYsMGahE3qB1GppA+iI274euFr2HRVhtY1IYl+ZxrhjyCgR0uNGLbn81/gb6IUSYS+jyKccenHMAXfyqt4Poi2Rz7vWiTVylu+q8b2AA3DHsCPVoNMxqPX/75qmEgA3yDrGhoJ996Nn/FAvqC7sOmfR/jSNruE0zQMt0KKOrZZiQxICy3NcYMfwoBgRREK/SHLa+prJwkbIv6ATvivkEBN4qSpl71oSYDY7xqBKN10A3o2uly7EgpwJdRuQYsuiny2vbwzTfjO0mBd4HFi/yOg8Wk5Ex89tUafPXDBmOOPQ5KbT6z5nP8r183XzxAsNiybUt8+cm7+HbKB0jnpmdnq4vPMd2jOxnAW+56GNfccBfXV2B5t1v0913btuOlZx7GX8v+dByEwtvRO0DvFGVG8g/wx6VXXofrbr4fIfUaOt1OSkoqnnnsLvwxbw5y+d5y5Fai90+vPr3xyn8/Rqu2Hau936IFFp1+/Kf9QrOXrV3LA9VBHIiOwY5N23gw2YXI6P1ITc+g1rYXnn3hedx3//3F+mLzJdJe+sTjT+D3+b/Dj0ohuQwOa9w4DLfddgtuuuV6pqgMLbf/P0ybhceeehqR27fxXWBzmenJfev9SR+gb7++5X5+3m+/kRA6gIV/LsCChYsQT3/ifPkfs7JcMvHncy9/9733LLBY7kjyifIlSnKBaa7o+2b8WwhozsQiQPfTTz+ZL7F5Aj929mzQoEHmFF9WEYBSoMgPP/xAR/VVBtwVbU7cbLSZCChec801BiiWJ4ujPggEqj4BUdWnjWHYsGEGoIkBtBdnwOLu3bvx5ZdfYuXKlUV19enTB1dddZUBe+X5HsrkLr9LjY9exto8Zbq+9NJLDeMpNtJRKa6zKOqiDf0EbyC7KL/Elbt+xy8rPkRUwk4DCCXAfdfYV+hL2JVZX/5DAe6fGTiRxrzAPhTevggTqI2oNHwzVnyAeeu/Ya7hZHSmkLnYyoZkJZcyfZ+CZmIJIu1Oi8Xvy+6LpZR/YikVWe3JzABTl040bYmBtHQWnV+9xhzM7DhH0nZg474PkZZ5gOCQJmjj4Gcz+cpsfJRrIyeV+YcDzsPQwXe4REwVHM1FdMISrIl4E9nUxLThvuPBGMY860YglxuAFv5XoX/fm7GdzOKU/bnYm8k1Q9aRcLLopgzr5wAsHknMwMdfrMK3P27kPZwYIVy0jrmB9RdYvGsQGjQOxieT/kt/xW+KfJqL+xaKBVXmmrCWbfB/T76MwUPHOD+wvDIlNR9vvfIopk391Li7nOQPWTi+alPvkqbNmuKhR5/HyPMm0MWldKbfUSe+/HQi3n/nNUZ2Jzj0u8ymKbpdu7Z45c3J6NZLB1XnJMJcuuFKvNgCi5U4mBWsKj4uFkuXLOFeuNq4PClYNCuTKgcyIzMZhY5enj4B3MeC8e+nniL4u6VYS0exb99+PPXYY5j9y3TmKfendcCdLhCBuOe+B3D7nXdS1okHTifK9Nm/4ennnkMU2f9aZONTqdfYoVNHvPO/d9G3j2OwuG/fPvryrkNSchLeeecd7KNSiAdTdsozRXvwKMYQNKE1Tu8hBbqNH3+RsQ6ejcViFks8VQE9gamJEydi586d5oWph28HQvIvdKYI4IkR/OSTTwygsr/g9UIXuBMwE6tYnhSOvS0xlEu44L766itjnlY9ArA333yzMf/a6y8PLIoZ+P333415XSyhJrkCVW644Qb07dvXaSkcmenlyylTtvwq1Z+u9N26447bDRB25OBfMoOLJ02AY6iNeD4ZRm9qLf4VPgsLt05D1OEdRq7mnvNfM1lspvz5kgF/nsyy0qXFIIzrcRPTu3XANgpvf7v4DcrcbDdBLcoxPb7v7aZOCeUs3DwNS7f9QhP1PvrSSZLIxggJuCjqOcgvBN1aDjH1NawTSmZzEb5hfcoXLQLSyuDizEw/fo1O6sr9vHHvZPqfEiyaSHP5FdoDUqgnKL/CnGC08r8HfQaMdqkBRcHHJK3G2j3v8HBw0PgNngwW+eByfBEacCkG8UCxQ2AxkmCREj3uhlk8EVw6AouJSZlFYFEsZMnDU3Fm8R8Ei8Eh/pj87muYPfMnAxb1DpGPnz3wRr6G+sygISMMiOvcrZdL952bexSfTX7dCH3L/aM05t5ELJPlaNOmLZ588R0T1FKWfE/JTmh0/vxtGp578hEc4jvG0SFW7yG9d1558wP06T+cJnDnTNwu3XAlXmyBxUocTBerSibAWv7Xcsymj/5M7hNJZK69fbx50MuGD/33W4WFok3bDgzWrA83su7BwXVNMGg3WriKl/+9OxFvvvQ8fGpSi5TrNy4xDbfedTce+/fTjPS3BY46U2b9+jueeu5ZBsZEI8jbE6lMj9mFAO+tt9+hKfrkNfkbXbS+/vprLFu8hObyBB68KDlF2Z66IXUxZOgQtGndxoDV0qyMzvTpTLrGAoslnpZO7ooM/vDDD01Qh17M8qO4n9S4/PlcKaLdp06dimnTphnHdBWxkjId33HHHQ4DVMqqX+BOIO830uHaGCSUe9FFFxl/QTF7KuWBRW023377ralDG5vM4xMmTMAVV1xRKiNYWp+kxygwvJamBfVHfh+33nqridZ2pC9ZHCwqN7Sc54MDG+LC3rdhSMcJ8GBKv/ColVi1ez5fKBkms0pTCmbPXvMZdlGLUSxjn9ZjDLCLjN+Jn5e/j037lxrtRDn7a4NuVDcUE/rehb5tzzMb9CamT9y0bwkOJEQgI9uW8s/LwxshgY1NJHav1iNQN7ARM41sws/M+BJOvzhFSWuTtcCiK7OdZh26ECgP9NqIt5GcuV8KlqzgeFYWyebIp9DjaAO08nkE3fsMcqkBgcXY5LWMjJ+I1OzoooAOeyU2ZpFBKFlk1/zHY8SAR04rWDTM4t2DeJj0o77iK9wQv6dFxabhaZe+Ut9MvygyPmzYKDz4r+cYoewaWMyjye2zyW/gs4/fQ0I80/rxneSo2O6/JnVZW+MpgsW+FQCLC+dNx7MEiwepI1saWGzStAlee/sj1j/CAosuzeBz5+KYmEP44vPPacH6iqbm/Uy84Gn8hTvRN79P3z6oVzcYncnq9aRFq0E5gO/Rf/0Lk9+bSNckP7qfZDNwzQfPvvoWLmMKyuOSF+WP7cyZs/HMCy8wsDMKXm7UDqX1U9Jvb5MY6j+gf1EF2s9W0yL46cefYMfO7QwW8zEBp2IQB3DvljXw2uuuO0ESr/zWz/wrLLBY4hkq2EMAT196+doBmfwDyzMXl5wOYhdl6p00aZKJflZ9AlQCZoqOdrU+nerlazhlyhQTfaVNQ6bo2267DQ0aNHAKLEpQ/LPPPjPmcfVHAFifl3ndFRZCjcnVQOBVEdXKZiOWVMBV9+ZIC7IkWDSbamHk84iuVxggWL9WUxxJj0NaVhK1GJuYiGSZknPzc/iyaG4YxIiYzfhj4/eMWF5k0vwVlyyyyeq0NQErPVoOY7BDQySzPvkxKuBFgMPfpxZN2A0YSd3MmJuVEvB3SvdsiVxOHxRFetvYJAssOv+Cs0nKUDcxZQtW7HqZz+8AgyG8ivmGGtjE39Gn0L0OWgXdjC7tL7O7DzrVUD7nwIHEpdgYSd/AzMPmMycyi/JZZMRwuh+a+V2BYYNvKwKLEWUwi4ElfBZdYRYfuGsg6jeog3f/+wKmfvs5DxqOU0sKxHUnY/LwYy8akOVKkWj2ay8+yvqnUCpE2XAcRzYLoLrRRNaiRRgeefxlDB05rtSkAI7RJvDNF+/j3bdeISi1qTWULHoHNW/eHG++9xm69xpMP0zLDO3KszwXrlWg58cfTsbHH33E9+lRsoje3K8OoyMjhV98+RWMJnvoSnns0X/hfxPfRf0Ab5quC2iF8sFTL/8XV9x4k0tgcdYvM/DCyy9RU5SR1Pyk1lELsuRvvPlfAwJVVq9ejZdefBHLaMWTUL0nGdDs7CyMOW8MWc/zcNlll9EEXrrOsSv3daZda4HFEk9MofBiy2Sq1UYkPcNb6EOhwI+KFAXKvPvuuyZgRkVSM7fffrsBZ64WgSudesR6itVTka/hXXfdVeQfWh6zKJ/Hjz/+GOHh4ebzYk3FcspXsSJF0d0CjALD2qzEUl7HU5fGrWQpCRb1d5tvlyJYG6ALfQ6Vwq95SHuyfQ2MzqGKAF5qZiKDWKKpj7jWpPFTFhhldlE5yReRkW4hgU3QtcVgY7ZuRi1G+TfK39FW31EGYsQzy0gkwqNX0/y8kKbsHaad4vVZYNH5GWEzuVISJ3U3lu14htlzIulEfqLLhjEb89l4MpKxeYPh6Fr7KXgHOZ8FJCs3mQzzNOyK/QE5PCTI/9Dusmgs3QKjNQuQn9oEzX1vw9DhY8pkFm3R0CcHuDgLFgd098P9dw1AaFgzk7llysf/Y0CbLeNR8aL5JrDYgFJX9z/yFCZcfqNLIC5qfwSeffwBLF74e6mi2fa1pLXQoGEDXHfTXbjy2jtQmwyOs0Vj+M/7bsFvc6fR6kC23oE4t5jTDkwQ8M7kr9G2XRfj01mdi2WGrvqnI9eke+++25AJgYGBjHTOZFKJDniOwSvDhrt2UFLvX/3PG3jr9dcR4EmrBNdrQvwRXHXbncak3Kj+yftMaXc8a+YveI5AcN/effRH9zPJMbp07oI33noTvXr1wpo1a/Di889jES2LQUG16KeYggD/AFxx5ZV47InHi7SSq35Eq0eLFlgs8RwEet5//30sW7bMABmJad9zzz3GdFyRogEWsyj/RRWl7lN9ijyuSFGo/gcffGDApzahnj174k76TbRta9NsKw8sCmwKLMovU5/v16+fAa/qV0WKmM4vvvjCyAapvnHjxpko7eJBN/Z6HYFF+98E1PQiUEaWxhTsDiGrGEiBbKX8y2JgS1L6YSOtE0P/w/TsFGNOloyHo2JjLBlxS3AYTBNzI9VHs7MCVmT+zshKZSDGIQMWY/iVkZNqfBlLbo4WWHRtRsgNIC3zoGEWD6dt5Ic9TmL+DKBzZ0R7QDN0qfUomjbv5lQjChA5TLHv8OgpPDRs4Nqk3iDN3HY8YwS/aeKWfE+NjDbo0OBedO/ZG9sZDT2F0dCRDphFgcWjnHP+FWQWZYaWdE77Tu3w7ReTMZHsomH8ZQsvUTRffejvPI75le9+4HGEtZK2ZPlFeoffTnkfH/7vDcTExpi6TbCQg6I5rHkvJYOBg4fgjvseRSeavN2cDEJZv+YvPPbQPdgbQeHjQrH64s0Y3UUyp8Pp1P/i6x+icZPqL4BsgcXy51hlXiE//xcYRDKVwZgNuXdmZmWiU8fOeOXVV4rYO1fa0wFm0+ZwPPcMQdwffzLDUy2y9zkU5w/AhMsuxUP3342wFs3KqdIW2DaTzOJLNENH7I2gYkAgkiih054kyXvvvU/VgBBGWz+OefRTlEuXXJE8PTxxPdnLhx5+2Pz9XC8WWCwxA+QX+B7D3yUPoyKweN999xlQVZESFRWFj0jHK7WfwIhMOAJ3ynpSkSIJAUn6COypiFlUfXZtp/LA4oYNGwxzKkkgFYFNgUUFpVSkzJ071zgBKwJem4kYWIFFe8aa4nWWBRZ1nQCjAKenhxdNDf7Gt1BBEpLTEZMkUW6xV2IzSgOK9va0odp0IFkfA2MU9ezB7/pcXn4u9fMy6BeZaTZebcCOWBQLLLo4I/hiz8pLZODRFDLA002mlZolgJN+J4CnQ0DD2r3QLfRepugrG3RoXqVmRmEXUwhGHV6A7PxkE9xSnMHTv90YCZ1NiRy/3F4Y0e8RhNRvZpjFLxkNbTNDnxgNXRwsFtdZFLP40ZSV5UZD9+nijfvv6I8u3btg9V9/4tXnH6PExzpmTjk56ENA2mR1atKY0jl34JIrb0bd4PK14TYy5d/rLz6ONauW2SR8yiFi1Y7GRX6F4y+5EpdddTOaNGtVrsLB3j3b8eYrT5G9nG9yRTtiDOVWow307vsewc2UAKrtICOMizPmtF9ugcXTPsQnNPDFlC/w8IP/ML7wNRmZryCXO++8C2++9VaFOiKwqPfFksXL8OTjz2LDxg0ICvRnliS6mxAAjhw+FE8//ThN3Lb87I6Lbd3Pnj0TLz3/AvZE7CGz70Px+TzqkbbE5I8+xtw5s/E+9325kUi3NJNuVQ/840H846EHz9roZlcfyBkPFk1kYqH2mW7eOHkXZuUoTwLG0WAVZxb1dzFkAosVBXcCUZKpUUCJiiKnJJkjQe3SHNVLe4gKklHwjXwOBWp1n0OGDDFgzw7OygOLOvl9+umnxpytsRKjKJ/FioBhBchIzkcBPNKXFDhThLerzKKdCQzwCTIm4xb1OzJQJQy+3oEG3AksHkmNoWzKLmN+lg+jZFrsvoUlx8suW1KLTGJovXZoXq89/R1DjVnbBj5zkcD6IuO2Y198uPFntEXsnmjStsCiq68TmKjzyNjF2BD1KgG+AoWOp/uzrU/93yaI6+7uQxZ5ANo0uISMMnMjM8CpZCkoyEFiWgSijizg81/MICXlSjZZwk8wQSt4huJdyE3yRSOvizByxJ3Gn24nweJXjIaOyCggWDRPuKgJu3SOP10SLvQ9rrN4hGDxsy9XG7BoMr6UMMfao6FtYHEAwWJnxMUcpF/hE5j249c0s/M+SoI6m5a3WfMKQLn4imsxitI2TZq3cvgeSE9Lxfp1KzD160+xdPEfDLZLN6bscotkdAgYvdgHCXOPHjuevovj0a5DF26CJ4+vhIXDN63Gd19+hD9+n2NMhqadkv3nQOSRbalNWaw3Jn6KQcPGmnSC1b1YYLFqn9AHH0zCIw8+RB/6hsjIzOCadsODZOYeI2t3qmX5Xyvx6Wdf4Y/f/qCeaSLcfL2RxgjrIYP64aWXXjKBJ2WVuXNn48XnnsfOXTsJZv1MqsABA/vjCiqTfDiZ1jrqmQYxgYasZDczUPPpp582iTKsYhuBMx4syi9CrJ09m4iCRmSSFchzNWBDAyKwKGZRZmhtEqcKFhUw88svvxi/PoE9nbgULSw/SFf1mGTiUuCNAkoE1CTjI9B5/fXXF4lolwcWBV4lvyPzsZgC+ZQo4Eb6iPaIamcXRzQjJgU8lTtb91YRsGjbeIEmBIn92o1Fx2b9aTYORaBPHZ4ebbIrEhoWG5iYHot9sdtNhhZFQWdkpZhjZ0mfRQFCAc7+bceiQ7O+BIrNmI3lRKdk5ZlOSD2EiNjNWMX6wiNXGubSwIlCcGCBRWdnwvHr5NAez2w6mw4+S5AXReBy3K/QfpUdmOvBi2EMDuiARkEDEOQfBj/P+vwdzUAF2fR5SkVK7k7EpqylJM82BjMlFeo12qXVbYdDIRsRmLnUUkRSa/TucAc6dpYloAZ20gz9NdP97WPWGPeS/nWFPot+BIvn+5wIFqd8vRbfTN3I9H72TDF22R1buj/1QD6L99EM3alLR0bk5xlR7vcnvozkxGSHANB+iBFgbN68GbOrDEWvvoPQPLQ1N6kQE5ySlZGGhMNx2LB+FRbMn4ud27YY3y+j91gerVg4wKYd/udN53xFmnbt0RsDBo0wItqBgUFGHDyPPolpPOCtWfUXN99Z2LhhjWFaBBQdtSPztkzQfQcMxstvTEJoi7ZFedVdnyVV9wkLLFbdWKulT2m1uv+eu8mah5j9JYD7y3Nk866/4fpK6UhsXDwWLVqGTye/g7UM0vShkHdGZjZluIYwO1IXXFuoXeyosVlkFp9/4UVjlfMkTjjK+SyLWlBgLUY974DiFWpTJk/ZZX6m3+Wgwa7HFVTKTVbTSs54sCh5mkcffdS8UPWSVCYSReOK4aoIs6i0ehLflI+h6mvSpAn+8Y9/GAfYihR7RLT8DMUGqkinTOybWEFn+yhpGkVqKRLaboIWmyh9ROWetrOU5YFFRTMqN/X3339v9BHVvoJcBF6V19LZInCoVIGqRwBU9aiPrjCL9s2zbZMeGNuDGTcYkCJTcUwimaTDu+lXGGNAoj+BniKhQ+u3N36McfQz/HPTVCwJn85AiqQif0M7y9ypWT+M7XkjpXH6GCZxf/w2+jmmEjj2MdHV4ZGUxznKqE4yjqr74JG9jIb+Git2/GqEv+2A0QKLzs6G49cJu2XlpGA3g1DCD01BQS7zFosQs+fZM4DnRJ87+cd5udcmoA/h8wihhJIvg5eO0k3gCNJzDxnTtnwWbbRkMcqLP9rMrrb2M+K8Eewxkvmm70RggIThaxgz9LdkFiMzqUFYMmCj0GfRNyOOYPF4bugjiZn4nGDxh58FFk1UjpljhXymDSyyrn5dBRb7E5jaTGDbwzfhPy/+G0sX/uYwxZ69Drv1Q5lW6lPFoFGjJgxEqWcErtPTUhAfewhRkftt+qU2Mcmi9p15IsXbcScA9fX1Qz2207hxM6ZHq2tUCzIJSnX43Ld3Nw5zAzZBOIWAtKRPpH1tC8w+9cIbuOTyG5gH13GGJ2f6V5XXWGCxKkcbjIL+EP944AEjCycmWu/frtxf2jOFn1yCtF6NekVNSunoIMm87jVM6lUJbSnLku3nbKbY7EuJnfNJhvg7yEG+dvVyTP/+WxIxM3HksPYfcC/Ix0BqmXaiduKNTFYh3d/iZcYsBri89DIiKOXjw3eON0kImZ0li6Pc6Vp/muOSt+vffwAPcaHsdztMuISJJs6APOin+0mfFWDx3/9mLl+eFgRWBBYVkSuxar0UnQVjGmh9XmZagUUNjIp8AR966CEz2StStDGI1pYpWur1+rf6JV9BAT1nfAX1Gd2fgJlYVAE1vdhlOpYJWeDTXsoDi7pOaQM/pwaWrlXRmCl39eWXX+6UlqTGSWBa6QIVVW3XlFO/nAWLMi/r5dGcZuJL+t+LXq1GMi9zElbu/I0ZQJaYwBMFtijdmtinIILEsIadMLD9eLRv0htJGYeZ/3kylm+fY/QT7a4IbRp3x2UD7kPn0IEGbK7Y8RtzT/8BXy9/3DHmRUZZN8SUP15iVO16tKLg96AO4/m9qwl2mb5iMlax/dz8LPOSs8BiRWa8zff0cNJOrNz9MjLyI3GsgLRfDbu/YOnfNeY1jXC25ga/QBFeJYAxfksOnPUMdhSzfAwZydxkksIwoMc99F8Sq2hDkEr39x2ZxehSwCJtsxCzONY7GeMKc0PLZ1HM4vcEi7bMMzau7Ti3qHs8hj6dGeDCaGg7WMzmQexHyud89N5riGMwSlnSWHZLiICy1rK5VgcuriFtYCrSDnWWTSztSR1vx5aJxsNTbgE1KC6snNc27VcTkFMIiB3Vo/ePDr196Wf94usfoEVYu2ofBW2/DwssVmwNV/RTkst5hOSKGLpjOnzw0JfATClZnD/2opVpy2mmQDCTsd38S78350p+aQXczj1csjY64BQvdj/GxMTDWLZ0Odfc15jPFJUFx9zg7RfIQ9YR9Gb6PsncXHH5FWTXbRnO5tAMLZZz954IuiR5KjyOPrgelM9pjjT6KEZRiD41KZUHxHzDymt9KAudBLuFA+64605aGp0XAa/oGFbXz53xYFH6fgrYEBDTCUEvXUUaS0RbJmRXwKIEuWWeVbRw8brELNp1DCvyIMXmCeTJZCvm0p4rWmzl+PHjKSvQ0ZiUHRWZmwXuxOJJs1H90gage7v22muN4n3x9IPOgEXVIdP4jz/+aHJVa4yki6hMMIpmlh9jaRudPruOTvwzeaJTZLY2Ebu53xWwqDb9vYOM8PbIrlcZYKi0fct3zDb+iTJ7Fe5gdkc3LmxvtGzQBeN7344uYYNw6EgEUwG+iu3Ra41fo3wUrxz0EAZ1vIiaigmYs+ZzZvv4g/XFGlby/y6ZRO3Gxnhvzr8IIucy/Zsn2jbuiYv63WG+R8RuYV7olw0TaaJKfeswN/QMk02mKkppi/FMS6Gpl3lOdiZ2HfgVu5InI9cIVQsL2beCktDL9u9jDthHA5bkj1gCrtmvrUlx3ez0fr57cwAAIABJREFUAqRHB6J96CUYOOBaZomwSSRpju0is/jjgRxElQIWJZ3jzUj70QSLFxSCxSSCxS++WYMfp2/hVuYYLOp+enX0wT139CsCi2oz5tABTJ74Kqb/9LUxTYvxLzK7l5hERb8vTpgW/mzeWyeTsLYaiv1eBy5jhi/00z5pnsqH0c7kFh9Gez2F41RaW+qHzNNNKfn1rydfxLBR4/mu8q2K5VApbVhgsVKG0elKPv/sEzzMNHyBjMg/VrivdOrSFaEtw0yEsQ5Z8mPMFeto1vaJh0A7wy3wNoLuWiIwykuvu3PHTsz9dS6+IiETQSDo7+eLLL5zfJgtRjJu9zLmILRFC7pvzcCT/34KCbTweRMsZnC/1173f//8P5NF5hAPePJj1GFXCiZbN6xHMBnSJLqVBAXVRn/6N4YxIOZB+mQqUO1cK2c8WBQQU55i+fLZ2cC6deuanMkCUnpZOwMY9eJW5LKAokCZ/m0X5JZPoKOMJK5MFmVOEUCTCVj6TuqT6tSJRRHN0jmUybs2HWz1N5nXldZPEjnSf1I+TZnaVdQv3Zt8DUumGnIGLKqOyMhIwwwqhaDxiWKb8lkUgypHYfl9yswtECkQqP5ofARc1Z/9+/cboGgfW313BSyqD93DhuLaof80uZz/2Pgt5qydgoSUQzYzhYOgApsZsCa60Vx91ZCH0JR+jr8TYM5Y9aER3FbWFtVXyzeYdX1uhLYFGlVaNeyChy5+lxI6jfDBr08YsKgIawVV9G49ClcNfoigsD6zxXyKuWumIDM33coN7coEL3atgJTWT3pmPLbHTqGI+q8G0Nj9Cw34O9ES7VxLxUCSzZRFYfj0fKQd8GFg1EgMGXwT/YAbnBCstCetAD+LWcw62Qxt3CAIFr0onTPSKxnn25lF5ob++rt1+PmXrTYGpBhuM10QfuR/3Tu6445b+tLs1aWo/6pzE/0NJ73zMlmPBWa+VsR3uqwBsYO/Jk3pi0tzcOT+vfSzKgxMqci4ltGY1rSvnw/uf/gJXHb1rfR5rO3cs6omV1lgsWofhB0s1uIelU8LlNbG/Qxw6U/pOa2NAklbqUvGr9ZxMQcU7i3aj4IYUFX2/m07AYlUWUEFk+cp2yOrl3R+k+jGUZP7/6e0oinTmXQWX3zxJUTQSifm0PSP+o9vvPkWepRwMxP5FEuL4ERqJO/auYsA1J8+09k0U7sbl7RL6eN/GfUXHSWfqNoRr7rWzniwqJOIglJ++uknE/hhshhwggjsyA9P/njmfe/IjFVsnOXcKjCnL6X50wteAtp3U1y0vCgrZx6X+qWAEOVT/vPPP03GE/XJpJXjKUyTWyBXQFC/19/lUySQKXBp8s0KwHLSKi+l/DJFkZe8L0dgUaZq5X8uXlTf9u3b8fPPPxtfSLGqqkuMohaA+qMAHC1YXav+aIzUH42P7sc+rnYTsPM+i+H0UWOaQbKK43reQP28Q/hqwasm17NOdcdZElswwYkvlWNGCkem5tHdrzX+ix/Pe8aYra8a/CCGd74CkYd3sr5XsC8u3KQUVP9aNehswKJ0Fyf9+rjxT8xj6igVRWFfPeT/jIk7InYTPp3/PGIT98PfN4jM4i8Ws+jMBC9xjQ0wFlAfcz/C936NmPS/aHViEBTtS8eOHo9kdqVqGzvJA4OCdflMM5LykHLQG42DhmLokGvo/xd2UnURqfmYfigfB7Pok+fgAKLc0F7M8DPMMwnndaV8FOd/UnImvvthI6bP3Mr6FLl9Ivth7o3zvxvB4i03yWfxRF9fbVyrli/CJ5PewIZ1q81mJpNyZRTj78j+NGzU2IC3zt16YvrULzFvznSzYcrvqrhb56m0mZ+XT1bHAzfcejduuOU+BNdrVO579FTaOx2fPdfBYkHBMWQVyO0gC6vWrCejVgNDBww4HUNt6vz8s0/JLN6PQO5jWWTputLd6vmXX8TACiShqEgnBRifoID2RkrEBTG4Job+uPfed7dhFFcyIOaVV17BDu57kvU5RnePrly7rxMs9iJh46gsWrQI31Aabs7sOVT8SKHvYm3ux6lUBaiFu+69F3dTM1kEz7lQzniwqJenTr8yiYo6FuOlItAjoCi/hQ48PfjRydtR0efF4M2fP9/I2wigqciP7/zzzzc0tiKGK6MITAkwzps3z0jgCOTaNyK703xZ7QhMDh4yGOePO9/4KTqS3nGWWVQ7Or3JR3POnDmGTVXkdln9KdlHgVWBW7GU+qwApDM6i5K/qe0XgptHPYW+bcZi2fbZ+PGviYhPVoo4m6+ZTJZBfsEGqMlnsXiR9E33FsMwusc15vpJcx7HQQbF3Db6eXRu3p+M4jeYTn9GZX2xl1YNu+KhCe8YsDiZzOJyMosmp7TxR6uBwZ0uxvVDHzVZYSbNfYym7TUMuAjAazfPtMBiBSa/iUVhEWA8QjH17XtnIS5nIRdmFvFXTYJGm3nXqaLK5Nsn1zqz3o8iJY5amQm10T5sHLMwnEe/pOaaNSdVt48m6jkEiweybSCreDHzmeDKnW4KAzySMLYILGZRDmoTZs3dbnxmHYPFfHRq644bruuLDp1Pzn6kFGESuf7m80lYuXyJWWtiJewHK6fu+4SL1HexMtRqDW2Biy+/HuddKH+sxtizaxumfvc5ZjE3dWpKkgmuObV2bD6K9evXxRVX34IJV9xMN5wmZ4yfYvFhO1fBojwED3DZRERl4q8ly5B2aB9GdAtDu7atERYqEWsnZJhcn6QGLD5Es28wMwfl5THamAEiTz//HAYPHVqB2ir2kbvoW/j1l19w36ZVjH04/4JxeObZZ3mYysN9BHibt2y2ZZZJzzCk0htvvsl81X1LbWzfvn3YRt98sZbbt+1AfQp0JyYlmrR/l5Nd/Oc//3lKbmoVu8uq/9QZDxZtGxJNXmS+JBD97bffGuZLRYCxBX0VpJHYvXt3E6ElcCPmSuZrAUMNgICSxKrlv6eiAJSuXbviVmotiZErj5V05bEJUImdk86hzOcKXFG7jsCi/Xdi+tSPATwR9uWkFutXmmlLot1KByiztdoSZV48w0vJvgpoKwBHYyAJHI2Hxq+0/gigCrTKXC1TuNhGsboCwWrvggsuMIE7jnw87aLcETFbaHoOZcDJC+jEFH/TVkzCb+u/MvmgBf5Uj9i+Sxn40rZpz5MyYpiod89Ak8JPuaUn//pvHKJcy70XvEZzZFt8ueBlLNj8M80GNoZY14c17Iz/m/A/E+DyAcGgmEXlm7Zvqu2b9saD499mkvpaeH/2v+jruMBETr92i8UsujK/T75W4ujH6MYQh8iYJYiKX4QsRMPLV+ZZnu75N+OfapjIYnhPWJL7mU3UW38gSMxlhpgErvVEZnDID0HbVmPQp/eFlOeoU3jNyWBxP8W458UUIDbbMbNYU0wcwWJPt0SM68IsSFz7qSmZmDZjC36bt8uhlIx6oznarlUNXHUVIz07OBYEzsvLxc7trGf2NMP8xcREGyBX8pBncLXda7/w5+LvHPuB2IssX/fe/THh0mspuzOcjEZw0bspjhHUv/z4FWbP+J7uIvvN7+3gtPgzMa4AdtBc+HPxUTvKqHMF6nTt3geXX307ho8cYwIMKvMdeGrzybVPn4tgMYePeOmBTHw7fwP27d6LEI9UvhsHoHvb5syAUvpasY9sPueAgJ6PA3H58kb/c/rlP3T/fbROBTEzVjY6te+A55lib9jIkeV9tFL+vnTxEjz55L+57rbTd9mX751Ephl8AXcyJa6sZ3cyte2CBX8acXlhAOVrf5NgsVc5Go3q3Fq6X91LJnE7E1rI6pZOHUm92+6++x4TBFu/Qf1KuYfqWslZARY1uHYQJjOvmDIFYtjeu8eM34PAi3zwgoODzcta4FJSNgI5kqjQxLGbhQWE5KcoZlLA8XQUTVy1LZ9EATsBNrFz6ofuRQEvAokSBRVQVNR006ZNDeNZVhHDKh1F5Y4WUOrcubMJhCkvnZ9M3WJlZZres2cPN7YYY/62j4v0IUW3y69S46MTmX4WTa/Ial2vsb700ktNewKUJUsRWGQgScPaYbjzvBepq9iXrOK7mE82UGn8xCjawGJtXD34YeaKHkKz84kZMeTU70a2URHOMlvLB/EQ5W/uu+B1NA1pg8/mv4AlW6czS0umeaaqL5gg8dqh/zLM4ndL3sTuQ5RFYVCMAZP8TwEuD100kdI8tfHe7H8SLP7JiDmCxZstsHhq899GMSogJSszDfFHdiPywFpGn69D7rE4gkZ3eHozMpF5XxUB7VbTw0TJHz1GboT/pnIScmnOyuQ5LjmGZlH3ILQK64fQ5t3RuGlb5m4t2wQUEZuAueu3IoFz+STpHHVMriDZGejbrAHGSFeN8yE1JQuzfvkLC37/y3Yoc0CAyrzXolUdXHbFcJMrubSizSQxIR6rVi5mfbOwbs1y6jAyJSAPsgLCRq5G4K0EiLP5dzGjEa0Rar9lqzYUwh7HAJPzmZNZAXEnvwdU7zbK9yz88zcsYluHE2LNPdtAo7IeFd5IcbCod6faYjuKkG4eGoZR48bTgsF2OnSjv+LJ2WhObT5U7afPNbCYRM+ab1em4JuFq7Ej8hDCAmvi0weGoGtrMe9ll4i4PETHJqNTqBetOr5lRvOXVtNnn3xK6Zz7jdSMDks9uIc+zXzLA1w0Q//441Rs2bwZNzEiumXL8lPR7t+/Dz9O/REzps+g7FQkg7JyzfrJJWD9kH26mvqLCl59hkLbEczgopzPwgBt29iZRcdm6JL3aQOMd3Pf3ol6Cn4hGK1Rww3zfp9nFE7O5nLWgEU7MJTmn8zJv//+e5GZ186SKarKLqejl6N8fOzRvHZJG0VSS3pHTGR5UVinOjHUpkCjsp+IXdR3u16kwKKocgE0fRdYc+Z0r0AUgU/VJVCsE5DMxc6Y0gWqBLIFWtUfO1jUfQqkCnTrSz6W6p/GToFF8nvUZ/Q7me0V4a1rSgOLe2O2ok5gA9w66hn0aj0SCzb9SNmaD4zUjTZQm1+Wm8niIn1FT/qVFS8FlDZQVPTQTpeYAJX35z5qwOLtZCo7kCGctfpTzGKgSlomNRgLN0Y3slhN6rZiCkFfRBOwKPrahhW0UQP9KOB9y+hnzJ49ae6/IGDr60kztMUsnuo0P+HzRymlkZaehCP0CT14aBt9irYjhcweZx7cvQjc+NzJNZoTe362pGTEOrox2Kg5GlNovUXLzjyINKaFIMg4r5ddCNSYbmzH7j1sU0FlthSBtgOE9Blt3935vSnNubYDFaOrGUm5e+ce7OeBS8DV0brTWgmqE8S80B0YZFY+o6AUenGHog2YW7tuPbZtWYuD+3ezLZrldcfsh3lPydxuJIRqIJgRmq3bdEBH5nfu0r23ySddmyxfWQEzqkei3pHcPP9a/Bs2b1yNg1H7kEo/K8ny8M8GmBrJHrbjRoFu5awObdkeffoNZDt9aDrsjFrFWMtKnQBVXNm5BBbT6Ws7Z942vLbsAHanpsGdz3VC7/aYcrt8aovT9ic+hJ2Re/HOd3+gNV14rhzVCsG13OnbaJNYcrVI8eNBKpHUIVjMIVjs2aMbnqFcTb8BA12q6jmafN9/739GKUR++vWZ+awNCYoQfleWFe01B0i2yJVLxMju3buMO1kWBbo9OKdNECn/e/iRh3EXwZ0yysxkgMtLDHDZz4AwP2ZwSUsjWGSdb1Eqry+ldpwtskI+QEAsk3SAvx8PZQnMGDWS9bxdLinjbBvV8bqzCizaAaOYwlV0ZpWZVzmQ7dHHjh6AXtACVWLtevfuw+wqwwy4Ot1AsWRf1A9tQMUDR5yN5C5elz5vD4bR77Wx2L9cmYCG2SgMqrHXU9J8JhkgvRyU7UbmbJn5lXpQEjyOGNmi3ND0WfQia3floAcom3M1DiTsxhcMSImI2VwE4OwAXyCvpElOL7ELe9+GC3rfhJT0BMMsxtAv7rphj2IgdRN3HVhHSZ3/4MCRPUViw/b69AKxyfIcD3ry8vDB5QPUl6vMZz6e9xT7tAf+NElbPouuzBrnr9U8zcpM5+k+kWDxCFKTE3hQSaQJVL6vCoAh4+gRYMS1A2oF0z+orsk+4ut7Yiae8sCi7VBIyQ4xdOah26RkTtAv5O88aI62rXkbEy1WRFIfZUVta115MKpSGYacLao3KSmZbONhxByMpqB9FI4kxFGMO5X+slRIoKk5iM7z9es3Yk7nFtwcGxCUUqychy+HzGgZDSclJrDueG6osWwrErGU9ZFzvsZE9+rPSOrg+o2N9SKkQWOa0RrxkBdoWMizpZxLYHH77ljc9uJ8hB9rgeyCFDRtEoQbxrXBs8ODS874ose7cRdN1P9dxejgTLx6/yAqSpxoEdJR5jC/Msjw+3IJNbepUpVaPv74I4LFB1AvpF6hO0MXPPfcC+jvYlDNk08+aYJRvJm2UuvRhyZlrQvjRmaUENxMwoYcKnkkJ6WYn20aBbIEHGX2lcG4/rrr6Sp1HrPJBJv+zmTw6n/+8yotZ7u43j2N73Pz5s3xNkGeqwE4V15xJWMPfkNdkjE6CIqcmTf/D+MqdraWsw4s2h+UGDKBGZlVw8O3IWp/JOJ4CklLTzWX6GVZh6f0xo0boXXr1sZcGxbWkkweGYuSacHO1qd/Cvcl8KWgIKUx1IlOC1r+lIq8FkPjiI0pAouMUtai7tNmDKOQH0Fd/wb4ZfVHmE/5nFSygUYkmMX4V5UoSgHYhsEq1w17jKbjHli49Wf8/Nd7jLqNxxAGqch07UPz9PdL3sbiLdNMCj+7uHHx+o4HAByjKbwfbh75NJnMFpi79gv8svIjCn2nIMCvthUNfQpzxNmPir2T2Ugv/AK6BthJEDeyxh70LfLwUMCGvbbSGRJn26su1xWQZc3JyTKbjUCkprsb3z16N3l5+1Ba67j26qnctea92smmFUPWAA2wAKF8ur1ozhZL44zVorqMmyv9OJfA4trwAxj9z9+Q06A718xR1PZJx33X9sC/+gY6BIu7DsXi2S+pmbvAH+f1DsSUZ7ojsITXgewvB/nlzfN1ML/8yzkXTXr/fdxHZlE6htlc07179cRrr79hUty6UpZS0m32nNlk4MOxadMmWiBi6DZUeMg3sNDuyWz7uTF1h5s1I+HDqOYhw4aZbGShDAQrTvpM/eEH5nt+CrtoabApvtZAz+5d8d77k4zgvCvlBeaYnvi/D5DCQ64yBxRwjS1evNhkZTtby1kLFu1gQ2ZdoX6ZZ8UwyuwrYKNJ5Ed6W6cVmVYlEVNWxoWzdQJU9L7kG/k1JQW0kGXO1/hdffXVxgRdmsn7OFjcZs6AtQPq4apBD2NA+/NxhPIls1Z9bDKoZGTzFWW07Wx6i0Y+x0Sl8qVAU/LF/ShnRG1ERTt/SVHuTXuXmGCVekFNcP3wx9G95VCmDNyP6cs/wIaIRcjJt/mvqgKTCq0QhOolE1q/Ay4dcD9TDQ5iNHY0s7u8iB30qZOKfyBFvi1R7orOEFc+dypQyJV2rGvPtRE4l8Diqm0HMeyxuTgW3N0EZrnlJ+Gynh6YQp9FR2XNtn24560l2H+4PVo088Djt7TAZT2UJvN4ER8fQ9KOmvZoUw6rqE+ZyGESNH5kAuUzGEAmsBXJGLlDuVLkKy8WXCx8El2ijHtWoVybLS2lLU7BTidIiF9i3HVJAMlU7Ugp5DDJIvnlZxID2Estuni1JLnhyG2qrP6KiJLusA5hNrhqS5t7NusuntVgseTDtpt67SbJIudyJ2exgKZ88xS8IVOOAKiApia2TuxaEI4mqaPqdb09+lr1ucJmCvwqIEZFgTvO6jxpweke5P9YWsaY8oZC/RZQlJ+ifDd07xpPCYsrxaKCcUq7l62RK2kelv4hda5sYnlo26g7Lh/0D7RjgElC2iEsC5+JNbv/MMBNASoyGUs6RzmcWzfshmGdLzVMoBjGuRTxVo7o1Eyb3JHq7ES/myuotxga0t6YphXosmHvIqPlKKkc1ScTRCADaNo17sX6LkPbJj3ZVoZJ97eU7Wfm2NIH+vOa160Al/KmxFn395SUZKxbuwZ790WZACqtFwXGaf3kFPo5N2UGB2+yf/uYZ1Zm7VyuAzHqffv2ZhrNTVQWWEkJR08j+tudm4jMuwocW7d2HZJZv4LDpFQg140Y+jIePnyEmW7SsZcWkK7dehlfqnVUNiigFlxSwgF+JoMp0Giap5la75nafO/o5S1RfjnWK1hP1hStx5ycXMREU2UhLYvBLd7mnaQI1/YMkpPKg/JFL6B0V/PmoWhJl5uz+ZB8LoHFFVujMejR2fBpRgHsrBT41kxGn0bZmPPyFSXWqA1ibYlMwFOfbcGqcEbVe6TQDScdXzw+ziThK15ySehFJIE+4ECfpmUvd3u0vevejmfda+Ssu6GzHiwW8CV5OOWgCWqQmHOLeu1NGrfc/GymdduOZJovgwMboxmjaD1KRN0Wf9paBDK3Km2fKG69YCWuLR8FnTK0kYhVc9bXUXUpclu+fQoKkS+Gs0Ui2pIJkm+laG9pLjpTdOqTrqI2IkkKlVfs4Fr+iJLTUfCQdBw1Bpo4Ao463WnjUwT0UGppaWMtrWxj0MgUptPbF7fN+HkZf1H6JHZuPhAX9rnFmJWzKR4bnbAL+3lNTCKj2vicAqm32DSkNVrW74yQWo0I5tIpjfMjgeIPJjWg8UErZCA93LzQo9Vw+jTegtB6HWiGTqdI9w4DUOOSooyZU4ymnndLCnUra0tq1hFGY3+HRVt+QjIzwaiovlrMR/3KjdOMRE9VlNIW45mW7q8qxup0tqFsKLFxsXSc328iKAWugkOCGTi227it6ICmKM/NPDRt2ryFvs69jAyXmIbAQAZ/0XwcFtaCa8GPvtOr0aVrZ1xAzVZJZsUT1Ikp+YMZInr37MVguouwedNGAwyPMIfuunUbzTvlppuux48/TWNkdipTmO02uXbDuGabsP1IvjsyMjKxm4FsKTw43kddO0Uy6wCpNap3SdvWLbFlazh2Mf3ZoEEDEBJcz6zbrux3IvuayfV8PmWu5KvtykH1dI776aj7XAKLG3YdxEVPfYd0t4bwo5VF2VL8kIObBtTH0zd1Lza8NrCYlVuAeSu24YXJTFDgHspsRnUxfkhDPHpNe9T2pgWmmGdvFr0XErPz4O1egLpMoxcReRDhu6PQqzMzfdV3jTU8Hc/ZqvP0j8BZDRYVNXuQgQozVn6InQfX03ncFwPbnW+CKmQStUfM1g9qinG9bmJk7qhS478EbMQkKmhGwFCnewV2yE9PTJ+cxAcypZEzL16BLIEuZZwRMym9QkV9OfNZTQn1QSmNRowYYdiM8uR07NNIUdLhFBdVWyUzujiaamIrBEy1CYoFFcDV7yQ5YEwAHBONg+Ryxo4dW25qpr2x4cbMq2dhxLCLAJ6n0UEc3GGCSeVXi+Aw/2ieYQIVGetOORVPBqGI5VF2luUU8Rb7mJQWVwQU7f1Xn3QoaN24O4Z0uAidQwfxcEAZB/rD5dFULWApplLXSDpnLzUfl2ybQVP2UqQUMpT2frWgifrxyz8xOaerolhgsSpGufw2NIcE/gTgMjjXexLUrVq9CrNnz6Z/cxv0pSbbEIrj/zxtOmbxd81DmxvpKJm0FI0sNvG6664xvpaffTbFRGLfzPSjAQSSWk/yo5Y1oT8jMJsyZd9qBuOtoe5qXPxh/p4HWTKDSrEXz3/LPLZhw0a6efiy3b5sdxCvXWOkO8TMK5Agy0RUA3UZJRpPQCq2cty4sTS5RRqwOpY/N2c2qoiIvfgfI0z1zrnxhhv5Dmh92qTByh/lqrniXAKLWZw3M1fswh3vLMcxT2oKy2LFd17joym4bkRzPHjdydIuMsmu3R6F7xcdwZItsvYkoXd7+jpe3Iv74YmEQjbf+XFSKeDhKSnqIDYsXYUMsuTeXh7GZ7BFi2YIbdrIJeKjrFlgVywRMaOoZ7s7kkzJoRQW19rJ5KHJjf0Re65DnVj9LTzA9evfl2uVuqksscz5nE4B7oYNG9AaYBOsl+qGAt/0ubKsgX8tW4owpuRt2LBR1UzYatzKWQ0Ws5n7d8nWGfh68WvGpMm4YCOfctWQhwk45mIls3jILKlo2D5tx1D376WTNP2KPzsxbHrRS8dRwE4soia0TFQCS3pJO1O0sYhVFHiTOVgM4Y033uh0/mkxBNOnTzd6hyMpduossygBcDtYVFBPeUWR5F988YUxO2uB2ZlEu8+fGEWxqXJeFmgsz0lePoY/LH0bf22bbQJP7ODYzjAqp3NYAwJZAr1GzBcdSGZPUapZORnGRL2PYFNAU6n4lLtZxVGb9vqU/SWM7GFb1tewTgtqN9JNgM8tkz6Rh1MPMPp6K3bHbDSMo+aHvT59XjqPMnlf0v8e6jmeLANU3thV5O8WWKzIqFX+Z8S8fUV/3HDO/zGjR5uD4Aoj3L+Rh7OWZr137NAeu40e6UGcN3oMNm/dZth3iRHvj+Rm1ojC+WTPt2zfQ6awH87jgfDLL7/CIjrBa+317d2TEaL9WVd9ajCupJzOOkoJHTJWi+40Fc+h5WDOr7+hb5/eJhCvH4FlR+aPF2iUCP62bduNv9blPKhJGH/iW6+wvuHwDajFOuviwvEXMof7WooT78Qll15sUpfqXfUyI0wFEi84n2LmAc5bMyp/lKumxnMJLGpEs3LzMXPZbtz//mrkBnWkmkBtpCYdRqNATwxtn80sRcG4eOCJqV8VOHI4hXJREYn49LdN+P1AMto1r4tWzQJIrLRDzwZ0AWJAMdVtkcdJl6+GqBSQzfmug42RfqImampGFt/ZTL/ZqJ7TD1d7irSGV61ayf2sg2HutUcpOMXX18cQFcE8EMnfUBJPYs21B3diQKrA4Wb6zGvNtKb7k8iEhX/MR/SBg9R1HEJ9xpbGAihiRmCzAUWzbalr0+iC0YK/i6NbVrY5PNl+zuI668c2o40VksCoAAAgAElEQVQGspJ5SJOxJQNft2zdQj3mJBI0I9nfbeYgNmrUKBM0doTqK/oewMOiyJuyrGtOD0w1vPCsB4uL6bP2BU2fyvQhJ9TGBA2KwFW6t+Xb55hHItFnBUzcPe41o+xeWrGboiUXo0knE7DYQU1WZ03J+pxkfZRpRr6GAqACjJKckWh4eYBLfROjqTrEZEqsW5PdmeIqWNQiVjYY+SbaZXw0Bgpg6dy5C0aPHmV8oMR+ONNvsZFbo1Zg2vJJRhRbzK/9c3YAKtbP28MPvt6BjKjzM+BOjGAGdRGzaX6WmVrRs6UBRfs4GL9U/ifxbolrK3WfNBbl1yjGMpP1yUSdk6/6bGYZe1/kjjC006UYRSmdJsGtjKm8KooFFqtilMtvQ37J69dvpF5hPDNe1DLsm7QYZfLNpQ+hHO1DaJbWOhDgatasOX2Zk8m6x8OPYr/yXwzftM0wfm07tCI4a8eDoKexBkRzI/Kiq4ayY3Ts2MkAUbGBMkELbCqnbhMyJjExsdjKDUrm7/rM2NSAzI0/69bc37t3H5n+FBM93bJlC3PIXLpkMd8ndeDDtKZiT5o2bUKzd4IJ6pM8iALQVLZs3UoGNMAwJacr4UD5I1x1V5xrYFEjmyPAuDwad324n4nvm5lMSH5e+fDNXIfedRMwpqs/rmcax5LvUO1FMclZWB1HP8d1nH8Ut27mfwzXtAtEt7AGqMvsLwHUFpXIezF5AlOP3qF5zCUu05ynk4kstBfKNUqA0RalDwPkBAa1r6kysYJdu3Yz81jgUPvzJop1y31CoEyAUv0OYgILL+6j++lDHE+dUeWl7tGjO5pyfUUScEps/+CBQ/Tr5Tuf69ONB7kOPHxpDxZpo6xohw4dNOoL+llBm7qnBEpcGZ1Hup7IjcRmRWxEMHnAfN5kXyPbGn0g2vw8dOj/s3cVgFUdafeLCzHiISEkEIK7F6dooQKlVKltXXa3uy31rf7tbql32627UC8VrLi7u0UgQEgg7vafMy83hBB57+XFZ7ZvE/LunTtzZubOmU9HQDtgCtXT3EqzJoskI4yb99Oad2Rn7BpFFkb3vFLG97lOaD83d8P7Kh9xeFBnmdL/VkUYayI9nDAkiCRPo+Ciz/AxVOmSuJljKK7iMSE3NIG/+uqr1QbBk4+hxjbnBU4XfRrLX3bZZUqdZa76mvdQWshJXlNGF050kkUS451YnNxsKDmlrSPDDJEg899GkHNzFwa9lvcd2yir9/6mflLaaDgcsQ5KepW6obRCe8afVJ7R6tWmQn5YEm/OqM9oH3MLq7pZp4rHcq4+e8T2C/QJlb4dxsiIbpfj97aKKNY0J8zte03XabJYE0L18z0PNSo2IyQVxtzkoYWZTgzzC0N9Zfzkddy0DKc52j2q+HDYzBwhHTdtpgWlgbFNs9tIEkDbMhJQw+OfG5kp1qMpw5ADPFtN9ZpSV5aPx8rn8ztubmpa4xpOa/69fFuNOWyq06SGq695XT+jVvlTWiJZJBK5sEdcu/eEvP3DYtm664h4BsNcCRLqwhzE8oWDX3gbdxnXuVjumTSqDDhjPuQhO1FqdgE0OvkqA0pOehryu2chSkWR2MN8xx77aEBrF+kQ4ok57IB91UnN0YoH/7J37rm4V+cNEucyJX60syVppNCDcQspYScZ5H5KCV8IDkrcN03xFt3U3kdtHAsl+6GhbZGJJVqZiVHazxITc1RJKgfAZITPYD3ca1W4KBzcOP9ZH9cJSR61dNT48d/ZSOPHWM2dO3eB6dUxZV/vjAMZg3/ThItraAfsjCdMmKgkivw798cEkM2Ro0ZLsJkaxoZcF9Y8u1mTRU5Guu8zZh69XRnbrxUkVozDR2lVZk6qslujJInets5O5+KaVQUmT0OcdFwYnLgUXZMw8XRvzsuX99NrkT8pmeCEpQ0k76XtoTl18H5OWIrkzfW+Zn+4ofDDTcocRxxey0XKkxg3JC403kdJKPtsLkmtiGVBUT5eRDjhQUpIQl9VUY4rzBlcGkbHmgle/h6jPhPzvNBfj5JIJdmERNMNH6ZxquI9V9umVHq/Jot1AquutAUj0FLJIoe8EHvMmdR0aHOS5dVfdkvssQxx8AmWIldfcSo+Lf2DTsmw9uES2AYOWx3ws7VHWbgyY8pQapaPPNEFqIuHmkK8jPOKcWiBhN3F3qQZUntWaeBDlc9dBblnFhinc99XMQe5t9BBdC9Uz20gBaRJ1UlIE30hJed+SNthL0gNScq4V/JvFNiQWHIPogqY4Wr8QTILcFgjYeR+yv2REkJ+R6kksaCQgXsaD2OMKsBreMDjXkwJI6/j3qaymGHfo6YvDUSS8U6pCaBjGs2taLe/GraM9BlgsHCVvILZz9BGOr9pNXTNLxwIbaAkAWg8KXDADPZf8636Co2ARkCTRT0HNAK2RaAlk0UDyQLYJJ5Jz5UjJ1LlPdgkHj4aD5vsQMl36CrOYHYuTnbSPsBO+nR0lQ5hHtK9gzeCc5siTJgKCaHpN6aLNIU7pJnPhUkTSi83RR4svak6AQgJGyVzzOfMeIwkiyRf59JyFqvfy5sKkWMYJNX4vbz9u5EFzRCkVHWv8Xf+NJ5hODeyDqYTJQks74xJ4RDNuUhKy8dVJMEkeaUwxRyBj21nef3U1qwli/UDoX6KRsA2CGiyaBscdS0aAQMBTRYNJGAmgTByacjbR9vC/adK5M3lkIalFIgdNGX+7jChsMuRIO9spPzzRngxewnwdZeQQB/Y0bpD42KKvkj+Z1BEwzTI+Ls1s67MPAMEUdkG0x6yERfDPERF3QAxNEhqeQLbiJtfq6Zpslgr+PTNGgHbIaDJou2w1DVpBIiAJovnyKLpNxPFyy8skTTaL0LqSPXs8ZOJ8uviNTCxyhc72DQy1Waxo4f4+nhKdDgyoiB8mY837NZbO0tWsbOk5BRJuC9MsRztkbwAH6fS5xjSxCqmX3m7RnMkj3oWNx4ENFlsPGOhW9LCEdBksYVPAN19myOgyWIVkKoMm+dkhLTpy8llNi46Wtkj+1W+rN2dDnt/2NTnFSMaBaWK9IJmMgWEjbNPEl+HGOW81Qr2fHBUhp2ig7i7OeN3O2X75wkvYgc7qHHhJEgHGGc8j6pdFtoKUpLIMFTN1cbP5pO5gSvUZLGBB0A/XiNgIKDJop4LGgHbIqDJoqV4mvK0FyrHFhJH/JNOhqb0B2U66MycbElG+KbiEnjuF0JCWZgOAmiy73O0L1HE0Q7Ogk4gjm5w/mRYGwbvpuc0SaIRZcDSlLuW9kZfbzsENFm0HZa6Jo1ArRDQZLFW8OmbNQIXIKDJonWT4ny7xAvrYKYiekcrRxflCU13l9J4tepyk4f0uZBn5jm8WNdafVd9IKDJYn2grJ+hETADAU0WzQBJX6IRsAABTRYtAMuCS015DIxkBqXk0IL79aVND4E6IYsMgsn4SQw03di9m5rekOkWN0cEaMOTkJCg4nUGBgaeF8OSnnZ6TTXHUdd9qksEKltTei3VJeK67uaKQHX7kzV9VnEWaYvAoJkqBQ8CZzKIpi4aAY1A9QgwThdjd9Geh8Fky8fq0mtKzx6NgOUIVLam9FqyHEd9h0aguv3JGnTKyCI3PQbbpJTE3LzF1jxQ36MRaC4IcM0wuwDJIrMJVCSLek01l5HW/agvBCpbUySLei3V1wjo5zQXBKrbn6zpYxlZZDo8ps6hpxPzB+uiEdAIVI8AU0hRRebp6anyjFYki3pN6RmkEbAMgcrWFMmiXkuW4aiv1ghUtz9Zg44ii7yREpLk5GS14TEJuC4aAY1A9QgwRSbJIuOOVZa3W68pPYM0ApYhUNWa0mvJMhz11RqBmvYnSxEqI4vc9NLS0pSTCx1cuAHqohHQCFSOAG18uWZIEpn43kghVf5qvab07NEImI9AdWtKryXzcdRXagTM2Z8sRamMLPLG3NxcSU9PV7aLvr6+Okq7pWjq61sEAjQcTk1NVYcqLy8vlfmgqqLXVIuYErqTtUTAnDWl11ItQda3twgEzFlL1gBxHlnk6Y22ITk5OepnZGSkNXXqezQCzRoBxq7y8PBQhynaKlYmVTQA0GuqWU8F3TkbIWDOmtJryUZg62qaNQLmrCVrADiPLLIChs8hUeQpjj9pv6jzQFoDrb6nuSHAExuNhhlaitJEEkVzYpLqNdXcZoLuj60QsHRN6bVkK+R1Pc0NAUvXkqX9v4AsViSMXJwMp6NtGC2FVl/fnBCgDQjNMxwcHCwiigYG5Tc5vaaa08zQfbEWAWvXlF5L1iKu72uuCFi7lizBo1KyaBBGqqPJVksdppWnNA36SR750xypiiWN0ddqBBoDAtyM6H1JZy/+pPrLUDVTqkhJuzVzn/XqNdUYRli3ob4RsPWa0mupvkdQP6+xIGDrtWRuv6oki6yAmyQ3S25w/JAsctNkY/kpKioy9zn6Oo1Ak0GA0kOSQX64BnhYIkHkh4ek6mwUa+qkXlM1IaS/b44I1MWa0mupOc4U3aeaEKiLtVTTM/l9tWTRqICL0mCzJI/8nX/jRxeNQHNDgGSQH5JFkkNDil4bklgRI72mmtus0f2pDoG6XFN6Lem515IQqMu1VB2OZpFFowJDHc1/l/+9JQ2U7mvLQKB8Npbyv9u693pN2RpRXV9jRaCu15ReS4115HW7bI1AXa+lytprEVm0dYd1fRoBjYBGQCOgEdAIaAQ0Ao0bAU0WG/f46NZpBDQCGgGNgEZAI6ARaFAENFlsUPj1wzUCGgGNgEZAI6AR0Ag0bgQ0WWzc46NbpxHQCGgENAIaAY2ARqBBEbCILGoD4gYdK/3wekSgvgyI9Zqqx0HVj2pQBOp6Tem11KDDqx9ejwjU9VqqrCtmkcXyoQmYxYIfHTqnHmeGflS9ImCEJnBychJ+6jp0jl5T9Tq8+mENgEBdrim9PzXAgOpHNhgCdbmWquuUDsrdYEOuH9xYEajLoKc6kHBjHXXdrrpEoC7WlF5LdTliuu7GikBdrCVz+lpjuj9mbjGCb1P0aaT60+n+zIFXX9MUESgfgJ4p/wz1Fk90RiaX2qT702uqKc4K3ebaIGDrNWWk+9NrqTajou9tigjYei2Zi0GlZFEnajcXPn1dS0EgOTlZ5YomSXR1dZVWrVpZlB9ar6mWMlN0P81FwNo1pdeSuQjr61oKAtauJUvwuYAsciFmZmaqjZGntqCgICVN0UUj0NIR4Ho4deqUuLu7W0QY9Zpq6TNH978qBCxdU3ot6bmkEagcAUvXkqU4nkcWqW7OyspSJJE/IyMjLa1PX68RaPYIxMTEKMkiD1H8WV3OaL2mmv100B20AQLmrCm9lmwAtK6i2SNgzlqyBoTzyGJubq6kpaUJT2++vr5aomgNovqeZo8AD1Nnz55VntJeXl5KylhV0Wuq2U8H3UEbIGDOmtJryQZA6yqaPQLmrCVrQCgjizy1kSgadln+/v7W1Kfv0Qi0CARoI8JDFR2+vL29K5Uu6jXVIqaC7qSNEKhuTem1ZCOQdTUtAgFz9idLgSgji/n5+cIHUKUWHBxsaT36eo1Ai0OA9ovcxHiwYnSAikWvqRY3JXSHa4lAVWtKr6VaAqtvb3EI1LQ/WQqIIosMDUIbxYyMDEUW6dSii0ZAI1A9AomJiYosenp6KtvF8lH19ZrSs0cjYDkCla0pvZYsx1HfoRGobn+yBp0yspiSkqIys1Ct5uPjY01d+h6NQItCgGuGEg/aLrZu3foCsqjXVIuaDrqzNkCgsjVFsqjXkg3A1VW0KASq25+sAaKMLCYlJSmyyE2PoUF00QhoBKpHIDs7W21iJIsBAQEXkEW9pvQM0ghYhkBla4pkUa8ly3DUV2sEqtufrEFHkUWq0k6fPq2cW0JDQy0KNmzNQ/U9GoHmgAAdXBISEpQ0PjAw8DwnF72mmsMI6z7UNwKVrSm9lup7FPTzmgMC1e1P1vSvjCzSGJKhCdq3b29NPfoejUCLRODo0aMqdA6dwsrHW+QGp9dUi5wSutO1RKDimtJrqZaA6ttbLAJV7U/WAKLJojWo6Xs0AqUIaLKop4JGwLYIaLJoWzx1bS0XAU0WW+7Y6543MgQ0WWxkA6Kb0+QR0GSxyQ+h7kAjQUCTxUYyELoZGgFNFvUc0AjYFgFNFm2Lp66t5SKgyWIlY0+7FoYxyc8vgFd3PjxT7eGl6qiCJdNbtbr8vS13Kume1xYBTRZri6C+XyNwPgKaLDadGUFP9YLCIsnJwd5bUCQuzg7i7uYiDg4O2INN/SguLlHxaO3t7fQ+XM9Dq8liOcA5WekiTq/UHTt2yaFDB+Xw4cPK6SAyMlKioztKVFSUhIWFiYeHh5rEumgEbIWAJou2QlLXoxEwIaDJYtOZCTk5ebJp+2H5bcF22XfwlPTuESrXTh0inTqGIaqKaa/Nys6T46dSxc3FUYICvMQZQpzyCQyaTm+bXks1WSwdM55W0tPTZdmyZfLdd99LfPyxSkfTw6OVjBgxQiZPvkQ6doxGtg0dR7LpTfvG2WJNFhvnuOhWNV0ENFlsOmO3ZfshefGVn+XPlXFSWOQs3l4iM6f3kXtvnyjhbQNVRyh5XLPpkGzfFy9R7dpIvx7tJNCvFQQ39k2no020pZoslg5cZmaWLFq08DyiWPHEQskj/0ZiGRDgLzNmzFCkkcHHddEI1BYBTRZri6C+XyNwPgKaLDadGfH198vlkWd/Eqe23aT9wO6ye+VmiXDOltlPTZNhQzqVdSQlJUO+X7BDflu4T3pGB8kN0/tLh8hAcYL0UUsZ6268NVkEtiSBhw8fkSeeeEKOHTuu0K5u0vF6FubwnThxotx2263i7e1dd6Oka24RCGiy2CKGWXeyHhHQZLEewa7lo+b+vk6eeOF7yXRrI2Hdekjs9t0S5VskzzxyqfTu1k4yoYIuLiqGLaOjFOBZH3y+Tr76Zo0MHtBO/nLTKOnTva14ujtrwljLcajqdk0WgQwDiC9dukyeffY5i+wQKWEkSbzqquly440zlfOLLhoBaxHQZNFa5PR9GoHKEdBksenMjBMnU+S9jxfJFz9sltSUAokMc5NbZg6X3j0jYct4SFZviZPMrELp0MZLpl3WX6Lah8jL/1suX3y/Wfr1by/33jxMLh4SKd6e7pow1sGwa7IIUDMyMuTHH3+U9977wGIPq6KiIuX88sgjs6RXr151MES6ypaCQHMki1wfTBXl6OikUoDSq9HNza2lDKnuZwMjoMliAw+ABY+nwi4xCX4DK3dLbHyS9OsdIb7ebvLp1ytkzrz9kuEI7Z2Ls5RknpWe4e7yyL3jxDfYX/7v9cWybM1R6d8zVO67dahMvriH+Hq5acJoAfbmXKrJIlDKysqSuXPnyltvvW0xWaRK2gUTeNy4cfLww7MskkyaM0D6mpaDQHMii5S65+bmSWpaqmRmZCFPfIjs338Aay1bOneOFm8fH7z3nVvO4OqeNggCmiw2COw2eSjD57z8xlx56e1l4tA2WiJ6dxAXVwdJTDgrCTv2yLShYfLkPy+TJZtj5f/+t0JOnciULl38ZdZtw2Tq2O7i7aEPpTYZiNJKNFkEEAUFBbJ27TqQvUesInuUnFCqOHv2S1BLw4VLF42AFQg0B7LIw1MeYpRmZmYin3WipKWlSyt3d4SdipKtW7fJ5i3bxAdEsUcPGLFHRoinl5c46hBUVswWfYs5CGiyaA5KjesaegQwrOLp5FR58NHv5Is/DkvX8UNk4qSu0sbfTdZtPS6LF+6QNiWp8vIjl0h4x7by6MsLZf7qo1IEgtmnk488eudImTyyq7i7atMwW42uJoulSO7fv1/uvvveUlVZaQRQM1Gmqq1bt67y/PPPS0hIsJl36cs0Aucj0JTJIkkiD02U0p9OSpYzZ84K1wWLJ2KSduzYQbZt2y6bNm9Vf2Ng++DgIOnZs4eEhoSIh6eHVhvpBWFzBDRZtDmkdV6hQRaPnzgjs56YI98sT5Beky6S62b0kohgT5m/IkZ+/XmjSNJJ+c9D4+WGaYPkf1+vlpc+3SjJ2Q5SlJ0jo/sEyxP3jZahfduJc2mMxjpveDN/gCaLpQN87NgxeeyxJ1QQbksztHCT7N69myaLzXyx1HX3mipZJCnMQjD7lLMpkng6GZmPaJtopz4kkR6IGmCQRUoWjb/zOzqFdWgfIZ27dJFAhKNyhxRSF42ArRDQZNFWSNZ/PZkgfS+89qu8BhLoH91dBozuJl7eTrJ/30nZsXKn9Ai2k38/MlnGDOsmq7dh/35ruazfkywujo5SCM3GFRM6ymN3jJRuHQLE3kgBU//daDZP1GSxdCiPHz8ujz76uBw5csQiCYcRRqd//37y9NNPi6+vjrnYbFZHPXekqZFFk11irlI1n0o8raSKBkk0oOM1Fcli+cMY1w8/7u5usGXsJNEdoxC31FfZAeuiEagtApos1hbBhrs/KydXVqzZJ6//d5Gs2ZcpjmEh4uxiJ7lJKeKWnSl33TBA7rt9jAT6e0t8Yqo8+95q+WHRYSlGel6m63V3Kpa/Xz9A7pwxAIG7oblouK40iydrsliBLFoiWeQmZwqf4yVXX3213HrrLc1iUuhONAwCTYkskiRm4PSeBEliSmqqInwVSSBRJHls3dpHItqFy759+2Xjps3K8aUyUmlc2xVSxoiIduo+S1JqpmflyOH405KTmy9UZbm7Oku7ED/x8/E4b0CTEdT3EK7j2jWnsC43Fydp18ZfvFq5SuyJZEk8k676Gx7sK23xqarwWbFQp+XmFcB200UiUEdrr7qXnmYAiz1HTipTgO5RoSqcSEssmiw23VHnusvOKZDFK3fJB1+uhSDnJN8o4t/aW8aPipLpVwyU6PZt8I6wk5TMXHlvzgZ5+4ddkpINjQXWZnpmtnQN9ZCn7x0pU0Z3EhcnnZ63NrNBk0Wgx42OQDz44CxJTEwskywaUg8D4PKqNdPm6CCesLXq2rWr3H77X+CJ1aU2Y6HvbeEINAWySJOLjIxM2CSekeRydolGEHtD0s6hZE51b29PZDsKFC+sE6bT3Lt3vxyNiZWUlBRl41ieNBrrjSQsJDgYph0waG8TUuo0Vr1coBjrcdmGfTLrle/kNAgaN5pAPy+575oxcuvU4efNrN+Wb5d/vvytZINUlg++X15TVRp3X93HQMCRYf7y6G1TZED3CPm/939HBomN4oTgwFNG9pYHb5qA7wMumL2p6dny0c+r5LNfVktyWpZ0A2l78s5LZUS/6Dqf6T8t3iKPv/UTHI1y5PVHr5MpI3rB+/ycsb8iyjQVKCX0dd6gBnqAJosNBLwNH5uHg9buQwkIp3NaSorsJSzUXzpBtezt6VZ2QC3Egv1t+W559sONcuhYDt49LuqAlp+eKldP7CwP3z5curTzV8RSF+sQ0GQRuHHTWr9+g/zznw8qSYYhMeSmRTJobBw8pTMmoyNsIihNDMaGNmTIEBk0aJD07q1jLFo3BfVdBgKNmSySXDAlJqWIp08nKTUPS3myZRBFJydHrBsvCfD3E39/St3sJDk1U0nlnPHdyZMnFWk8npAgqalpar3ZQXVkkDWDNJrsGSMlulO0BAcFKVV1VSUlPUte++JPee7NHwULtOyyKycMkPefuhHx2s5JF3/8c7Pc+ezn55FF5pwtKCjkyZHeN2inQ5mXdgnWfft2QfL8vVNlUM/28iAI6dc/rRaILxAz0lVunz5CHv7LJdImwKfsuVk5efLNvA3y4od/yNHYUwqDrp3ayquzrpYJF3Wv80n/BIjia18skuyUTHnuwRly77UXQ6LZSj2X+C4Bse4cGazabKmNdp033oYP0GTRhmA2YFU8DBYXmzKnOWB9VmaCuGlvvDzx/gZZtydFnEAKi7GmsxC2y9fTQR79y0Vy05Se4uPp2oC9aNqP1mQR45eWliZffvmVfP75F4osUv1FItimTai0bRumkpRzD8mGET83Om4QERERKhh3z569qgyXU1JcJCXJJ6ToBJxmfALFvk2U2Dm71NmMUUupECq4gjzsCJAaIBAyjDxqtNUogUOCKmZcW9Z42prhOSVFBagfjgz4n50jUi3hmVzT+fkFSs1XG7tiYk7btZpUkVRrVvYs3k/C4QhvOKpNnRHXr6a6jP4ZxId1m8iM6RvWxzrqIgdpYyWLKhwOAmofPHhI0iFVrKhCNrDiS9wDns+02w0MDFCHqqSz6bJ6+2FZh09U20AZOaCzdIoIxngVyZGjsXLwwEE5eeqUIqIXqqZpz0gzDx8ZMnggJPfn8sNWXESb98TI3c9/KZt3wOYYRE/lcM9HtgcQov+7fxqkCwPLbtl18Lj8CMlbPiWbXB34b++RE7Jg9W7JhZ2Un6+XamdntJOlGG3w9/GUiUO7Y7Nxl4df/0G++hlkEZJFgdSxtXcruf/6sXL/dRdDReaJ0EEF8tuKHfLMO3Nl9744XId1iOu6gyy+8tDVMn5Itzp7BxgVr9pyUD6du0bSoIp7YOZ4RXKNEEVrdxyWe//vK3nxb1eqPjXnoslicx7d8/u2dtdxef6rrbIRTi6Ccx/i6OC/AsmCTfXkoeHy2J1ICdilDdaBfcsBxYY9bfFkkSTj0KHDcE55RpHGsLAwGT16FEhgT+XB6VyO3JkIicnL05xSlHRc8n95S/I3zheHiO7iMvZ6ceg+TOxb2TaPdAnaVZwYK8Unj0rJGZDTtGQlqRFniOl9/MU+IEzsQ6PFzrN1pcSxcN9GKYzZIfatg8Uxur/Y+4XU2D0VKmXzIimM3S129o5SUowsHV0HixPuzykslpUrV6k82+aSs8oeSInvhAnjJTy87QVf5+XlS2xsjJw9e1ZioNY07ODKX0hCwmDpoaFtZNmy5UoNSvLPsXVxqZ60c6wZf/Pnn+eqQwLH3N7eTsaOvVgdJGrTr6rAbaxkkVjk5OTI9h27KpUkcjUwT3pr2BL5+wcoCSDtBtfvPArV0EXLKEoAACAASURBVHaZA5XtyQR4KXq4yuThveS6yYPkoj4dJQSG6STxB0AYj8AMJDExSY0jcTbWGJ9NdXavXj1AGAdVCh3J2Ze/r5c7nv5USROopgoN9JENWw+JI4jajVcMlddnXSuekGxWVai2vf2Zz+RsUqp06RQu/3lgulw6qvcFl8fB/pDq3TKyyBMJiGBYiC+CAV8i118yRLbsjVXXbNp2GFLOUjspnKCqIouUaiZBdU61GfPe+oJ8ulVw8KHUMw8x5Chd4TX8pEPFnJqRrQ6zwX7e6qdRCiENPQOpopLyuruCuFMaYydbQV4fevU7Wbp2r3z/+r2QcnZTKntnEHtKU8tLGalGT8MzOAY+sLM0JJPlQcmGBLWoVOLj7obDGA4Mp5LTJB/tpdTSdLCq8XVSZxdoslhn0Da6ijftOyEvfLND1u9OwkERmaOKwBgxN3OgdXCxy5dHbr9I7riyHw58OruLNYPX4ski1crffPOtzJ8/XxGBoUOH2kylXLBnreS8epsU54Bs4KXpENZRnCffKc7DplozVpXeU3zmpBTsXiWF25ZJ0cFNSEcDtV5eNq6lNBQSMUjT7EM7ilOfMeLYf4I4hHeB5OV8opT7+7uSN+cliM2cxXnM9eIy6Vax9w+tto10Dch95++Sv+RrVV9JQa64zHhYXC+9U3LtnOSFF15UmLKYS67PJ3oIueLRSl599WXp16/feW2hhGvLlq2yatVKqERPK2kv7VrOtzmjh627vP32W4iB2U2eeupp5P9eCuIYKrfddpuMHDmiWsJI7BhY+uqrr1XPYB8oKXvjjdelT5/edZIHvLGSRWJhkEVjIEzSVjuFoQ9MMvz9/ZWEneqinQePycI1u5UadseeWKXWBYvAixuzBi/vgABvuXrSQLliVB/p3x25XJFpgertA8jwEhMbVxaj0QixY5DFwYPOSQfLT4gjx07Lo2/8KN+DMDqDsNxw6UWIrxYlf33uS4T0yZWeXSOURG/s4K5VzunvFm6CZPILOQui0zm6rbzw12ky9eK+F1wff/KsPAZVtyKLJFfsF9hWMQ4vXTuHq3s27Doqi9F/9ptSbcUnQWi74/vykkUSqt2HE2TNtkNCaWcqiBlV9R0ggR0AXAb1iATBNanet++Pl6Ub98PWM0N6dWmn6iXxiz+ZrIjeEJDvKSN6SgAkmyzLNu2X9TuO4qCTKxOH95SBPSLkANThD7/6g/y5bo8UYL1cM2WIkvZyLPm8MQM7IyammxxLPIs8vAdlB9p0/NRZbLrFEg4y3BskemT/ThICIm6EIvkE9ph0+GEf75oxSuLw+7fAMg1Ec0jvKLl20qBqSbrNXoRVVKTJYl0j3Hjq37z3uCKL6/anil1hCaSKhaYPDk6pZ1Nl8uBQefrukdK3W2izNr2oqxFp0WSRUo0//1wsX331lSIPl19+OVTPbWyGdWHcXsn96DEpPLQV0jeThMFpyKXidu8bVhGoig0rhhQxb95Hkr/0G5GcjFJbrUqO8dyksXE5dB0iLhNvUT/tXU32Syx58z6QvB9ek+JcqAJdWonr9L+L87gbQTSrlsRQGpH73oN49hylWqdK2vnKf4jLJbdBcuolCxcukq+//hpxK4+oxXq+I8H50tmKjkSUZJDoTZlyicycORMqzcCytu7YsRPmAp/Lhg0bleSvMnsrFdsP6lCO6d1336WIzDPPPCvLly8H6cmVdvDMffrpp5BVJLpKCSHrYCiY66+fKUlJSar9Dg6O8sors9VhgupoW5fGShbZT66Vrdt2lHWZY0QMwrBegkOClCT7OEjG/NW75KclW2URyRJIRplkzbiTrKLUCLgj1LxUD08Z2UsGgqwQ89jYWFm1ei1IUaoaW/6tOrJISds8xFy79cmPJAlELzIiRF6CVLBrhzZQtX4py0GMWkGieefVo6F2na5sJisrVpFFSEB7dW2npHdbQIpLICG0A3HjoaUYm1T3zm0V2dsJ0pUF6UZ3kDyDLLLd89fskpc/WSDLN+9XksFweEonImtFHAhpV6jP/wHHmWlj+ymJ3icgp4+/9bOcjDspXbu3l3ysKUpvz6ZmYelniTdU5y+i39dPHgzC6Sb/evtneeWzhZINTP7zxI1y4+UXyYsf/CEfo57MrFylenck2cW40Sbztukj5am7LpMckFrafn4BFXYmpLxdIultag8yewxaFke5YcpFMuuWSRIR6qekiMNvelFWg5hKUYnMeeM+eff75cB8L9SARdIJavclHz4ooUFVe4vbeg1VrE+TxbpGuPHUv3nPMXlhzk7ZcCAF09tBmaEU5GYrM5LsLOxPBTny9D0j5C+QLnq2gnlWQ4q8Gw9sZrekxZJFbn6LFy+RL774AunHWiMg9yMgEe3MBs6cC4sxUQs3zJPcH16BYWQSJH45JrL4t3dMauJalOLkBJC8DyV/+Xdge7T3wksfaleIOkolh6Vx8GG3UUJxPJ+H7xyieoszCJ1Tj5EghiYyaJDFkvxckL58cR56OaSED4lDcESVLSSxzP3gYSlYMxfPc8bCzBXX6x4XZ5BRexc3qHzTZMWKVSCNC5WauIhtoIUYFijVuiR6huSIxJBSOxaSAx8fbxk4cJBMnz4NauO2ZYRwz569kBS+LTt37iojoFRVezFlXJlTA4mipwwbhoTyky9RtqUkNQZZpPqaz/jHPx4AGZ0M+9PKnSZ4DT3jb7/9TuX5y0JpzjvvvI14gJ3LPa8Wg1jh1qZEFokPbUAZF5ESRaoidxyIl1mvfi9LQNCU4SqlbpW9kEkW+T1+dukYJo/AOeSGS3GAwbWpqSmyZMkK5fxijmSRoWleBin6z7u/4Xl2MgFStE+eu1WRtP99u1QegTMKVdNDYIP4zuM3SG9I92xGFtH+O28YK6MGdAIxWySboXZHJxRRCgPxe+a+K6CSTZf/fDxP0uENTcniy5BwToDN4pa9cfIgPLKXgzB2gJf0fXBAGd43GqF/EmX2pwtkC1ToUSC8rz96vUyGxPDzX9fKU7CBjMX3zlBRTx3bVyYO6yH7EE7ki9/XyklI9Eag3rfg+dwTktFn3/1VXv/yT0kBWXwZdVw5rp8sg2Ty1c8XIaROgiK2N08boZxcKA3ug7YN7tlBXgChfHvOUsmGlPOOq8fItTAZcIJW5H/fLpOflm6RHIQoeeq+qfI39Jsk9uLbZsuKzQekCPVdjOcfjDuFlGw+kpiSLpOG9pDn7596nnOR7VaLeTVpsmgeTk3/qhJZtyte/j1nl2yPTceeZyeFkJ4XwB6fBzfKS9ISz8AMJkKe/9tY6dUpSO1HupiPQIskiwzbsXr1Gvnkk0+Veu1vf/urTJw4wXzULLiyOP0MVMRLpSh2l5TkZIljr1HiDMJYm1KckSL5i7+QvN/eBdODyplEkDZ1bTqIYxdsurBTVMSLtozHDwrV4ZJx1qQOJGHsNEBcpv4VNoZD1HIpTxbx1hfHniPF5epZ4ti+R5XNLNi9WnK/eVGKjsJmkbl9seG43fEfcRpxVdmJjaTw4MGDkBbFqaweXJy5uTnyxx/zJS4uTkn1SPYuv/wyiYqKKiOLQUGBsFHrrRyNjEJV85tvviVr1qxV9xjSw+7du+PanqWesuxNCRwsfKVv377qp1HKk0WSkJkzb4DU8Dp47ZrUduWLoWL97bff5K233lYe8JRy+fn5ynvvvStB8MytCw/SpkoW6fDFPNCuru5y4PhZoZRu0drdchBOI4osGrZ0PL/glE+1bSBU0fQKvnxMHxnVr6M42sMWDyptrsdly1ZKPDIqmSNZ3LDziNz29Geye3+ceEMF+9BNE+XxO6ao4dwIdfCtT30ie/bFYy55ygOQ1D2B7yqTKFglWZRiueO6scpRhCrif/33F9mHdviDLN0/c5z8FU4vJHkqhA3UsuXV0E+984vM/nA+yFe2/PXWSfIvSPWMeJD/mD1H/vv1EikAYXsMzjnsz49/boG08BespZMyEqTsjYevlV4geCdhY3ntw+/LCuAdBpXy1/++Q4YjNE95sjj7kevlrqtGIji6q1z/6Pvy7YJNUgRbw0WfPCzjyjnb7D96QqY+8I7sP3RcggJby4J3Hygj13SYmfnYhxJ3/LS0Dw+Whe89IFHhQeeRRR/YWv7zxgkyGursuJNnpGM41jFU11VJc2vzDjT3Xk0WzUWqaV+XBWI4d9V+eX/eIYk7A8dSaDXyYIKRm419Bzb0dnjv5GA9uTkUQQI/DhLyHtLKrXItQ9NGou5a36LIItWKhw4dkq1bt4Gw/AFbt1NKpfjyy7PrNM2Y8lKGlJESPqpoa1sKd6+R3C+elcL4fSBqmPBUkXZAHLXJd4hj7zFK0qfIIj7FJ2NgV/ilFKz6SUoyU8okPZQuukz9m9i7eZxPFgsLxKn3aEUWHSIr95QsTjomuT++JgXr5wmObiBuReIABxq3W55VBLS6QqL+5JNPycaNiFMHiR+9bF977RUZPvz8WHgV6/j22+/ks88+Vw4tJBG0Z5w4caJMmzZNBXCuqVQkizfddKNcd921Sl1dWWGu8Ndeex0hXvaVSTHHjRuL8Er/qJRg1vR8c75vimSxUzQ8/HFYoQORk5I0dgBp85OVW48qj+Ml6/dCQouDirLtK4EjjJuMgN3b5WN6y6VQP/u0csL3ySpdYBvkVWfs0uUrVipptBHGqio1NJ0rPoO69F7YGnKu+/l6yiXDeoLgmByi6DQyb9Uu2QmySNHCOEgd33liJkjOObMGY1ysI4slcvu1Y2T2P2eIKxxpvvhtnXzw3XIZ0rejUiEzYDcleU//b65klEoWXy21nbwNzjgfQ4JHTF6C5O+fuN44gLz82QKE3JkHZ5sUufHKUcp+cvmmA/LEf3+W2KMJch/UwI8h5mMICDcdUK765zvy5/KdEtTGV+a8dCcknZ0vkCzeATUzHXyuffg9+X7RZimCCvuP9/8plwATozCk0AOzv5Vjx5NkGKSlnz7/F2U/yXIMtovj7nhZDhxFYGSM99bvnoJnafg5sojN+RrYob712PXKc7yxFE0WG8tI1G07EpIz5N35e+X3DSclM6dY8vOgJcstwP5UJNkgknl5JmeXzOSzctWELvLsX8cg2oFf3TaqmdXe7Mki7eWoRjx6NEblfV65cqUcP56gSAelStOmTVV2bU2lUE2c/+dnkOr9W200VD07hLQXl2l/F6eLLqtUalKcfBzk7nVFGBWJpOdyRA9xufYRqKOHn6+GBqF1gse2yzWPgICe20jUjfiu6OhOpfou3LQA5DPVpHYDWXW+5A6Q1dvF3qv6BUj7v6efflY2b96sVLmM1zd79n9k1KhRVQ4BSf4zzzwn69atU8SNHxK3u+66U3mvU4LJv12oVjBJq0hKn332OWWzSDU0JUvXX3+93HTTTOXFW77QPGHbtu3yww8/KkJrqhdEBFLFhx+epWJq1oW9Ip/RVMki58DCBX9KQsIJFZc0KqqDRCE+op1zK4SQ2Sm/LEU4i10xEtUuUK4Y3Ucug5dxVJgvbAzPIrD3GRU2h4SwQ4dIpYpesXK1Wq81SRYPwmGDMQ9/W7IFZBTSbahCuTkonRMLpZr0RubHDo41fj7y+O2ToUIdd8Fcs5Ys3oFwOf/++3SlkmWsx10IHkwvYIOQ0v6PUsTyZPHiQV3kDsR5/OgbE1n89yPXKbJohPSY/cl8efGjeZICqeHNM0Yj9M9USC4PyJMkizEn5B5I7x6/fYq0gaNJOtTCJIuLEKonuI2fIot0QqmohjbI4jWz3lVksRhkcd6HD8kkqLKN8jPG6e///kbiQRaHoo7P/u8cWaQX+Pi7XpGDIIsk8Zvm/Ot8soiNeO6b96tQPA0pSaw4sJosNpWdzfp2FkHAsXl/gvx3Yaxsi4F5FOwT87BnDO8aKIGtXWT+qiOQdGeKK2yLsxFGp01rJ3n10Uly6ejO4mREK7D+8S3mzmZFFrnRU11JWzMayNMujjmfSVCY8zk5OVl5WnITMqUWay333HMXbNsmN5kBLz57SnJ/eh1q6C9VXENF1EbOALmbJfYeVeelLti2RBHMIqilqY62c3IVVxBClwk3nS9ZhLje3i9UHLtfJHb0iC6fEg2LsvDgFik6AkeHQoj3qf6mlzfU2q60cYzqU6MViDVk8cCBA4oscrJy7Gij+OijDytVM6XEO3bsKAu5Un4gSfSmT5+OeJgR8txzz59HFpl1h1Ll8iF0qH4m8SSRPXIE9melhersSZMmgFzeCHKJHKN1ZBjdVMmiHcZk4cI/1SHMKAEB/sqekc5ESRmFyuOX8RUHdW+nQhidTjqjfhop92g72r59RBVk0QXhjs4PnVOEecmwPLc+/pGkIHyMB7x4Wb9S5Zpi96rC6+iteyQGgbExbpfD1u+dx2cqolW+1IYs/ueBq1T8xcpKRbJoOLgwWPeLH/wuGQhvczvs/55DwO8gZJxhiJy//ecb+RCOIgWQhjwLp5V/3Dheflq81aSGriVZvPmJj+RreKkXQCr71r9ulDuvGqXiQjKbDe0/r37oPdl94JgEgfDOfet+eGS3V92ihPbOZz+T48CSdqa/vfU3SB0DzkkWQRa3fAtpI6S6dbU+rHlJa7JoDWpN657klDT5Zsl++WXrGTmZDl/P1AzpF+Er90/vIfmwrX/szeWy/XAq1M4u6vCfg+sfuHmAPPiX4RLkW7lmqWkhUD+tbRZk8RSC+tJLdu/evZBuJJSSRaYTK1IEkQTDIIiGqofEwM/PT+6//z4ZP/5CSUP9wG/5UwpB9vK+e9kk2YPKzh5OKi6X3SsuV9xXbWVFdIhBeJyC1cxwYSKZrlc9iHvvPo8sKqcCEkQ6pNC+7LxC+zM40NCzm0GP4TxDG0nW4dhlcLXe00Y11pDFtWvXKZUwiT9L+/bt5fnnnwWxQyqz11+XXbt2l6WOM55jytntLf/97xtwSOlyAVnkS4O2jxWLyevZFG/OiKl51VVXyZVXTlWe8nVhq2i0oamTRUoWDacUri960TJUUZfOnRBQuzM8ErOg4jwhqYhnajg4lXdiqYosMjB7D9imDh16zsQh8Uyakr69gQ/nZP9ecM6AujYIXsXl2WIR1KN/rNopz8MBJg+EqC0IznP3XiE3XTa0Qcii4eCinIFe+0EWLd8hEVCL/+XKEdK/WwQcRBLlHTjmHNgTJ31ge/gGpI7DodYuc3CpJVl8AakKZ0PNnQpi2BeBukf17ww70TzpAQI4Hdlu3vxqsfKGzoLa/EZkprkM6Qzp2PXhjytlIewi+W54ATaad0wfpdKtlTm4gCxuhrSxL1TTmixa/l7Xd1iHQC48npfuOCbfLI+R3cdzJD2vWPqFtZK7LukiF3UPko0742TW68tl68GzKlc852ZaarqM6eUrrzwyGdEMLozha11Lmv9dTZos0t5tyZKlSj25e/ceRSZMwZNNGz1LVZu7QRb/+tf7lUqzqZTCuD0gfbOlcDtUWLBXZBxFl8vvU5/qCp1i8r59CSrszxWpK4ZntstV/xQ3fMo7uFjyoi+mfSMcdlxueEIcw8zLd2sNWVy+fAUcTf4rJ06YyEi7dhHy4ovPq6DfL700Wx0OygfJJlGkc8z48ePl5ptvUo4uFW0WzR1vPu/GG2eqeuj9W5eluZBFAyOuMZK1EITWmXrF5ZKIeJXx8SbHlfLzzAiPUxVZpNq/R/dusGs9R/CWI1zL9Y9+ICdiTsIO2E3uRg7o/8JerrKyGWFt7oFd4yakuKNKesblQ+E1fL0EwsbRKJS23fb0J5KTlCYRcMqY/Y+rZPr4/hdUFwt17CwEtf7+h5WKlN4MR5ZXH7qm0oDVvHk2QuMwLmMhyFcUQue8CW9lqn7Z56Voz/sgYfMgIaVIPgROJSfxfHqWj+kfrcL9jIHKmhKRj5Fj+vE3f5ZTsFm8DTaLT999OULStJa0jBy5/K9vyopl28Ub4Wx+eu1exEvsolTWtH3MRX0vPnmj3IO6vCB93YO4jrSh/BmSyiLYO2KABBHA5W83T4Qd5GTJwwHqU8RO/BL2lySubWF3ySDpcVBNd4kKk2nj+so9M8Yoe0mO4bAbX5A1cO6hPdjGn56VfgglVJcHKkvXn5YsWopY07meGZi2Hjwpny2LlY2H05F9qVB6d/SV28Z3lKGdA6Bitpc1IIsPv75SNu4+rcgi5R95cLYMcIH5E8jitIkwx9KqaLMGvUmSRb5oqcKit+qPP/6spImGNMisXvM1jzqozrzhhuvVp6mUosQ4yaNzycofpQRkkZJF50vvVt7N1QUCKCOL8KJWQbQR6oZk0XX6PyyQLJJ9Q6pIkkoJJEOggHg6j78J6uybkQGG4QiqL9aQRaqZ//3vl+D0EKOeS8nis88+ozygmaJx48ZNZd7W3MB9fHxUjEVT9hao1GEbWZEsViVZ5K5NiVj5lH5t2oTIvffeC8nWRXVmr0jUmhtZZJ+IM1P/TZt6uZxKPA3Cf/ICyVNNZJEknWRx2LCLyiYXQ7T8vGSbyWnG3UWFfaFkrrLCTCdrkE1lJ6R5vD48NEDGI3OJ4X3Me/aDdC5cuwcbTp74wXN6BKR60aXp/srXybpWwDN4L2Incq4xziKlc64ulcfd3LQ7RlZDBZ8PI/sAqJlHg8hFIsOMUQ7Hn5ZVWw/KIfQnNR1BuRETMgLfM4xOl/YhZcRrN2whWU9aWqb06RYpQyBJpcNKHiQrc5dukxgEJm8FMnjZqF4IoO2n1P6bkUmG3qCjB3eDV3JblfWFhcG86TATD+LLv1ElT/x64ho39IN5rendvQ/e0QzKTa0+yWGfzu0ULiSvRpkzf4NyfmEkpJsuu0ip0i05cNb0vqjt95os1hbBxnk/tYY7EQLqy6VHZMX+LJivlMiwTq1lxugo6RMVIK4qGH6JbICE/sFXliOb1Glxc8W+h4laUgKHF6Qt/evMwfLQbcOQSarxOGQ1TrRNrWpyZNHIJvH119/ITz/9DNtEBOAEgbD0BUXpE+2kqIKm44Kl95szqEwfyCDD8fHxSuVJG0lKxcLCQq0mHcU5mZI39x3Jg92iCpoNu0HHvhebbAZDTeFnKivmkkUevewD2iJ8zgj1s7wqmoG3i44ixuH+jQgDlKE8sYuhrnYIaieuM/9l8sRmeJ5qijVkkfc89NAs2bdvvyJxJPmUBt9yyy0qFA/tUekoY3JwMR0CGIqHpNEY14pkkSF3+vfvd0EWFzrT7Ny5E6ptxnIEFqWBoUeMGK48oRnguy7mSnWLkXOVpha0ySVRbohSMSi3EWdReUOX2iwaaujy7WPby5PFyq6xhiw2BAZ1+UzOtQyE+iARqy+je3qJOkJqWJ1DCtvEwpSBTbFostgUR636NufDF2EnDk9fLN4vqw5mixsiWozt7ifTkf+5c7ivyoGudgKQxbU7YuTBV5fLpj04GIEsmrJI5amQVeOHRMrsWROkR3SIyhNQR6bozWYAmhxZ5KY1d+5chFH5AgF8kdbHyhHmRCIR6Nq1C1LBPaXyB9uqMC4fpV27d+9WpIPp4ngS8vLyVDH6uOHTq5Y5iikds6TQZih/5XeS+/kzkKebXuR27p7iOGiy8kamZ3SlZBGey7RZpCc1SWZVkkWG91He0PCUdmh/oTd08YkjsHv8WfJXQbKZetokacTHachlsJu8H8+PsDlZpH0b0wfS5MCIsUjHlHvvvUfFaDRHPVyRLFKaTPVyZd7QDK/0448/IT3gsjJbSF/f1koVPWXKlBrzSlsynuWvbUqSRZJA4m6QxQULFimpYUUVpDlk0cj/bKihlyOYe/nQOZVJFitizDXGQ0OHDh3Oy/hT3ViQgNO0gYHby8fktHb8arqPz6OpDD2/WfguCAgIqOm2su95P/vJQPU8eFpS6PjHgzVV+lxPPEjFx8dJ506dxcfCuix5bkNfq8liQ4+AbZ+fhsgJa3bGyJxlh2GjmC9dIP2/uE+IDO8eKJFB2AcRmB+JSBVZpHPbmi2x8tArf8omZHVxw17L/c25OB/ZuXDwDveSN5+YImOHRCvHOiuphG072Ihra1JkkSotBnN+8MFZStKiiFItRpibFMPnMEAzP7YoVI/Pn79AkY0zZ5IR0DmzzJ6OBNW0yTqBpHaT0aNHIVPJALXBWVKKTh6RvF/+iziHf5gcUXhaAmF06jVSHBHw25T/uZwkgM4o8KLOm/u2FGz8Q+zh4FIVWRRz4iymJkner+8gFA8IY3YGFieIt2+wuN36gspBXV3hZsfQOVu2bDE7dA7r27Rps3z88cfCLC4GYWTYHGZpGTx4ECR+AUp9zBOiK06QzApTvlgaZ5HzjHaSJP18HufZ4MEDESPySeU4U5t5VxU+TYEsKtOD0nXnBwIdGdkO069Epejj2LCUJ4w1kUUj1aMH1mFHhM5h6rwdO3bLtu07VLpF4syDQUU1dEUMGfydoZFGjx4tHTt2NGs5UfLPEFpMJ1nx0FBdBSRbnMckfXSSM7fs27cP83iTSjNJ8wgStsqCwldVHw/HbDMJZsX5TRwZGiw4OLjSOnlo5ZzmffT450GVB286bVUVa9TcfjXm6zRZbMyjY0nbSuT46VT5cdk++WVdvGQVOcnY/u3k0gGQJoZ5wdnKpSxfuVFrIcLKLVx9SJ54ZZHsiEN4Lpir2BXliSPWSm52vri72Mvj942Rv0zvL609m6bk3BIEa3ttkyKL9H5lXuAvvvhSiZhru2Eb0kWqLB95ZJZK41abwpfvSsSIY0o6ktnydm/l6+UGSjs6bhb9+vVVRNUSwsjYikUHNkvu9/CKRnYWe9ogEg9HJ7GDStgeIW9UWJ1ypQQhBIpPHJbilNNKbVglWaRkkU4r1QTlZrVFyHudA+lm4d51psDgKK43Pi3Oo68pCwpeGZbcnJ988l+K/FHKYU6cRdbD6+bNmycffPCR8nAntlTd+fm1lvDwdkr1bFIZF+PfbUFiImXEiBFlG6ElZNGYW3ScYnzG1NQ0VTelj+wWxwAAIABJREFUT6+//qqSRJV3qKnNnCl/b2Mmi8ysYuSGZizFQITGIdE5fjod4Q2LJNTPXQ4eOoqMPYcQFiepbO5XRRYVSUTnqXL18/MHYfMTaEUlBqFZOrX1BxlLlP37D4LgHFMRmnr26HGegwvbQwkwPyRsJEGMi8nfSX46deqk1tf69esVxJwP/I5mISRLLIZUj+YonJckY5xnvJZSPwZm51wz7u+BNrDw7yR9XMN8Z3Au0FTCmBNsG99N/I5aBNra8h6+E0g0WQ/bSBLMGLCZmZnq7+Hh4apN7BPr45zj31gPySwJKu2zWUikeTDlAbpPnz6KRK5du1atqTFjxqjvKWllHQwxxfqOISuOQRZZJ//NEFKUrhIXwxyAaU9pOsM6+vXrp/rFSBOsi33jPVwD1JyQgLLt/fv3V/fv2bNH/XvAgAGKuNbFOrFkvWmyaAlajfPaNKiMNyGV39yVh2RvfKZ0hW3tGJDEgdH+6r1jFF6XxrBcZ9PgtOIqYSH+iIRwQJ59a6nEJBbAvB5qaKwXJALEuwZZXgqKZebl3eXJe0ZJe8R91aV6BJoMWeSmwxcrN30GTbZVYb18cTNP8PTpV6oTv7WFL9zXX3+z7KVdXT2GlJEbFaUhjOHHmHTmlpL8HCncuUry5n8kRYdh6F/IYNPMD810ahVD3pTmiWbe6FKbwtqSxRJI23LefwiONt8rhxmVGxp2k86TbhN796pjV3EzpgfzwoWL1EbHjaWmoNwGJtzQ58z5Fin/1qiNjjHpWDiGhsSL/yZx5Ifhbi677DJFaiwhi6yD9ZE83HTTLWWEgRvfG2+8pqQy53JRmztiNV/XmMkiD0J79uwDmfEHaW4tZzPyZM6CjTi571ahVaZe3BcBt3thHmTLgUNHFOHJyjKRMqZvNBxcjFiMinyDzAUFQSKM+bMEQafnzN8ox5DtZWifKJkBT+Totr4gMcfkKMiWP4heeW9oesAvXYqIACgkNCSAq1evVkHaOacoDR45cmQZSeJYkrhRwkbST8JDkkZSRBLJnyRv/PB+zhmqbSl1JJki+SQBYmEdjMXJZ/F7kibODdrBcl5wXpM0keCRlNFBi/3ld3yHkUSRdHGO8p1hEEe2mdJK/uR7gW0y2db2V+0i4TTqYj0kdWwbf/L67du3K6LLfvJ39ot9JGnm/SSUvI7Ppiqb+A0dOlTVy76wLVT5kyTyPUgc+AkJCVHYkuTyuewX8Vu1apW6j3jymhUrViiyy7lCDBiNoKGllpos1vzeaaxXZMLRitEHFq05JDsOpUposLf06xwi/bq1ES93B0k8kyqnETMx6UwucpEXyN4jcBI7myIRbXxk8siu0q1jqHz583p56eMNiL9I21yYTEHQIjh8UkWdm5knw6HCfv3xKdK3W1hjhaHRtKvJkEW+QKlqmjXrEfUSt1UxpIuUJIwfPxZqzSnKAcXSwpM709H98cc8lcLOXKkn+8UNh3mKr0B4EcOeyZznk/AVIkB2wfI5UrD5T5VRxQ4bkhLF1FAMsmiEzsn9/lUlbaRam5JF12serjLdnyJT+OS8+0/JX/atkiTS+cVlOryrkUbQroaUhtxcP/74E6Xi5Sb/yiuzFWE2pxDnnTt3KU/4zZu3Ki/oitILg4j36tVL/vWvJ9TGSLLIzdHI4EL7Q2Je1WbGOrhpXnvt9YpwcDy52b/66isqmHddZHFpzGSR85TEo8TeUX5fuUu+QaiZjfD0PYMsI0zlF4IgzsOR9ePqiQMQ9qWjnIVEbt+BQ8qDrjXIypVXXqG8oengQsyDgwORq9hDdh05KV/8vl6WIi3gAXgk062W6iJ6Nl+KTC/TEUTb291RESiuUaPQLnjr1q3KBpCSNY4H1dBMG8n1Rykj00Gyzdu2bVPzjCSKtnsk+yQ+JLQkXyRV/Du/p4kBySAlcHzP8LkkdYMHDy47SPI+zmGTzbG7ygpFwsZr+Dyqgyl55H20LaR0kt+ReNH8guSNhyYSUkodu3Xrphyn2E6uf5It9o+/sz+ULrLw/UfnK85FPodrhm0h+SNZY7v5Nz5n0aJFihiyLiOCgGEbyutZJ/EioaZ6nN+xnQa5Zdt5H3EhSWZ/GW+UJJ3P5PMoVaQNL9tOqelXX32l+kuiyOvuuOMORR7NfReas/4tvUaTRUsRa7jrqWugrCMPayPh1Bn5EyRx3a4EKXZwlnaIEBAZCCkihCJJqXmSkJIjCcnZIInZcjY1G+sBDqueDjJucLhMHdZJBnYLUYH6n3xtnvx3zjbJF2cVAqoYAegLS4UM9pTKI8vLm09eKoN715wytuGQaRxPbjJkkRsAbQFfeeXVsly9toLQUDtyMxozZrRcfPEYBBHuYnb1fFF+/fXXaN9C9RK3JM4Yn02y06lTtHKgGDZsmNnPVaQNE565motidkkxUvEV7V8vRSdjTenPqimKLCI2oyuCeef++j/J/+0dRTKVg0vngeKM9IGOyDddVSlGu/M+eULyV/9kCsVDsjjlHnGecCPi3jEwctWFGxOlGUuXLkeMzLXKUeWii86FRakJAM6F2Ng41LFPqSq5SebkUIpVPngQ8xC3UkHXSSZoJ8nrTRJIOxCJCXLNNVdXaTPGNpJgPPDAP1TWHxNZdMBhZZbKJtLSyCJxSzybLs8huPWviAt4PAHqWaZ6pKSamDJ2Cv7NcDOjkZv4+smDpVfHYBVXMTn5jLL3TIE6vwAbASWTp85myVd/bEAWlm2y6/AJZFpARiDWRRtk1oU6fbzcZexF3eWhWybKwO6R500LtofjQ/JE0kLCR2kzyQ/JENXPlAbybxwrrkuqTikZ690b6QZhekLyxblDgsMDAU1BSJJIjAwCRMLF6/luMBypSJYoueNhhNdT/ct7+W/+TmkfyR5JMckS/z1w4EA190giy5NFSvN4H6/jdzw4kkBSWsfn8t9GliGDLBIIkk2aWVDVTBx4P8kmw0XxfbJgwQJlj0gSS9JJySr7aEgWSRaXLVsml156qSLMbC+lhbznu+++UxJD9onY8dBEYnnDDTcoUsi1S7LIzEq8n79TJf7hhx8qe0w+kwcrSjnZdk0Wa3qj6e+5NpiJafehk7JuWww+x2VnTIYUwWElNBAmG4iZmJaeL+nZRQK+J9n5xZKF3M+FeFd4uDvLmL6hMmloBEI7wQQJkkVH7GW0cfz7i/OR/egwAKa2DdJF/L8XFF8MT9U7OlSGDgyXicOjJNif2rDqgs/pMWoyZJEbwHfffY8X0kdlKcJsOXwGYaRkgTZvjNM3fPiIaqWMPLVzsyGJXblylXqpWkIUjfYbz77kkkkqPIsl0sXydZQg8HYJiGMxJYw1OP7Qts8e9o0OwZEgl0elGPEbmZlFSVohGbSHV7VdNaRPSe+OH1COM0r9zfoCYS8ZEKZsJ2sq6uUAyQ09aOmJbql3J+un1Id1UIpBaUrFxW6yXwxXG+/+/QfKpCy8l4TFiMFYWVvZPkpIuDEadRPTiIhz9pE19dHS7xuzZJF4ZCJm38I1u+RzBGz+Y+VOKWYuZkgVy0opaXRC7D7G7Js0vIdcO2GgRIT4KE/EYuZpT8uWHxZvkx8WbZJtiPeXitRc6mBjzFdyeZpRgDj2RFaR25DZZOqYPhKG4NDlC00SSK5IFEmOSFBIsphj3CCLJISUPpK0cSxJ7EheSMJIaji2JJskmpxDvN4gi3wPkMhx7OkwQ0JH4sZCaRtVrpTEURrJwwufT9tASq9ZJ8kS20WpHNtK0kqCx0MISSvfHZQs8hkGKWR/KKnktbyOZIvfUW3NuWeoofk7n8m+UorJ9w4lgjTPYN+puua64IftIPHjT/6bZJHkku0lWTQIJwkt+0cpp+G1TaJI7Ph3qpxnzpyp+k77RUo8jecpByRIavkdP3x/sW+0nazoiGPpmqjt9VqyWFsE6/5+mk4lJKfJ7ws3y/e/75I9CSCF+fBOdnQRR1dk01LvYng52zmB8uF3qJId8dPZpQQqaX8ZOyBSxuHDsDmuLog9jHdHIepcsGynPP6fhXL4OPJBB3lJMILeR3UIlv69Q6RXVKC0DfSGeUsrxBblPeynJovVjXaTIovff/8DHBw+rBOySJAMz0y+jHn6N0kLeihSERwcon4yrh+lWomJp6Bii1FpBvmC5MvfGqJoDA43Jb6oH3jg70pypUvLQ6Axk0VjNEhiDsbCXnDjPvn017WyCcGfFdmjlNEoJI34eCEdXN8uETJ1bD/YM/aW7QiK/dmv62T99sNyIhGmJLylfFxOZW9bIm0QVPrWK4YhwHRv6dqhzXlBoI1HkBRx3fEniQk/lG5RIkhiSGLEv1GSyHVNssT1SekgCSFJEKWNvMdwtCKx4e9UbRt2iCSQPBBSckdyZlxLKZ3xDJIlkjASTBJDkki+Q/g8toeYmcJnmWwS+WzDyY3EzSCxrJOSSdZFqShV1iSy1DawL0Z7iQHv53ckiuwvn82+UoLIvxvkkASVz6OUndeZHMOK1DN4PUkinWbYT/6bmFI6y/cRCSnrYX2sl6STf6MUkgSW1xMDU+D1QIWtcXAjTiS7dSGBt+TNoMmiJWjV/7WcxwkI6v7Fzxvl0x82S3wSDlQurZCR1kWcMfdKsI7oklLMD9J18nXR2ttZBnT2k0G928iwfu2kW0SAeCNAPaNhlO2nOMh++vVy+eZXpNOMDJFxwzpIKN4rwUGwr4Wk0tOtZoFG/aPRuJ/YZMgiX3rLli2X//u/F9TLqS6LSapkchLx9GylTsfu7q3UC5vP5suSmxRf1HzZV+X1bEkbWS9fyoz9d/XVMyy5VV/bTBBoCmSxjKzl5csuBMZdsHqnfPLLGomNT6wgITQRRkoMg/y9pQNyMiedzZDDx5KkhBJJkktDmqjUznQ0c5crx/WXG6YMRraQ8PMyrNTnEHNt0xOealaSKr57KOGjo0ltDoQ19YHvnSVLlij1ON81dEihtJIOPIYquqY6LP2ekklKSQ1PZ5LAsWPHKgLbHIomi413FEkUY5FG8vOf1stnP2yXYykl4oRDjdpP8X5g2sti2BcW8NACbhcZ6gVJYpj07wmS2LMt3imtVQpLx/LajdLucv/euvOonErOkY7tg2Hz6KWCz9uXBuxuvKg03pY1GbJIMsUMHvfcc29Z3DtbwmpIFTmBTafiCGW/w5cn7ZUoKTgLTytKFKn64u9U1/DkbU0GmYptN0kHPGXGjKvl1ltvqVGNbMu+67oaBwJNiSwaiKXCzmjbvnh4Mm+Qr/HJxL/LbA95UamUUdkhkhyWJ4mlamtHqK1HwjnmzqtGyaAe7ZGurmHDWPAdwAMhJWeUsJEw8iBnSSxGa2cUCSKfSykk30OWxoC09LmUFFKiaYQTYj+pVWnokDeW9qOq6zVZtBWStq2Ha+zA0VPy4VerZc7veyQxG2plSAftoWougMq5ADb1JZib3l5O0gt5nrt1aiMDeobLoO5hcKbzEK9WLrCAqdqRk/s5U2FSfcGUljVYZdm2c820tiZDFjn4VO/8/e//UHY+tiwGQaQdT1RUe6h9hiuVi4cH7BmwUfDDQgkDpQ5UB1H9snnzFmU3ZRDH2rxgjdAvDDL92GOParJoywFuInU1RbJoQJsAtfKmPUfl01/Wym8rdlxoz1hxDLBZMIwTw1vcceVIlau5Q1iAciLSRSNgKwQ0WbQVkrasp0R27IqTdz5dKXNXHJWz+ZAkMuQUIlsUQevgCNv59m29pWt0oAzqGQZVc7iEBvmIr7e7Ioma+NlyLMyvq8mQRXaJdoE//PCjvPvue8pmpyYnjppgMKSJJIP0gCZRo2cf7YxqIn68l/ZOdNCgZ+Svv/6qbBhro5ImGZ0wYbw8//xzNTVdf98MEWjKZJHDweDcsfCSXrXloLw9Z5ls2XXU5ABT/u1OCSOM04MQaueWy4fKDITa6RgeBI9GnUGhGU7pBu+SJosNPgQVGlAi6zcflNnvrZDF649JRj7eBlANO9nhnQBnky4dA6R/jzAZ2CtMouGwEujnKT7IruIAjURt9/vGhkRTa0+TIoskiFT9MqvGrl27a5XFxTB6Z25ohlFh6BaSREttkqhJy8zMUJ6KjLG4HWnKjOwtlkwG9o15oqdNmwZV+916YVgCXjO5tqmTRWMYcpGKZT9iJs5btVPe/W65HENWFiPEjjtiKF4Jh5e/TBsu3TqEin9rz2YyerobjREBTRYbx6hwn0xKz5FFS7fKp5+tkA27ziJ9kz0yQXlLF4SwGdw/HBEUghD1wEcF3/bycBFX2Bhqgtg4xo+taFJkUUkvYMvD0BSMt0ivZGuKQRQZXJn2gfQ8NFTN1tRntIsx5RgMd8GChcor0BLiaQrt4YnYf9fILbfcrBeJtQPRhO9rLmTRGII02C/uOXJCvkTQ7TkLNqhQOPddd7EM6dVB2kCyqDeCJjxZm0jTNVls+IHi3kaNw28IjfPbgp2SUuQufXtGSr+OPhLdPkjatwtATFU3RD1wUh7N1dkiNnxvWm4LmhxZJNGj0TnTbb3zzv+U6pfF3I3HIIp9+/aRu+66U4WMsFXqNhUGAGEo5s2br4LinjplPmEkCSZpve++exHA15RWTJeWhUBzI4scPa63U4ihduxUCqSIHhIW1Fp5JeqiEagPBBoLWSyG+UUe3vHKI9eC/ao+MKrrZ6SkZMimnYck5uQZCfBFJpbwEDipeIq7C9TPkC4i3jYMU0xJD+zNyD5W1+3V9VeOQJMji8YGRMLI0BZffvkV8pauKcsNXBlpNJxH+JNhcCZNmoDUVTOQBi7MIumfOZOIpyjGKiNhZLBuqqRrkjAaKmjmMb7zzjusCsptTtv0NY0bgeZIFhs34rp1zR2BxkAWlX17Zq78uemg9OoaIZEgSoYNHklkAfYMF5BIXpcPQlkIJw8H2vmCOBXhbw746eLsoOz087Hv2SHyVAljlDo4mvIdg2rlIa0Jw5Taw/aPVsHubq4XhJhWiRQYjgY/nUodydTf+Aw4mxmJCNgGehGTuBUjALY9HE5cXZxgk1ysrnUuvTcf7SwsRHpOkD77arxO2J+sbKSmRfvc3ZB/HX1JQnD+3YdPIVVfpjg5IxEE7m8NzVrndkES4NNKTctC3JCP0DnFDGMHm0VnYlCKh9F+XpeD+ItMDMFMt4VFprB3KrkEMHJGRAF7SCsLiCnzs1cIs0M8+R3V5PzeAX1zxE+mBlSY4jvyVzpWu7k6KdzYH9phV2VHWQD86KijYkOq/ALAyBntqMJ7m+NF050itJ3PwkiIHcbJEZizTbQFzwcWTDLBqIHMWNMQ0tcmSRaNFxyJGYPdMjD26tWrlFo6Jib2vPcfJw2DxXbo0B6ZGKJUVhbaKTI8hLnSSEtfqFzU5wjjfPzOLCcXGugaDjYMyTF8+FClgqZ0UZeWiYAmiy1z3HWv6w6BhiSLhpAiF4Tkz3X75aN5MTJiSAe5dWxHBJF2VjF7qZ6NS0qXi/t1VKTlQHySHD1+SvKKQBJKHMUJzh8hPk6IO9pWtoNcnThxBjE3BSQSwdJ9PKU3MpHEJ2Ygx3qSeHs6SR7SrhbbOcglgzsj/Eyh7I89Ld6IRRgd7idsR8zJFMnIKZA+yGRC4pMMsrZh7zEJ8feRvtEhcvJMmuw9dByZlvKk0An5lIvzxR9pNztHtpHMnDxkccqXvkjjyTR7+2PPSCZS7vWKCpLTKelyNiNPOrYLFC9XR0nLQkrWEykCfgfPZn9FloxSADK3Ynuc/Lz6MAgewtSFtFKhm06n5iKnc4RcMgjZw4ryZefBE3IqJRcsDv0FVj0jmXITQfOTMqRjmB9MWRD3GO3YuCseJI9k00Vi8EymASxB+B1waemMgN2eIM4JpzMR7xWajUCvMqIVdzIZiQKQahT7NQlwLgiZLwhrL2DD9IKbdsdLSlY21OOOcjotVzq08ZOeUSGq31SOdIL63B0EkmXXoRPS2tMdY+Iue48myLHETNhkOkl2Vo74wf5ySO/2kpyeLckpWdI+1E/8gOlp2HCeOp2Gf/vKoTiE5DuVIXnMTgNyaVdsL507IBFIgJdsPxiH8chRKvrM1AKJivCXtiGtJdgXwcsriTFZV6upSZNFLkZT6qt85WTCcDZxccewoBIw+UzgMvMCHVcYFqdVK3cV7NZWaufqBoWEkTHTNmzYIF999Y3K4VqRnPIaZlcYMmSwcmzp3r1bvbStriaTrrd2CGiyWDv89N0agYoINDRZJDE6fCxZflh+QNpHgHCBPERH+slFHYOUpO639YdkN4jec7cOV8TneFIa/n0C5C9ZUrOL5aIeIRIBguMLm75PFu+HRK5YhnXxQQx7kIa2QRLu5yE/r9onx87mymWDIiUmKVMOnkqTET3Cxd/DQb5ctBvEzkGmDu8oXUFuVu05LrGnzshfxvdRpGTDnnj5dUOstGvjK1OHdZJWznaydX+c7DyaLLEIkh3h6yTd2/lIeGiAbNwPEpmaI3dePhD9yJX5644A7hKZPCRKlm6Lk6W7TsqlQ6NlTK82snHPMflh5T7p2r6NTB/RWfw9wXBLCyWSCzbHyuYjKTISsRN7tfOEBLFI/tyeILtjU2XqkHaq7V8t2Sv5IH3d2iIjkUOxdO8QIEHeHvLt0oPi5+uBPnWQfUcTZf2uWGSKClV5o1fsiFeBugPgQR3g7SjRIJWUCq7enSAdIwPkoq6h4qaksSI/rdwj6/adlG7t/KUNiNehk8ifDsJ6+UXRkEjayxeLDsBsppX0bOct22PSQIaz5epRnWXxlnjZjvG5eVJ3GdI5SNbuOCQ/rolFysFo6R/tJ98s3CknUgqlQ7i3uNoXSfvg1nDmayNLdiXIovUHpU+UHzDpimw1WbIKgcOvHN5VMjAvDsaflq3ovzMkuT0ifFWUCEp035+7VoLhCOTXinnai0EuWwOLYAmG97gmi1a+80z2jBTjUyRvShxOOwiSw/ogiBWbrQKDIrAoVdH03qadZXx8vBJHs32BgUEybtxYpBTsqSSdDZ0ay0rY9W02QkCTRRsBqavRCJQi0JBkkSrTdORT/+S3LbIrPl2mDY+WbftPyRkoGp+Y1hvevg7y69ojcuRkujx+PezUmdoOBDI1M0cWboqDtC5HbpnUTdwgnjuRnCHvg7ycQayZ8d2Q6q5rmAorQ2nf54v3yj5IpUZF+cqJtELJyS+RSYMjxQvq3a9BUl1cPZAfskhCQIhcIO1KSkuXW8aBrCSeld/XHwG58sY9hZCAOcmMsV2lCMKXjQcT0eYUmYB0eu383SU7v1h+B6lMxvPvmtITkrs8mY82nk0vlGlD28laXL9kx2kJ9nIEUbOTFEgZ41MgDUQc1akDQiXQ+1xorAIQw4VbjsiBYykyeXC0dArzUaO1DETv57WxMmlAe2kHkvbxkv0qXN6I6ADpHhkoEW1aQ0LpKEu2JsjqA2dlYNdAOQWTL0pILx3SWbbsR0apLQnSyh155UGMB3UJkaDWbrL/2FlZvO249IsOkiFdIFEtlcZ9Nn+HpCDG46XAqo2Pixw9lS6/boyXUT3aiDsEhp8uPipebiUSFWAvR5PyRBxbyfThUbJp/0nZcSwN/XSW9q0d5cQZZKbKdJRJvUNlQISXfLb4sCSk5kmkr6MM6REKMookA9Av/74OB4O4NNhqOitS7gspZBwkkDeN7SzBrV1BRnPlF2DsCqnmJQMipLWHK4hunrw//4Bk5WSLO6TMmXkgoexb5xCYM3hostjc3nTKFqU0oDfJI+0tSV6ZwosqaKrJddEIaLKo54BGwLYINCRZpL3d2l0x8r8/9iBVXbCEeDrI2Ryob+NS5LKL2suk/qGyZEucbD14UmZO6QcZXSEInr1KdbcGKtAjp7Ll3sv6iifUurFQH3+0cJ84QdI0oU9b8YCdYADCThUVFciPKw/JsbQCqIcDQIoSpGu4v9w2sbOcTk6VOZDCjenfBSrWTPlj7WE5eSpLqcKvGRIuy7bHyi8gZ9EgYWmw+wNHlZsmdZaBUG2vB/nbCBXthD7tpAtU2KmZ+UptHAOp5TWjO2KQcmUxSBusH+WqEdEIyJ8AYlwo7giavX5fLNTcgbCxc4TquwhkrL0EtjbZIbJQ3b5w0xFZhPup0u4b6Sknk9Nl0YY4xFx0kVsu7ansFL9Zvg8xFlvJ4K7B4u1iL2F+XkrNm5VbKHNWHZWVO+IkGmn8pg3rqNq4CJLO1XsTIcH1lw4B7lDfu0g4pHoHT6TK3HXxkDJC1d4eamgQZ19IKH9Zs0+Op4uM7xsuEX7usjs+WeZtOSGXgTx6uznI54v2STSIWf8ob3EBwXRxc1cS3t+W75awNv5y/EyebD1wTC5B2J/9kBJGgLwNaB8gHy/cKwX2zniWt4T7txIfD2fc10rmrd4rzq7u0g3pBymJ3bA3SVq52smsa/pLRJCXnMUAfL9yr9iXOMuM0Z3EB1ieOJ0qKyAVdXSAsSLI6rFTmSCV6TIgKljGD4gUN5f6cxZs0mpo275W6q82Q31ef0/UT2oKCGiy2BRGSbexKSHQkGQxA1LFD+ZthwOHK1Sr7SHRsoMEr1jW7T0jsbC1v3tKb9ly6DTUofvFF5IlJEGWMC8PuXhYB9i8ZUDSlS0zQMRagSwmJGfKj6sO4W+pUD/SFi4XBNQXEqhOsgrq3yI7ZxnXN1jWQeqVAK/jEch84oVc6/M2xkAC106iYRe4N+4sbAUTVDaUnlD9LgdZbBsWLJ2CPZQN4roDp6FVLkBbo+Xk2SzZcSQRdoyB0hmqXDrGrDt4Gm04LN4OyNdcUCw5+Azq3VbG4VmUmMI/A+k6oQ5G2+hwsicmBQS0QEb2ChW/8pJFkMWNB5Pku3WxSGyRKa1d7CQLjjK0F7ykX1tIzQLlWFKO/LIqVhJT0mCqZQ/1a450BwkcO6ADpHDsS7r8tOaodIW69pIBbSF9tQdJPQ3J4nE4pcBppoT55+1lCHJJkzCS2DIig6Mz3E4gsJk+qoekFdsGK0agAAAgAElEQVTJQuBTDEmqO6S3aVn4CVtCkl9nu2JZtO2EDEd/uoa3VnkFaEaWC6eXRRsPqmxTIZDs5oC4esLhZNFm2H1iDLtG+EE6GiMHj50RaMPh6FKAv3vL5cM7y764M5DQFqLOMJX9dNGGeImBxPiGiztJGEhlOvq4eNNxLC9HGT8oTNV7CCYMP646CA0lHHYci5T6388/UIb2CJb+7f2Vdz19neqjaLJYHyjrZ2gEzEBAk0UzQNKXaAQsQKAhySIJViYkdvRcpQSImzq9bvNAsgqKCsXD1Vl5uebAE1Y5E5d6JbuCHBaDeZHAuZXmNWZdJBr0EKZTLf/tCHWlOySNrI+3u4Lw0B6wANfQ5o7ezDmQ7NF5wxlElTaRufn0boZ5Fv6dh9/pTc3fWVgPzaPcUKfhpU2VreF5zLqzQY7YTnrwslAt7II6lEcx/s3fWdhPXs+ffAY9h41i8vpGv9Ef5QGsPLjRplKc2Fb2PSevCG2mORm+L/Xg5vNop0d7z+xcOIPgd/abmNDuMQd9otewUdgeOglRwkmvYtVu1EXPZkX+oNZlX4k/n2EaK3yHK3OBBz23DbU1b6VpQS7aTX8I/l0NGz7ElTByTPg78TB9d65OmhiQJLJNfB6vYz84N4iPMlvDM1n4XHqIs54ctJE4CnGilzc8d1wwvur5dJy1YD3U5lJNFmuDnr5XI2BDBDRZtCGYuiqNABBoSLLY0AOg+EVDN6KOn69IFPtpYUdri41Bli18rE3RqO82aLJo0+HTlWkErEdAk0XrsdN3agQqQ6Alk0U9IzQCtkRAk0Vboqnr0gjUAgFNFmsBnr5VI1AJApos6mmhEbANApos2gZHXYtGoNYIaLJYawh1BRqB8xDQZFFPCI2AbRCoE7LIrCoMERMaGtog8Q1tA42uRSNQfwgwNzjzijOcUmBg4HmpoWh0rtdU/Y2FflLzQKCyNaXXUvMYW92L+kWguv3JmpbYwVOHRZKSkuC1VagCTTMXsy4aAY1A9Qgw3RUzEDEwO7MOlc/2o9eUnj0aAcsRqGxN6bVkOY76Do1AdfuTNeiUkUVuegw8TSkJCaMuGgGNQPUIcM0wcDvJYuvWjOt1fqgJvab0DNIIWIZAZWuKZFGvJctw1FdrBKrbn6xBp4wsZmVlSUZGhlKlBQUFWVOXvkcj0KIQSExMVDHOmLucWX0qkkW9plrUdNCdtQECla0pkkW9lmwArq6iRSFQ3f5kDRCKLPJGSkiSk5PVhhcSEmJNXfoejUCLQoD5w0kW/f0Rlb+S9I96TbWo6aA7awMEqlpTei3ZAFxdRYtCoKb9yVIwysgiN720tDTl5MIcyNwAddEIaAQqR4A2vlwzJIne3t7nObcYd+g1pWePRsB8BKpbU3otmY+jvlIjYM7+ZClKZWSRN+bm5iLvY7qyXfT19RU3NyRK1EUjoBE4DwEaDqempqpDlZeXl7i6IkdsFUWvKT15NAI1I2DOmtJrqWYc9RUaAXPWkjUonUcWeXqjbUhOTo76GRkZaU2d+h6NQLNGgLGrPDw81GGKtoq0862q6DXVrKeC7pyNEDBnTem1ZCOwdTXNGgFz1pI1AJxHFlkBw+eQKPIUx5+0X9QSRmug1fc0NwR4YqPRMENLUZpIokjpYk1Fr6maENLft1QELF1Tei211Jmi+10TApaupZrqq/j9BWSxImHk4mQ4HW3DaCm0+vrmhABtQGie4eDgYBFRNDAov8npNdWcZobui7UIWLum9FqyFnF9X3NFwNq1ZAkelZJFgzBSHU22WuowrTyladBP8sif5khVLGmMvlYj0BgQ4GZE70s6e/En1V+GqplSRUrarZn7rFevqcYwwroN9Y2ArdeUXkv1PYL6eY0FAVuvJXP7VSVZZAXcJLlZcoPjh2SRmyYby09RUZG5z9HXaQSaDAKUHpIM8sM1wMMSCSI/PCRVZ6NYUyf1mqoJIf19c0SgLtaUXkvNcaboPtWEQF2spZqeye+rJYtGBVyUBpsleeTv/Bs/umgEmhsCJIP8kCySHBpS9NqQxIoY6TXV3GaN7k91CNTlmtJrSc+9loRAXa6l6nA0iywaFRjqaP67/O8taaB0X1sGAuWzsZT/3da912vK1ojq+horAnW9pvRaaqwjr9tlawTqei1V1l6LyKKtO6zr0whoBDQCGgGNgEZAI6ARaNwIaLLYuMdHt04joBHQCGgENAIaAY1AgyKgyWKDwq8frhHQCGgENAIaAY2ARqBxI6DJYuMeH906jYBGQCOgEdAIaAQ0Ag2KgEVkURsQN+hY6YdrBDQCQKCujbv1e05PM42ARqChEajr95yl/TOLLJYPTcAsFvzo0DmWQq2v1whoBGqLgBE2wsnJSfixZVgj/Z6r7ejo+zUCGgFbIFCX7zlr26eDcluLnL5PI6ARqHcE6iIgrQ7uXO/DqB+oEdAIVINAXbznagt4jen+mLnFCL5NsaiR6k+n+6st9Pp+jYBGwFIEyicHYDpGQ2XMk7iRZceSVIxG2jj9nrN0JPT1GgGNQF0h8P/snQeAXVW1/tf0XpJMOulAIKH3EiD0JggKSBGUahdB/yD6LM/n8/kK9l4QFVFABJReQmihh9AChPReJ5neZ/7fb9/ZkzM3d/rcYSbZG8eZ3HvOPnuvfc463/5W62891x/jTAgWQ6H2/hBt6CNIIEhgICSwefNmV8cbkJidnW15eXndqt0d9NxArE64RpBAkEB/SKC3eq4/rk0fO4BFFGhlZaVTvuy2R48e7XbsoQUJBAkECQxWCaCr1q9fb7m5ud0CjEHPDdaVDOMKEggS6EgCPdVz/SnJdmARc3NVVZUDifyeMmVKf14r9BUkECQQJJBUCSxbtswxi2xw+Z2onnfQc0ldgtB5kECQQJIl0B09199DaAcWa2trrayszNh1Dx8+PDCK/S3t0F+QQJBAUiXARre0tNRFShcWFjqWMb4FPZfUJQidBwkECSRZAt3Rc/09hDawyG4boOh9f0pKSvr7WqG/IIEggSCBpEsA3x42vATjFRUVtWMXg55LuvjDBYIEggQGQAKd6blkXL4NLNbX1xsXx2wzZsyYZFwr9BkkECQQJDAgEsB/EWDIppfMDb4FPTcg4g8XCRIIEhgACXSk55JxaQcWST+Bj2JFRYUDiwS1hBYkECQQJDBUJbBhwwYHFgsKCpzvImm/gp4bqqsZxh0kECSQSAKJ9FyyJNUGFrdu3eoqs2C6KS4uTtb1Qr9BAkECQQJJlwD6DBYR38Vhw4a1gcWg55Iu+nCBIIEggQGSQCI9l6xLt4HFTZs2ObCIYiX9RGhBAkECQQJDVQLV1dWGIgUsjhw5sg0sBj03VFc0jDtIIEggXgKJ9FyypOTAIuaajRs3uuCW8ePHdyuhbbIG9EH1i4mqqaHZSjeV2buLFtrmqnIbu8cetvuECTY8O8vSUlM0tBZradZP7RarW/6qlb33gmU01Vju9KMsY+Ihlpo/ylLS0i1F/7n+qjdZ7ZIXrWLRy9awZb0V7HGg5c+cbWkjpum4DB2lJvNYaEEC/SGBLVu22D333GNPPfWUfehDH7KPfOQjDiztio0AlzVr1jhLyahRo5x7TdBzu+KdEOYcJLDzSiCRnkvWbNvAIo6SpJSYOnVqsq41qPttbGywpe+tsCVvvmt1LTVWLZ/4zQKGI8ZNteNmTLfxxfkO1zXVlln9G/fZplfuVYqOZZaRNt5y8sfY8JmHWu4hZ1pGwTjNM81a6ips5cuP2JbXHrH0batstKBhpQOWx9uIEy61jJET9AJLD2BxUN8VQ2twTzzxhH37W9+y999fbPvsu4/927/9m82ePXtoTaIfR7t06VKXOoeAPQ8Wd3U914/iDV0FCQQJDAIJxOu5ZA0pgMVWya4TWF740gKrLN1qzakNVtPSZPU52bZFbOPBe+9nR8ycbtlZmbb17WesdO7/WOPmhdbUVGyZjUVWm6agoAl7WdHJl1r6xAOsKTXLat+ba8ue/LtlrnvZRjRVWUFzqtXWlVp55hTLO+kSKz76YkvLLghgMVl39i7Y7+23325f//rXHZuI3/F1111nF1100S4oidiUA1jcZZc+TDxIYJeRQACLA7zUb775pi1+8y3LTsm2reVbrDalwXJlkt9UW2+jsnLs+MMOdeaslQ/9xipf+Y0VW4XVpeZbY3Oh1TWmyaycbzknnGxjD/6Y2IwSW3DvTyxl0Ys2rOZ9G1UnAFrfYOlpabY5ZZwtHzvD9rv021YwYuwAzzJcbmeWwD/uvttuvPFGl9lg9OgxdsONNwSwGJjFnfmWD3MLEtjlJRDA4gDfAovee9sWvrzAGiubLTWz2Zoy6q1G+dnqUtJtZF6RHXnIoS6l0Io7vm2pb//RcjJqrKEux1KaC6y+ZZg1taRb5kEHW8kpX7Cs4gn29l//02zJszZRYDGvZquOa7ZmmMn63WzV6D1s+lU3W27J+AGeZbjcziyBBx940G666SYrryi3ffbZx77whS/YKaecsjNPudO5BWZxl136MPEggV1GAgEsDvBSr16z2l59ap5Vbym33II8a0yvsYrUZquTr+E+02bYAfvs5/K1Lbv9a5b2zm2W2VJuzU35lp4yzGqbiuRIn2ctOmbYSZ+3rOGTbNXLD1vV3J9ZwbrXrTirRQEyqWbV8oXMHmf1x15lw4+9zDIFQkMLEugvCRD9e9ddd9m8efPs/PPPt9NPPz1hbeT+ut5g7yeAxcG+QmF8QQJBAn2VQACLfZVgD8+vqa2xpW8tsrXLV1pl9Waraqi21KJCyx9WYvvvtY9NGDvevXiX/eUmS20Fi+liFNNS8q2+Tmxk7mhrnrS3DTvressatbsYyi329pw7rHzh/Ta8qcxSG1KsUXnfivc53kafeIVllOxu6tCl9AgtSKA/JEAEvv/hvuJ+3ZVbAIu78uqHuQcJ7BoSCGBxgNeZl2xjfaOREX3L+mUiASsss3ikTZg4xUYUDnMvXl7Ay8UsOrDYXK6Y53xraSxQoEuKpeeMsMZJMwUWv2LZo3ePpc6pKrWKxXNs2xvzLaWpwoaNm2AZB1xsWSXj2l7kASwO8EKHy+0yEghgcZdZ6jDRIIFdVgIBLH4AS+9ZGS4dD+L8v1f97VuWIp/FLKuytGYq3WTG8io2N1rD1COt+MPfELPYmn4Ipoe+3P+7Xtt+6avYJwmYRcaxdu1alySdxr/JEedLlvnzoudyjP/c/52mgBpM5yNGjAgM5gdwP4VLfrASCGDxg5V/uHqQQJBA8iUQwGLyZbzDFTzI6gjE8fnKO/5dYPFWyxFYTGkstsaUVPktplpVbbXl73eKFZ35dSXdniSAp5yMAomVSr1T1aSAGf07Jy3FCtLTLEvWwc4YRcqUfexjH7MlS5ZYJkE2tXWGmZwEw3zX1Nhk6RkKqNF3MJ5NTU3uhwSd2TqmQb/pv6ioyGbNmmXf+9733LHRaxIxS9JiGqCSBjgFXI4bN67ts0TLUFlZaatXr3ZfUfGnL7XEGTO+duXl8gEVII4CY9K/AHTT05WPshuN86nQUVZWJvAu1wDNy4NsD7rpH5nxM3z4cCcjP39/CY5hTPSDTKKmXd8PsuQ8+iFKPj8/P+EIm9VXtWRNfj/WyN1j7n+xcfAZv/mcPv2GIPqb63AcOQNLSkrcGiVqZPMnuT73CFWYkF1OTk43JLdzHhLA4s65rmFWQQJBAtslEMDiIL0blt31PUt96xbLU4BLU0OJgGKGteS02JbKjTZqv0ut+IwvW8qwMUqp02ILy2vtyQ2V9kJpjRJyN9vMnHQ7YVy+HTWywPKUm7EjUEolnSOOOMJWr1ptI0pGWNm2MstSFRny5zW3gsKGBgFDgYeGhnpr1GeAAwBgpo7huxRVnAFkTJo0yf6hqh6AjFSBEcDZihUr7Mknn7T/+I//cCAFUAao2rx5sx166KF2ww032J577tkhCHzkkUfs8ssv11ia7cqrrrT//E9FfveikQT+rbfetNtu+4vNnTvXampqHNDhN3M7+eST7ROf+IQdeOCBHQKk6GXffONN++GPfujmBlhEXtXqi98AskYBP2SVl5vnwPbnP/c5u0z9FxQo32WkARB/9ctf2e1/vd2BT9YDgJ6RGeuHcZMGqaCw0Ar188lPftIuueSSHfqhy1qd+9gjj9r/u+H/OfCJnOkrTZsGxsWasQngs2ytMa1Jx3iAyDGMD4A+QdWErrrqKleZJX7MnEfllm8pKTfKg3W8/vrr7eijj+7FyuwcpwSwuHOsY5hFkEBvJNDS3KRdud6F+lGdOv2tf9PScpXqTlU34tt2c19vLveBnRPA4gcm+s4vvPzO7wos/sFylWexuXGEWbPS52Q32ua6zTZ6v0ts2GlfNisebRvFKN789jp7qbzFahrqdKM2WHZVo00sTrdrD5xo+xfkCGjGmKT4BmCiXBssEawaPxXlFQ4AwhDSYKoALBn6N0CwqrJKQKjRMVzVVdXO4p2dlW2HKj/kL375yxh7JXD39sK3XS6+119/3V0bkAKAoQFIAWmwWBeK2fy6KoDATMWP8cEHH7Srr77a9UnU7Q9+8IMerxaA8Omnn7af/OQntmDBAmegF7ema8dY0VGq57tJ4BWwe+2119ppp53mWMCOGNnS0lK76sqr7Jlnn7FcjbmgoNDWrF3j5kPjN+4C9QLXAC2A441fvdEuvPCiHVhB5E/1E5JcA9qQc7Ui2T2by/eUfcxW0nbWZtu2bfZf//VfThawftExVlRU2K23/sm++93vtAFY2EYAa119nbt2DHymO1lv3bY1xiYLZAJE6+t0rVYWkk3DuPHj7HMCuTDPfB9t//jHP1zqHIDlCLGmrPMlH/94j9dmZzkhgMWdZSXDPIIEeigBXMDqy7RbX2cp9bJaNVTIdKYUdk2yFBXuYSmF0y0lI64oBoCSN9EQCzoNYLGH98ZAHe59FrNTFC2tlDnWmGONafW2MbPFxux9ng0/+fOOWXxwQ6n96H1FWGcXylSdaVlNdVZQrxQ6jc122eQUu3S3AivKwPy7I1gErD399FP2hpgymCXYQN8AL2vXrbO7//53BzL2mr6XnfuRcx3g4zgAB0AM0MLPjBkzXM49+nzv3ffsZz/7mf3rX/9y5lXAIaZYzM6wW8uWLXMgNC01zTFTF3zsAjvmmGMcoxVtDzzwgF155ZUOFJ133nn205/+tEfiBwjB/v1SIPa1Ba85wJov8DR67Bg3Zr7HzM0YAaSYUwFIHTFqMKK//vWvDbCEr+ekiRMlh1zLy89zYI+5ebNxZUWl63PsuLGOeaO8ZbwZGjn+6le/sscee8zJNV9jqpKJ168D53POxg0bY64Cyp/JOn1HTO3FqpgS7Q8g+ZMf/8R+9/vfuZVO13GwxsyNzQCsLv2ylosXL3bAE1A8duxYGzd2nGN+AZXMEUDMpoHvrvnUNXbBBRe4jYJvd955pwOLANlCRfJTwQVmdldtASzuqisf5r1LSwCgqBgCq5GrVN1GgcQ6Acdtchsrt5SaTeJtas3yd7eU4TPNCiaZZSR26xkqMgxgcZCu1Ko7CHD5k2VbpXYpw/QjU3BOk1WkZ1vRhA+JWfyUpY8aZ19/8W17ZIsqtuQNt3qxRhkAIoGwtKoyO2NUpn155kgbmZ2RECx2NnXAC0ALUzF+dWeffbb9z//8Txvj2NG5RHnD0JGDDzYMpm3mzJl2zjnn2LnnnutM0zBpjz/+uMzfqwQiRzigdN755zkA4hlN+odZ/NSnPuUAEufefPPN3V4twM+rr863/5If5bx5zznwBAt2zLHH2sUXX2wHH3ywLVq0SODvN/biCy9YWXmZM9/utddezmx+1FFHtQNjmOV/8MMf2i9+8Qs3BoDaRz/6Ufv0pz9tkydP7va4enrgRsnz4YcfsT/84Q+2dNlSB/gA3i9ozLgEeHaRsQPQf/Ob3zh5Tdhtgj340IPtfAmRyTPPPGNf/vKXndl7vCoHsVYk1AZMwmT+65//cub+devXuf5ZP+ZI4m3fHnrwIccmAvgnCjBj+oaB3FVbAIu76sqHee/KEgAottSWmlWttJTqtdZSuUogcYMKYyhgFNZQFjYApDNLjz/BbNShciWTlVDv8KGYyC6AxUF6t68kGnrhHwUWqwUAZQZsyrVtmQ1WJX+2kZPOseGnf8bSR461rz670J6oybNqsUQ1ugXTxfYM50at2GrTdJP+z5G72fh8TMo9uz0BJTBen/3MZx07deFFFzoQER/AEhUfrOKrr75qZ555pmPu8JPDZPrjH//YAZhoA0x+9jOfsW0COQAvglcAg0ceeWTbYTCL+CwCiAAjmJK722A9YRR/pR/YtDyZYbneZZddZvmFBY7VZLy03//+9+4Htq2yqtI+cdkn7Itf/KKNGTOm7XIrli+XSfwax1AOV7DNtN13tx/96EfO5zKZzQfBPP/88/a1m77mTL85uTkOcMPk+hyHAHrkB6h0PqQTJzlTeXx77bXXnCyRyW7jd7NvfuubzvTuG3J79NFHncl/uRhg/BphdZmrb/fIN/UrX/6KY5an7T7NvvSlLzngvKu2ABZ31ZUP896VJdCiimktZQsFEFdYyrblZqXvm8kULUdFAUQBxfRc+SUpkwlW57oaU11fa97tWLORMy0lR5YavYN69lb+YKUdwOIHK/8Or77qzm9Z+ut/tuyWWstoyVWFF8zQKVbeUmO5e59jI0+/zjJHjLMb5y+2R8syrDarQLWjFeXbWGdFKfhRNNhEMUm/OGqcTSgkoKEHtyW5IAUWn5gzx74oRilF5tAzzjjD+ct1BhbLyrbZz3/+c/vrX//mzifoASABqIlv+NhRY/jHAoAAnUL59x133Gz7yU+3A0KYRfwDAUQwj1HA0tWyAYpgQmHSGAts2mcEFjEVR4ErgBFwRcDGLbfc4nwNx6jeMSbvY8VC+sa/f/fb37lo8XQ95F/92k3OXN1RdHJX4+vp9wAzxgDwJjL8mmuucSZzb4qGWQQc/0ZMab3MyYBZAlHi2xtvvGGXiFktlcynTJliN/y/G+zsD5/d7jAYQxjUW35/i7ttYGKRZRQs4msJ4MSUDTsZzNDZbnPBvQpTjgyRD+4HoQUJBAnsPBJwyeMa5a+/5R2RMkvkr7jWUvi7eotIHVhFBZV6v8RUZdhIybGWdJmgReRYs4DkyOnWNP4YSymZYWkZMV/3odACWBykq7T6H9+0vOfusCIBwM354hcVVVtSV2vZFdW2+vgPWcnJN4ohm2iXvVFpr5Q3Wp58FdP0kqpOl89biiJxG/NsgkzXPzm82HbLj6Ws6XZzYLHB5j71tANYmJNPOukk+9///d82v7xEfa2RH98nxcoReTxTAPHnP/+ZTZevY0dty5Yt9ouf/8L52cFeHnfccQKaf207/P777xdYvFLXz+gxWMQk+32BW8wBmFgBNxdeeGHCoeC7+NJLLznm9K233nK+jDB0BP/4dumllzqmFdPsfvvt52Sxxx57dFukfT0Q+cx7bp5dfc3VjhE94YQTHKDzwBdW9Mdi/34PwFPD//M5md/jmwOLiqjGDD19z+n2la98xc46+6y2w2L5Os0eeughB9QJBzqvlR32B+Gz+dWvftUxi2PHjLXrrr/OLpIP5a7aArO4q658mPeuKAGX4qx8UQwg1im4Zds7llK+SibnSoFBIqORCjntRCk2yaKWmSafcBE2afpp0b91XHOqAjr3OtdSpsk8nZnfEyrnAxN5AIsfmOg7v/Cqu75p+c/fYYXaoZTmZFiNUqCMqK63HPkkrp19pg0/4SuWWzjBPj5/q71W0azk3c2WLrNzTVqtNac0WG5jbh/BYqPA4lP22c9+1rFXpJeBXfJBHIlGv3LlSufbCAiEUfm7gmNGKtq4owYAApTgEwcgPfXUU+23v/1t2+GYoQGLafLF7CmzCMPJePHDO+yww+yb3/ym81PsqMF0woKSrgewCMt41lnbQdTlSlvzNCylxnyUGFOA5UCyRrCjLz7/gl148UXOLP9hyfmHAoc+NyTMogeLKDN8CZ997tkOwSKBLHvusecOYNGfAKt7jczuHizGm6E9WISFDWBxqfPtDMziIFWmYVhBAv0ogRbYw9KFZlsXiU1cLdD4ln4rwAVwiAuY3tGORXR/KwBGn5OBw4HF9EKXdSJl60a9p8U6zrrWUgUYUzIGf57aABb78Sbqz67W3PcNy3v2TivQjVWW0Ww1Mi0X16VajvwhSmefZfnHXmvZBbvZ5a9usflljfLB073ZkmK16fjhVVmuWMUJTTl9ZhZ7AhaJcj7u2OOcTx2BIvfdd1+XInlBAOiMM89w6WZguG699dZ+A4v//d//7Xz8MBd/5z++46J+O2qwdfgpEsGNryXMIsDXt0s/fqmLHEcBEBACU0m6nYFszz37rF1xxRVu4/rhD3/YMafODK0xBbA4kCvR/lqBWfzgZB+uHCQwoBIgJU71OmvBP7FipVjF9y1122L5KiplDhUxaKSIAygCGBtiTGOzSvUq8kUfp4vWUZEFpUhrVOaL5vH7WMYJN1rqqOkDOo3eXCyAxd5ILcnncMutufcblvPc30xJcxTUopQnuvlymzMsrSHDKo8+zQqPF1gsmmCffnWrvSSw2KA6LgCHxjT2LdWWq+MmNGcJLA7rpRm658wiYPHEE0603LxcFyH8jW98wzF78Q3mC/MprBgRybB++Hedfvrp9rvf/a5fwCJMGGARmQBgP3LeR+WLODqWNLu18gzj4HuYuho9uL9WJPHLL79ssIzxzOLHL/m4mMWn3blEdn/ta1+z3XbbzY0VRvW9995zvmqkFOIYHzzDHPPz8m3GzBntopfjZQLLumb1GgX8bHOycDW/Wyvm+AosC+SH+Rsxr3wHC/t/MoU7ZjGAxSQ/kZ13v7OCRe4zqvWQfL9IKZIGor4812Sz1qwXba42nd2tqtQfN0CsqlOTAt3KXG5Rrmj8Oy0AACAASURBVN3bOfsqXS4llSwV9fIhLyjIbwtI6+54fVUnXyEqPv1Wd/sZiOP8WNFbPoVYb+XX0Xh95S2uEc2cMSDz4yJV6y1l85vWXFlqLRXrzTa/YWkCj0pXEgOHsIvKU+x29HIha6vAC7tIMm6BR/IQW4PuC31PUY3sc2+2jN1nDcQU+nSNABb7JL7knEzw1Lr7lFx53m02TDuZ+sxaa6RSSnOBNVQVWNNRx9mIU6+1rOKJ9sVX1to8BbhUi3FMy6S8nKqnKAgmRzfjhKZM+2kffRZ7wiwCmoisJVk3OQFHjxptFZUVbX51Hqg1SHGSn48k1CSOXqUUOoBKTN39xSwSCHLz/93scjySD5CqKPgu0lDeNBQwCgcFzN+UAgS08Zvo6KgZGp/FuUolVKfk1Zdedqkz35KHkEZwDOMGJGKKhM0kyTXJzUmCTUDKd77zHZt9/Gxnxo9vpBsiIOdx+US+9fbbzozPeQ3yG2WsvLQYIyUW16xZ6+R53Ozj5LP4S/0dK1EYmMXkPIvd6XVnBIs8jySIX7FiuTYw5XbIIQcrwbuiO5PcGmXCW7z4fdtWXml7T9/TgdSBagCQDRs3qZDAAjtSOUoBjD7bQE/G4EFTuTada1avlY5rdjIcO2a0S981bFhMD3Wn8fz7MqUEk/Wl5Gl3rteXY9Ch6KF3tXGeJjck8tb2L7htcRuXdevWS0dudhW3BrJhfm6Rn2KKzM8t1fJV3PKepZbJFF0vX0UAIi9uAKJLtg1wjHmAt5B1Q+8gQGKKimjAPDbp7/o6Faqoqbasi39h6dNnD3q/xQAWB/Ju6+a1uMU2Pv0nq5j7W8uq2KSSbQIeaY2isgutobnEck5WnsUjL7XMvNH2+XnL7PmqXKvNEChKT3WBWM1NCoTRjTpJzrU/O7xowJjF5UovQyAMpQEz0jPbGDbM0igSFAeKFCBFGTrYPOoq4+8FgxEf4NIXn0WYRaK3qaICAPQVamprFF0u4EhRbZeMGzaW7wXAeMTZCVcI7MWDxY+rQsmzMgMzBxhQ8gz6JOLM+f33ZY4QawkYZC70w0sCoApTSb5I2EgPWD3zAMC+44477J5/3CNGY6tLJeSShyvVD+OEZWScNGQIYMzRS/v42ce7yPHgs9jNhyqJh+2MYHHT5i2unCNJ60tLt4qdn5X0NFEsESD1NVVa2ri51I5UVagSlSEdiOaIID1nL73yqr2tILdzz/mwS0TfG2aM55QN4+IlywSetlnJSCpfVdtyPevDi4cpWf6hLvtDV41+2EguXLjQ0K0E1FG8oDdj6upa/fE940Wf4etOAN54FWHoT7BIKb2qqhr5Yj8nEL5SBRsIwBu41lIhBnHDAgFF5VasWCOG8S1LqZWvIom5uYEcs9jqq+j+HdP/lIQFRKboO4KkydnbJNDbUCcLlIJWcz/+S0vf6/gAFluXMkUvR8kspJTozq3NBqVqxQLb8thvrXrVAuVZrLCs1BZTtkBLG7OvjTn5MsudeqilKLnndU8stGcbiq2uaLhVN8JmiWEUWMtWncopCtP/6eGFEbDYzfQ5rdHQT86NBbgASLoT4IIZmnQzsHW+xrGvRuJM5FLGlA2kP2dqpa4yx7bmO5w1a5b96U9/ahORB4upmhMBLrCF3W1ECrta0ppLihA0CtaZlShlmJHpgBxj87WuGQOMHT9EFmMOj0ZDk5+RJOX0weeARW+GhjV85ulnVH2lyr3sHLPAvS5FT75JrgPj+t3vftfttmkcQzTx97//X3bH3+5QfkeZ3rTbpBqMZ2AZC8yCA4tSPpT94xjY0tNOPc1u/sHN7VLnDGSACyUMa8Q8EeBy/ZevD9HQO1GAC3oaoPiKktpv3brNVQA64vDDtBE8sV9f/omeZcy1c5543KrqlB3hmFlWMmJ4dx/5Ph3Hu71Bz+4zzzyreb9iV1x+hQOqvQFmPNcL33lXwKbSjhW4o8HSPqtsBu8sfMdOOHG27ZsgnVj8BOjnbVkalqjiEqCxRMGC+FEPVLqungoUnQZIrtTmGGtKFqVP+7GkHf2z8X5UFphqWawu+8QnezrEXh/vdPr6N2Xye0WAUJVZtixVbkVFRDdXiTGM+Se6t6vzVyRzDo6KvAf4LaDYGPsb/c27sVFAsRF/RmX6yL3wJ5axx9G9HttAnRiYxYGSdA+u4zYltVut7K1nbcM7T1nNmncstUFJPRX9PPkg1S7e/ySVD0KRpdqXnnjHnq5RneVR46VgawQ00i1VoDFbWeQnC6T89IgSm1DgE2J3Eyzq+gAc8vQBFnngCeroKhrag0XYvKzMLDv/gvMd0OFBg3Hjb15E/A0IAlQCiPBRAoQRXUxOP9+iqXPo64eqoNLdRk7C76l6S6rGPl3BNpgsMCt5dtMDVF/2z+dbJFk3oI80O9H8kOQRRB4ch8Km2owHi5heHlMia8xOzJV51Wt+3//+fztQyr9hBBiPL5uHHEhMTh7LlTLDjywZadOmTVOkdaxyDDLhN8DR+f9oXGtVgxqZwIYCPgHPvWEWkfEWMUe7KxcjFXqiqXO8fAHqsWhoc+sYoqE7vvN2NmbRp5J6V2U7R40ZZ4vee1dVg4q1STpLriUdZzfo7rPZ0XExf7QWu/9f91mtzHUnnjBbYLFjZtGz8/0FSNB5z817QdWR5vUBLLYIXG+2J558SgF1o8TIbs/V+o4A5D333ierwHEqPnBEl+KCTcRPeYwC8wCe7y9637myEDy4qzbAIjoQ/foJZagYqNbSqCwjq16wlrXzZUqusFQFuLRUbFRQqUzJCix1wc5UasGa1JKqXzHfxJTm1kou0vcAxVi53GZrqBWrqHy4aXvMstwzvmoZo3cfqKn0+joBLPZadMk7EbCIL2yjQN+W9ausYu37Ao+VllasOr5TZ4h9UtiL27Gl2I1PL7Y5FalWozrRiq0yeS2KWay1fHWwmwDnT4/azSYW9jzxp1OcSr3y6U9/xt3gBFT4PIsdzRywePzxxzuAQ2WThx9+uE9CIn3L1Vdd7QAlzOL//d//dbs/qr1ghuaFArgj2Ca+9nS3O9OBV111lcuzSH8wi6SOIT1NZw2ACijDDH/iiSe6MoIwiz5w4Cb1QfR1psDzxAkT7YYbb3AMbkftmaefto8rKhuG8aSTT7If/TCWOoeXZU98Fi+68CIr3VJqU6dNdfNIBBZRyFdffbXusFTV7u4ELMpHk9rQIc/izpM6BxZrrqwKuIccLt+9eTL7vadAtJNPOlm+iwe1uz3RVXWtAVkEd6G3YNfZcFVVVjlXimHytYNlStS2ysRdXlHuNnJsMikAcNedd1iLfLBP0T2Ojx/6h80TVgA2UFgl1qluPWm52Oxx//NMkTuU2uoMgueCPnHb4PmKB5Qcj44jeTrkT47Y+gxZHF6ZP99ee+Ul+6SYRfr3fTMvfJkBbfXOrSXNhsmkzDlZ8s/e3mJg8aGHH3X+lmeecZrTX1zvzbdUmvWRR1Xh6gybsXfngI9N6XOSO/M899yPiFlc7xi13VSiE13SUeAPATpb9GwDqtDDyLSzYB1ksElptHCdKS4qljxzO02PFrUO4lLDmnOf+MY8N2/a7HzSfZo1PkOOzAmfa3yx0zQ2dCGy4Xx/TPQe8cFO1KrnWNYf5vLOO+9yc7v88u1g0W8cuDew6OAPT1lUby2Krr+/FnMmhRh+kART4RPqj9/hXq3dYs2LH7HmtQsspb7KUspWqfCFfvvk2y7YGZsgvon61cooYpYGNHqgCLuI+blR1xSNIKB4g2Ud/GFLzQypc7zMgxm6J8ik9VhuvTI9YGVVtU455Euh5emmTCdPUyu9//V5S+2p2lzbkJWr9DpmWS1pCm6pl8G6WQEuZfajw8fLDL1jUEVnw+FhiimrZ+Vr92nd7Iq+Pb1rsIi/CqX+UKoAKaqn9KX5cn88wJSoowRddxtm6O9///ui/BvtzA+d6czG06b1fvd2pfI9UgYPc/AJJ55g3/72t10FlI4aMjz0kENt1epVTgGRvodzUGDet+fiiy52AQT5+QX205/91L0EPJMY3y+sLNHYn7j0E5avqErk7KO9ewoWuS5BNDCZyKUjZjEGFlMSMovBDL19hXYmZpF783X5DL4sU+ysY46zGXtNd+bof2pTc6jylJ6kzQzAyjcC1DBT88wDGsv0G6tCQysIaWpS0JeyEOy9994CV7HADm+uXLp0mTN3V8vJf/iw4QINWe7+f23+a1aic04/7VQHFjcL/JQqoIFrsckBDK1ctdIOPfRQ22P3PZxf4Bqx7itXrFKwqfLNyne7Waa+MQooAVwecMABDrjRN9dmrPgHL168xI2TTTcm6HqBmM2ay1Zd64qrrhFYVEk2NXQhQRWvLXhdehfLAVaSelktUq1Y5tZROg6W3jeiqefMnet8svHdI7CloqLSHntijm0t3WIXXHCBFcjdpLMGKHpe9d9xZ8Gqgxn7cZnnAWKAzfhAF+ZFIAzgl+tTVAGdwdhzc/O0ed+jDfz6NVi5coVzM6iWuRumjuIHBEjSN1aTaDAe/a9Zs0aAfKMAG9Hq8p8WyAOUciy6hHcUG4XnZG6fqewPWFF8RSPeDQAz/MEdzaG1IGCKMXI9smdEdR/sNhkm/L0yYkSJrlvh1u7ll1620ZLpJ1uZxRjwb9JcSm2pCIua2jr5zMsX3t2HsrCpb67h19+DUMbExgg3J8bTrHuVObt7VevarlVrU/HmX61lyTOErFhzvfzS1XdqqoCgNtS8F1LxUYRNhCHXv13UM1HQ/MAswirWi1UUUGxC3tOOtfyzbrT0sQNX3KG7789ExwVmsS/SS+K51ORdXFZhryqdSsWGTZabI1+/3Hzbe/w420smoWw9DLQvz31HPosFtlHpWVoycy1dfhCFtfUClDW2u6q5/O/Bqg2dG935dj1oDxYBJ5/77Oecj8Vpp5/WJbO4YsUKx4zxUMKUPfqYwFUfGnka8RVEqWAW/kEPzNAwi4ApdnKARczGfUmiDXB64okn9FJpsL1n7O1MwCiVzsDirKNn2eo1q90h1E4mNyNgEflSKYbcjbzoML0tUATmDgoq0jlK9QW9PC7/5OVtSdJ/9OPeJeXuDlj0rC5DiDdDU8Hlpq/e5EofhqTc5gDPzpKU273s5be3XM/yR+V+UKhAq5UKcnns0cecY/4J2tBMm7p9kwQYWbJkib3x5lsK8los0FfkXD4KxOrB8iwQwIIdO0b+yIcceoiApvxupduef+FFd/zIkSMECEscuOFlv1yAb5NYtD332ls65xQrGT7C5i940zasWyPGSCUUa+psuGOZcgRSJriXPRYNsi7M0PMIqCB4rrJckchr1ynTwko75thj7HBdG3cQmLS33l4oQPyaY5JmzFR9dW28YSXxD1whAJWtzd2nVLnKWwEAwE/KrAxAnK4IbRhFPiOojTHDZF6kDRisHI2MCQvffcfeVWDKZOViLRYQXq2oaOR46KEH2z4zZuiomMk99lu+2wTYtRIA6AfuqYXvvGP7aHxTpkx2x73xxpvOp/Lggw9SkEx7MzZAkXUAZJGlAdYP+S9ZstReffVVJeBXcIzkANPI9TBxv/vuu44BnDxpsrt/AXOL3lvkANnBin4HAHtWFKD4+ptvWp6sGlOnTnMsH9d85ZVXnI83QX5TpkyVH3a13Xvvvc7tBksOc6Fq1DuayzgFvNBnLunFdN+wyVgk0zrnX6B7zbPEzAH9CPDFQoXOhDFeJpm8q364n6bqHvyEdKF/V7GBeE9jz9H4ICoQJcdxbzCHGTNmOjkydwAugVvIG9YVdpTP3njjdd0DC+3www93FrJ2bLRMz43z/2jNr/1NsQIKJtV/qZpbKqV1WR3MzfgmOlO0ghtbQaJLpdMKFJswPysCGlZRZVss7+ybxCqePSRYRe7rABb7AGaSeer75TV2y3t6QKUMh+vhydUOeZN+7zllkl2612Tbq0DgUTf79U++Yy+lDLd12TlWp7s2Tzdqnm7IDDneTsuotf89ZEKPwSLzQqk+qd3x51V/mAeMCOCuzNA+dQ4P3vTp0+3xxx/vk4hgFqnuAjtAGhv8ELvbAIv4ODIPGIhvfvMbYhh6n2rh17/+tfGzWC+43Sbs5szamLdRcIkaSgywuG69IujUqK397//+720vIPJLnn/e+c4Eh3wXiM1BKXbUeIljBr9OVWbYwZ+gfJYfFFi855577Gs3fc0F6LDDp/JNMEMPfTO0Z6fmzn3a3ZMfPe8jjgWCfeMlihvEjBl76UV6QltKGVdZ6MUXtZF60kbKn/EUbRanyb3Bt6eeftaemvukgMNEO1VM4XAxNuvWrXXVkHYX03+YIp59yUqu+dqCNxTg8piNGTfeztAGFWbxiTlP2XwxncX6+8ijjhSbOM2yBAAAabffcadtWL/RMVmzjztme+49fTf/tTfs+XnPWovSUH3i45e4PIcwdvc/8JBObbZzlNgecEHDzMxm97a//EU8UbNddfWnXIALzx3P6nPPv2jnfeTcNraRc/BRxqcQ5vXggw5RNoftufKovf7Y409a+dZNVlmt0MT8QjvpxONtqgCLBzjlArSAFoDyfvvv70ynNAA4qbQAOyeffIpjXGllYgznSicTpMemHJBDQ25vy8S9VscfcMD+7VhHnlH64hh8sAGRyIB+YP4A9lEGEfD9xONPKO4iVuIVnYQM2LiPEjt3mHSpvy7XBvDhsjJBAO3oo4524Plvf/ubTOfnuqIFbHKxyBBUePwJx+/AVi4WwP3H3Xc7MsC7CW3YsNHmzHnCATYApm/I5U0B1vv++U8FCM2Uteajbl6MYb7cB2A4KcXqG3ImLdvTCj5kzFhQuJ8XK2AI2RJQGc3ViLUFYM0m4pBDDmkXzOWi5d970Brn/VQuYVWiEUlTJ5cv3UeU2RVMjDGJLgN3LJglxTGLMjfrb4AiAS0N9aTLqbHsA8+23DO/bOkjJnSo8wfbFwEsDrYVaR3PXUtK7UcrFIkon59RMgNn6carU5h9anqLXTmx0M6dPNKK5CvztecW21zVgV6ryOgG+fkU6wHJVeRVev022zOzxv7rkCk2Lq93PovkFfyMAlxo3QGLa6kNrUAQGINxYkDxGSQ6ureNUoD4LLJDxmfxV7/6Vbe7+uUvf9nm48jD//Wvf92xe71tAOHPf+7z9ur8V10ORNJY/Po3v3bml46aZxYBdwSkeLCIgoPJ4LNteqlgXrv99tvtaJUR7KihdJ8Q+L722mu1WW3Wi/QMMa0/6F2AS3fN0JI9u+t4ZhHmwDGLASy65dpZmEVexqsEXubLDDxKvqizIkEY+IGxWQHQnKJI/BHDY2Y67sW5erED6E4TGDxW7FW0LV68zB595CHVsS90fs+wSnPmzHFAK5ZeJZar1Ld16zcojdQ/rEDPLGZoAlwefPARJct/0Y6dPVv5Dw93fog0wMCKlaucfhgrIONyMrayc1hDtsjE+qjKd2Ka/NSnrla6mkLHpgFePvaxCxwD5fMo0hf9/OxnvxArVGeXX3mNmyP+cmzkyiuq7aMf+fAOj+d6jffPf7nNcrVZ/4zYSMy4tI16vu/714NiSdcp72yVTKFTXKWqcWPHuO/RAWvFfOKHmClgdoHcbDIBwGrIhuAi5rnffvu2XZNzSKODeRbTutc9rNtT8jFdLpcWGEfYuygI4nvm5+f6+uuvO+b48MMOFxhrL38u9tKLL8nS8ZrA1DHO1QZwhf8kri/xft/0S1+YWQFrsJv/FJjD1A5Y5NqAMMAaLF687ygs5m+VeYJ7Y28F7qDnnn/+eedDiX6Mmqa5FmD2d8qBe9RRR9kJApM+1dJL2rBALPiNhxca/WAWhwX+iMA+keTeF5RrevO0v5+QsZdVNMemYw/L11jTwn9a3cKHrLFys6VRWEL3W4rAIBsM/BdxYWzS+9r5LyJ3gKSAomMV6wUc5a8oKtEKLlbp3P1P69do8R1uzn7+IIDFfhZof3X384Wb7OfbzDbl5FuelFiugGKGFFG9fp+TU2Ff2G+yjSsssP94dZXdtanGtuQUW1ZhkY6rt3xFEqYouOWo4ma7cZ/xNiqnZz6LzAHGgN0n0dBNcpo+84wzu2QWCbL4lUDaH5SgGr+lyVMmO19DStN1xMB1Ji/ns6j0CKTXufyKy13qme42zCOkzoH1QIFgFqFUHrtrwGOi5Nid9Y3Su0M75t///ha3U6fPK668wikbdsAk447lVeRFIFOD5HflFVc6BY7COEOKNsosYmrBLE0tal5IMAVHHnmkgmfOtPHjY5Vh4ttDDzxo/09BMJhtAO/4ZXrl2JMAl+6YoR8QW0BQT6K0RfFm6C9d96V2UezdXaOd5bidASzyguTFuwzzpMx5YxUFvf9+M515En+wjUpW/er8V2ypzJqHH3mUHXHYIW75KuS/9sxTc5058oQTTxbAOKrdsq5Zq8CMRx4Woz7cPSckI7733n/I/DlMYPF4BVVQo2p72ySfPO4vwOVpp57imMWHH3nCXnppntj5Mx148qAqeh4BMGVi6urkGsHmK5Zcv0LAd4Ft2rjeRc7ia/jknMdd/sPPf+6zYtmK2pl+a+Xrduutym9bXmpXXv1pKyqUCV6bxDfEZpWXVwucTXZgA3YuQxtA3DBWyGz+zNNPirUstIvlVjJSAHOTTKKkyFmpYI7dBMZeFPiqq6my/WTZ+NCZp7fpHtitf/7rnzLN5zhmnmcZsMLnS5ctF/gaL3eeCe0YLtjPJwS2MW+Tl9Znd0D++IgDygB4uMhgjo6at5EXawyYy5YZ+RiBwSK9Q+Ib14AomCSAu7tYXNxvAJ+At85cZbiHYGFhIc8777w2P8Ro/z5vLCZv0iSVlYstfXKuNiCnyuQ+wwXq/fWvf3Wm4IPlI9sOsLX6x/L9/mJiuZ8whT8oUgF/WfR7fENvY85ngzJbm43pMmvzTuAHN4OZM2e66HLeT11V7HGAsXqzNS58wGrfut+aytYqUEdgUdY84ghgFVNhEZ2PoqrY+MAWwKJYxSYBxQaB19wjz7f8M663tOHjh5QKDGBxkC7XX5Zvta+X5diK1GwxhUrSrAcrFX8I+SNemVNqn5sxxsYW5NlvFm20362sto1FI6xOtScLpQyKVbklra7MzpuUY5+cNMyGaefa03RXKFvM0J/7zGcdCGJX2ZUZGkWHmQCHbEAU5oFRo0Y5EzK+MrEXT6P7DVjibxQbwR+JovuIFL5agAVFjFn7ROV5izopuwg4x/qTEb/JBZRg6vC711v/cKvdfPPNUvRl7gWC/wtgkShHxuB33B5w8TlBJuMVcRjfGCsK6Te//Z1A2s+d/xaOyvXyY4I9db6IKAs5S2PTom8UEiZ5gmw+JBmQj9HnWURW+PFgiq7VBoB5YPrBeX3MmLHOjyqNUn6tDXmRb22OlDg+nEdqZ/3zn/98h2jo3/3u9+4MGIDn5j23wzzwHwIsoqx9gMvZH95eA9ufcL9kT1APY4AlaJc6Ry/zG25QnkX5J40WSL7++uvtkksuGaRPUvKHtTOARe5H7okXFTywSMxVtgDMWKV+wceQVB/cx1u3bhGzs9EOOOhgbR7PcFHA5Ad9XulmXnr5JVdWMx4sbhD4ozJRoUDJ7ONm21ZVMnng/nv13E/TBu5Y3cvto0DL9P29995jGVk5dirR0AKZj8+Zay8+/5ydfMqpYtT2cyZN39ABbLYABO8vWuJMuulEQOu+hVWCiSLI5koBCebx2GMPyfdxi33p2i84s3TUTxBfwzvvutvWrllh511wkdJZDRcAe07M2iLJRuXdsNooWKRIIBM2EGad4JsGPb/F8mM8S4m8x8i0+9rrb9gWjelomcwxZWOmfvnFFxwLe5L0y7777utAHjJ9UkAJ0y0VotBtgDl8Jyk7miUTebEIAI71ya3ZKGK6BSzi2uL1CaZlWFNYR+SBTyEbWL4fq9Q7Y8VoAvjQI3fddZdcBkY5sIjvZ3zj/Eflo1qgNQOsArRgYdGNsIMdNcf0rlhpf//73x2LR2CJjyZHVsyJ4gf5AmaVqvLFJnrDxg32nljUD511pnxOZzg/RcAg7xsAbxQsco8CDrFsoLsAywDr23U8wPiSSNq16P0B2wmgPETgE0aSPvCJhDFFbgBgUpeNFzNKAvWiVj/G+HnG4KBarQonKCq6YbFSqS17VqCx1KWsI9NizCwtUzPMojM/k4Bb7yflDSW3ogIPrPgT/2vZYhWHWgtgcTCumB66hduq7eZViojbWmZZUnwZcqrN1U05TCbQy6eOtBPGF1t+Zrq9UVFrf1m0wZ5SCoo63awF5OYT3T0pK90+ue8kO3x4nuW4pNTdn6j3qXlJD/fHL77EKduz5J9H6ppomoREPfLC+dY3v+Ui99ZqZ83Dx24SJeh3ufRBJRVA3l7T93K+d4lKN7EDZrc4Qk7upOJA0UX9Zbg+Y8WZmP5dxPG/f7utDB/OzYDFP/7xj273TgobjovmWuR8Xx8awAcoQinuoCh0HIoPhuWmm74qhmKO2xmTRJv0H7AMzA/l5koICjTSNyCYeeLf6JnFtnFLoVz7xWvtrr/f5c7lHMok+t23B4z0UyfWg5cb4I0X+PEy4TE3P3YUINHit//ldgfiMJM/JR+z+AYrCtuLHFDmpM6BMYhvBLgAFrk21WuiaYt42XAeGwr8ngCLHLOrtp0BLOKXSAAFwI4KQWP08iU6lIbq4L7bKhCxYsVqmzhpgsyGp9gkAQg2YZgtif49Rkm0j4lzpYApxNTKZvF45QjcQFqZB+93/m8nnUhqnPZRp5WqdPLAA/+SqS5deRaPd0m55whQPa+ND+bvA/bfr52pEZ3Apmy9QGyxXvJ5yiyQSRoc6clqPZNPSg/VSR9eddWVei7qFKjzoG3dVqHnrj1Y5OXufPPuf8iWvv+unXzaGTZh/FgVCfiLoporY0E7moPbn/J/LrVerKwbG8ks6RdSUa1etVomz/f09x529JGHtA0DGwAAIABJREFUO/nR78uqDEPA30QF5ZyszfRE+T0z9lf0+UYBJnz8aIAfKkVVCUwBNLlWFNA6HSQATAQzYAng6RvHAibZpNMPfxP4kyZZ7qWodhg09Aw+hWziAeuJwCLsHroXYIgpmfyy+GmTOqkrsIhZ/q9/vd3OOeccp19ogHZM+TG3lTEuKp5USug3XJfQNaefcbrNVBAKPobol0Rg0fvUQiJMhFnVJp3z/6r5jBMgvuSS7Tl6o7po6dJlzq8SsgBXCRprhnl8jc5fL1lRYKC2tQACkeP4LHZUe9oBRrVm1YZuWva81b75gDWuft3dG/gvpjvzs6gDSAOAou6/RvkqUq0lb9aFVnDGdWIVt/tiDhW9GcDiYFwp/Ge0I5m/qdTmrN1sr8ucUqHdyoFiFmeNH22HTJ5oI2Va5mGjENwbOu7uxatsXU29K085viDLjhpeZEdNGGnFmXooCe3vQfNgEdMGfn6Al89//vOuXB0PUGdJcFG6RM6hkMiziI8NaSnYUQIuOBdAxd8ZStXADhFzMelo4htKgR03ph8Urgd6pKxwWfIjShvF+xEpXNg7FIlv+Odg1sLfighAGD9X5k99eNDImBnXWJmMiHLGvBHffCUajsMJml085hZYAExgPpUEO1WOgf2AMQQAskP/whc+r1QPl7sXDo2xO38fjQllSV/vqU/GBwPBb/+S5nh2qDjl55OLTv99VmY0Aks8WISl+POf/yQ/0e+72twfPudsu+WWP+wwD9YDEIgPzwxFdf+3EofDUiaSPQAQkH3FVVfY9/7ze22HIMuv3vhV1wdM7b99498cy7Grtp0BLG5WuphHH1VqFm328K0bNXKUu6djYAVXwFTHWD2tDchSMTVsVmYfd6w7hlQmc+Qzd7TA4rFKKh9tmGQffehBB+KIpF4n5ugxuV5Qaeos5SudOLG9ywXs3sMPP6QUOC0ueTVgErBIAnt8zKJgkWcE/+gFimzeZ9/9tPHcs52Fguf8N7/9rfwHlQrnk1eoVGqT3XfP3e55JRk+7ihRIBazpjyt/uaLTf+YrAXDxFrdYeXbSu1jyk06eVLivKrlSovDc4h+ekQy3LJlkwsOmb7H9nQ6pIx5WpHMi2WmxZR+xBFHOmYRJnfihPHOrIos0bmw/5yPhcPpuEjj34v13OEiNFW6E7/PRC41HIcuAji+LqZzvQLtCOgoEYMGGB+p9eXcROAPkEkJUthEABb6Cb3FhrezIDyuCQD785//7MAiQBOZMB8Y6MMPO6ydOxLHc7/dcsstinw/3UWzA3LvuPNO548IQI+vzQ2QZfPBJnV2K7P4hz/8wREEiczQXIOI8Pvuu1dM5QzpqdN3UFPcR/QLK0rGibS0VDdXmNmOmts0xPYK1rDmdat59e/W+L7S6pRviiXiVmvW7xbS5IhU4Cc1r8SKL/u+5ezXcS7dwaxDA1gcrKsDm6Sd/ZqaJlshZVSjBN3jZV6ZWpRv+WKf3O3o6EIdJ4S4sqrBNlRtc861Y4pybZx217lpAmYpMkHHju5RQ3FhEnDpYogo1k5rb6V8IJlqdyomoCRQfFQdaBLIwceHh5J+UQAODGn8mH6PlFM2paziG74zlNijcbzP2eWP84rUJ3xl54yvS7zyZEeL0zT9+WvH98G/GQsO4uy645uv+OLZQr4nAg8fHd98wmDmyN/RKjGHSVGi/DuqlcpLmMjIemX1x+fFgerYW9r9zX+uyozSggDYDzroIOfI7r7TD2DWRf7Jb4ld7T6KFmR3HN9wKEcW+GIx31lighLJHlaWqEgSgE8XK4GJ3zec919Q6pO1SguEUzvR5vF533p0sw3xg4c6WOR+5T5+RIEfPEOnivnqqMGE4c86XS/2M/SCh+3mXgDQHSvweEwCsPiwwAlg8UQxU+TKe/DBh8SObRSbdo7bsEQb9zEbJ1mMXfQwPou4Xsx77nkXTR0FiwSCPCVwV6GMAvj6RoEPz6nr65//kv/gQrvmmmt0L+c4EymA5OKLAX+T2gW4AK5g3l+QyfgK+RsXaJP6lMzQryq45kj5aQKOgW5R/QdrNv+11x17dqAikR986BGB0412ykknOAAYbeRaRGdgzi8eNsLWkeNPz/WZAjD5slCgp2DxCH4jOjg+WMP3BZhjI878cQcgYhjQhW7DpBoPsGD1MMOSvmimUvHAcBJ0gzzHK+p8B727fIXzpT5CAU5s5gk0RHfihxhLS7P9feLljKzRS4DF2267zTGlHIusH9c7BBYUJjreBxGQBtg7QSzzTN0LsVKrvxdjuk/CABf0F/0xTwAlGxiSdON+wCY43vLkIsW1oX/44UccOJ4yZbK7Bro4/j2BfsXvE4IBZjOaO7Oj58GbphtLFfyy8hWrm6/qQ++9KH/F+lgKHRhFAcWUNJnfT/6U5Z9whaUVxfJ3DrUWwOKgXbFYHq5GqGx2+PjDKdo5g5B9BxD8wGGoYlGJdfg0SsmmqY50hm5OFFF3gF0iEXglgALD1ITpOKsLVrFtRK27YW9OjX0eA7berBIDevLxEKgiNUQin0V2+iSjZa7bzTFUa4iBqfiGckUBxCtLjsd53dVYbh1H/G9vjmaeicbimUCu6fuHzYQJ8UNhTD53WsxXJzZCIiQZV2cO1MgZH8hWr5jI1Pw8owwD/WW2Y3n9emGe4sJuvVqjRqNyQiGyLij3NJnqupI9Y/dVFnw/bB7oA/M/lSz83Abto5TkgQ11sIhLyHPznleVlncVVHJqp/lIVynv6yMCKriFnCIfwr21kZgz50nHdOGrPGtW+4j+1Yr4feiB+8VIjRBYPMmlqrn7H/fYW2KbyBcIgwbD5xuyBJwUCUydfloswOWfAqevCaSeISYyChZ56QMUSGOCr+94sUvRBpi6666/yzS8yr4oszPXefHlV5Sa5wltpvZVmp8T28AFOoJyfK+9tsBtpK665mobLnPpKpmVb731D86n7ZTTTle6nyntdA9m0L/f/Q+bIpMrtbMXiMV7WEDrUM2NtDfR6i48ozCMbKJfFMCuke5gE37Wh2KsPD50AOPpe04XuOo4i4T3h35G5mpS2cDucy6mXdi5eFeh55+XT6lM9VhvMFszRtIg7a0qMvjw4d/oG5v8+/91v5sjpQUBZfSNnyAbCawu0WBFwBgAF2aPPLZERt+r1Frnn3++85vGX/B+BSri132QmMLoZhl5sEG+U0wiyd73UbAJ1+dagN9zBDgnaDPqG9fCEkPqHDap5wu8cjy5PF944XkH6A9RfsjouwEwSQo33mGny90GUI+/4m4aG7kno+NBn895co67xkeVlicRadCRKom9zWAZ37aat+da7YJHVe1loTUTbFqym+Ucopresy6y9GFDz/wcfTaj+WSTpVZDBZceSrZJQBFTdLXYxUYKkOM4qweYfIs5hOw7hi9WVahGIKNGx1G9AGpc+egtRy/xHLF5/rgeXt4xgLGyWspcr7+HyakbZ2ky3XfWUACAMnaMPJhEUsZAYuys9hhPUWQaI745iaKl2YnDbmIWiIE1v6tvb5qhX76nD8YY9TVhDDAPgEUf0NI6Ejeu7aAx1jcKArN3fIuag+gT2fj5Ef3M2ABWgMUYIRgDef5zXlT8xCtLFBTzxM/Qm7r9fJxXVCtQ9vJDFjRYlCiLwNzYdeO7yHohCxR4fHPlsCRTjqdUGbKPviz88VRp4Diuz7h9TWu+h4FBmXs2AdNUIpn19J4bqscPZbBItYu3xLw8KcDHvXCJGLfOMgVw/zz+xJOuuhMs/kEHHWgvCfi8LAB0psDcsTJFR9siVUl5WEziaAVYnEzevmHF7nrPKPcdVVR232NPl2BZisXWyceZJPbkYcTn70zlWWRMt8kU/LYC5z4s0+ZBBLho00pDz9x73z+dWXbsuDECAJNcNRWeFQJxYOgI+OBe//L1X3JRzCTT/v3v/+BAxkEHHmB7CVwx34Vvv2WL3l/iAmJ4dj963kdd9Rqu8eyzzwngvWyFxcMFzg5WUvKp7hjYd0ysPAdnn3W288/GtDz3qacFOFc5S8yBGq+vXMOYN2/Z6ioxzZP82ITtscdeArpiFuVPjXl1tVx4zvvoeS4gpbPGPUe2CPQSPtZbBZxh0EZLfwGExyt1GQ1XEaKx+TfA0OVZFKv4rBg0ZANziJUCvUmeRphV0nmRPQLwh76KyeBZB6TJoUmUMs88Op6gFcoFsrawdfN1/sMC+xcp2ATmFp10t/Ioct8ciDVE1/MJvWFZq7XpeF9g9CzJ74BWJhYAiQtSTk6uHao8nABGIttfVa5N1u11Jc+eMnmKY4uZP+MgHQ7uTyTfhq0G1NBPzKycrkjo49z4GAdBmLCHgFnyMjIXdBqfvaNk6jO0bqQ964jZ7UpPkYexYfVCa9qy0lqo8lKs4KIpMqnnyu2hq5MH8feBWRyki1OrXInlUnL1oME24KGACVGHuQIM+QKDmITrZHYukwNtvYBPA861zmQJYDQrUMQex/rcXz2ZKg8hDxbKkwYYcGAxAaMX7RfFGUuLUO+UDGAw5gOJ+Tn2qPgIOcAQD+QoJfNN5Ewc87nZ5M7bzixuPz/6GX8zRh58D8gAYrAP+CjFzLUevHnwGQOdfk4whoCiRODJz5E5sVuFCfRsJODMRb+19uX7izGNMRbUp9yIspacDyBjnPwdzfkWP7fY9WNzINcdLAJj9dfCpxGliUM7Zmgiq9l9xze3pnJCh6lmLADOREAdIIy/Ey9eTI3xYBFzk58/YLIzx/ee3HdD8dihDBY3aI0fkuk0lqT4aJkqO8716dcGsPewahxnyay7r8yavKTfFfAg1c3RkdyMHE8KGHwQMXfCShEVzTO0WH5kL4nlW7ZsqdNjPP8jR452AV4wgVMEVE6WKZck3kRDvyDXCfza9pd5MkP3tm/kZQSwkJcQEzfMZab8tAsURTxMwBRARPvcZz7lopjZH76jY0kyvkZzVmVA6YwSV8OasoRUlmnRxvvCiy50kcA8X7GKIm/bmzqH2tBZCiwEgGSkZyoFUIEA4QFtdeIdeyjAuHDhu7ZMDCVZE1B73i2F9D0E95Bja7GA9GoxtdPF8E2bPEkAc4UNk58kya27AiroNMAWrie4gaD3mCube67PRH06GL4jRUxUfwPUFyq9D+ejy2hEehOwN10AfpLGEx0DupjsDaRWAgBCQhQKeOL7DTjzwJIxYPaGScQ1BfnB1AE0ifoGuLOJZSyxHIqme2C5A6AAV+8mBMjF1xJ5k4Sc+4f5YGZe+M5C1cjerc23HB1bqjKKMMMwvS4JttYQnct9BSCM6kLeCQBGZO/TnLE+foMNWNyV9VlHOjiAxUH6dioXfV3qMsLHAkJI8tkC4JGSyRVgLMyQSVo3eLl8Iip1XKMcxpukqNJbGUiUUY6+L8yQqZeAkB42lJ5LDSHgxwMPgELpdAYWOQfFCshw/oXOxy7dOUf75KrtzdAxJcouMFG/KEQc7xl/pnb/8aAmHlCh3HwAjlfaAChPa5KvERaBa0ZN1VGw6CKZWyspREVGfyilcgCZlPF25rDFRY96UOwBo5cfMgCSMnZ29b5vLytqvQLc/FzwkyIYyPfjx+COh83UmgC548EiJuFtGhvKlWMZT7T6ge+H9dkkAE7uTOQF0EsEFpE9gJDmGVvfBy8OGEwPFlGsPnCnh7fZTnH4UAaLbAp4wZL2Y8zoUd1aR84h+hjQx9pTBg92HLBFqptoc8dqQ8RLHh9Zv1liU7lp8xbnu1hbp0wCul9Hjya9S5ZYsq0uSheWn5yK1C8mYhiQRVqTeDcT7nvu6W1lMVY9S2BxmErsUcqOyGGeL8CMA5mt1gnKw23cvMk9z7lisEglQ+Q1ZlRSXXF81G3E5ZoUUwkoqSKITfqNLA3Uj04ELJDNBo2JZ4ga0S6tijbubLyoZgOo5dlnM5wuoEq+Q0AzerY7zxLPHs8h8uV4zgOIURcaWfEdus6lhWlNFRb/sPmNL4QAm0iOJagDkJVIH9M/G2UYyAbpkSLpMwJlSIbuCQDeGegO9IoHm3yHvuDcbSpvirx5l7C+9Ml3HghuJxLMyY73D3NkDl6f+STf8XJiDhxPf8yN0o8dWa0gMxgPP8iKdxDglnF1BdR3CqXVi0kEsNgLoQ3EKRUyLZeLNWwSUHIpVFx0rCthrlQ4YvoEFmGYttbKrw8zNT5yAoxK2OJYRcoMZUg5FWkXDNvY0+aZRdJl8DfKflgXYNGbQlEYPPQoW8APwKYrRjLR+FASW1rBap766SwhbPz5jIEXgfNTBOxq/PTBmKJVAborFw8+GVPM9zFmnqU/nzInvq/Nerl40zIyACx6UEl/KLV6KV38TRkfDvgezMb35dZDc8LcBDAkDVAUvHsgi6KOgUUxJQlMWShJXlIOLLI+pBtJULKQeZa2gkW3URAT4BvXYHdOnjTAL30EM/TQL/fX3WchHBckECSw60kggMVBuubV2slWUSIIZlFjVMxKLLBDu888RTnntJqXtyrRZ22rCx/egfg1OpOrwGW6ipwXZyl/Xx/AIqCA5nepnYE+gJHf1QEi+rpLA/BFwWoUsHS1bOwWK2QuoaXCsHaQaLWrfvz3AEQ/N8AmANGDv4762ChGpRGQr+ORn/dZ9GZrwKQzU8NSxPladgYW2TQQpcz1/XrQD4ynM7kzZ/VJTrP4BrPIbprjHZhvZSUSgW3PHgIWo0AdIAlj68Ci+gAo9qZCT3dlP9iPG8rM4mCXbRhfkECQwOCQQACLg2MddhgFQS0EuNQLbLgyQphB9Rs/mWz5KzrfRKGCbaroQk1omEXMreBGmEX3Iu8jWPQ+fwwOmj6alyyR2HyiU4AIrFWilCw9ETdmBQALgIjrA4662xxYdL47MaALKOqLeYH+fD5Fx6a1VqTpDDzHfP5iJmYPFn0FGmQFc+dDdTDJxJvXonN1zKKAXlkEvMeDRW+WctVgdI8kkj/MIhsAl4andR7x6Sa4LkDdbxQAi9GIVcfaCoh7P0uAYgCLgVns7rMZjgsSCBIYehIIYHGQrhmBBa7GqYBXUxPJrDFHpzrHYgI+XA4+tXLlcKpvSTWSrgAgo/G9GUqlQ5AL9St72gACAAsPCgA7iQrBR/v1zCKfAXx8KaqeXtsfDyiBwaIvwGJPnI4Bdvx4sOidvXs7FoCTNz97kNUV+MR/xge+eMAaBYv06b/HJ6crsOiBngPPWTjxK0F3631AP8zXB97AGiaSv+/D+zXm5uW6xNvxDaDO2tPiZc81AKZRsJgIcPZW1kPtvMAsDrUVC+PtqQR8jtx4f++e9hM93m+keW/E17DuS7/9ca7PnJEojVpn/TMXdLL3Tfe5djvKr9sfYx2oPgJYHChJ9+I6LuFnKzMVAwWt6bVJzdLaX6V8GxtawSIftQVr6O80gcV8V1e092DRgwICP2DTOmPSYg7W8mXTmHk4euJjmEg8MJsAFq7J9XsCFjGV8uPBIuxYXx5YxsF4GAuKrTvgE0dsHw3N+DHX+sTizsdQfXqwSH8dBfowBw/ePXgGfEYd0enHp/Th+I7kD+D110URAhQxace3WEqfGDMbL3uAJPcFjfkg267KQPbi9h8ypwSwOGSWaqceqH9XMElf9MBXeIpma+B7/28ffczx3p/bF0Dwm1f+jT7w7jfoQECRDwDiO45BB3A9vov6hfNvxobejI7Rb5x9oQYfRBgNLGr//tu+fD4QxveNjqIfbzHxfXO+fy/6MXt9Gs1a4WXmdWcU5NGvB4HMwX/n58i//XX9CH30eyyfrSyBlH2NZM3g3M7IgcF4owawOBhXpXVMsYdH5YJIOyPgR4msFKVsiN1kMQBYJbDY2KzI4zj20H2rcwt0k/YWLAIsPCjgYQTQdAcs+geuJ2bjRMsACxY1JfckiMKDRQ80+woWGQfj8eAJJq2rXafPeRgdQ1SJMUb69AwdfQICE8mYY1gPH4mN0oqCRZ9s26fhQUElkr9fUxQXx/hrxsvfg0XG4oGpP8bnmIyOO4DFYIYexKp0lxgauSWxLvAsEm3N800WCSLKiZImTYzPTIFeRyeij3ie0WVe97Dh53P0iwdGfMbx/GBZoG90F//2QXUcj15hQ4svM5HrHmjSNzqL6/J91LWF6/NvgBWR+ZAC3sWG/rgObk0E90WD+tBl/PBuYry+nCy/GQvXIq0Tc2ODTPovfhiHZzM5lr/Rq+hrCA5+0HuMHf3IfDmGMdIX80U/+s2/JxGQO3NBNlzDR5vzN336FEWMi3UYaq47ASwOUjWCz6GqkCvyVT/k4HMJIGR+BizKb5GqBQDGSuVYFJTUj89h2JpLkH+SZkeJxNJ7aYbmAfGmXB6SrsAix3sm0jNwPiVM/G4uuuPzS8ADHzVnoiQ8WEXZ9OThigIaHt6o+cSPKX5sfgfK5/GVXFA2frfuK5pETQ0oBs8iRkGV7xP5eeXsZYG8Yom9Y7tPmt9Ve/n48x32b93heh9I+ouaoZmzB598nggs+jX1u3nknSjHJQrQ56f0GwU/L75j3J5BZm0CWAxgcZCq0l1mWNRAJgiyoKDQAT9K4AEWSd9FuT6S8E9SfWv0LHoCfQpA4tn1uh29QD8YskhaTUok0v1ELRLoDHQLPtmAryjYJBE2FhVcYEh1QzAd/s5ex5AoHR1Huh4AUwyQNrs63OgUkpyTPJtreysMemi1QGSJsnH4/IwO4AG6dL5PHA7gK1YuzW1lKk5QujWWnkjpmci3yfVIh0TL13XJLIGOZKx5efltQX+jlT7Kb+6ZF7qO39S59jqaeTMv0gz5MQJw+Rsg7FIF6frkhwTcMi6+py/WhXkiw45SFA3WGzaAxUG6MjCKSmYlvEeAS8y87F7wAhUp6WKfUpUzTJ/VsDNyIS3aCVFFBFChH2d5FujJdXkWe2eGRkH43RAAiRu8K2bRg7tE4NBFabeOJWqO8J/xMEbZQxQaD5YHnp0ly45fRv+Q+3FEgWB0DPF/e/NGPIhiXn6X7cGiNyMwRv9d1GziwSN9+p17NM+iNy0zTw9E4+WbCDT6/qLrwXGxkoENbUxlIrM916lSdRYqAnlwnsj3kjF5/0cUfXxJMP8dfaAAO6v6MUgfsX4bVjBD95soQ0d9kMC7777rnumiomJXxhMd6M2zJF33uQ15dtED6FpAD/oEXcGxMHuAG8DY5MmxOsqAPUAQ36Nz+AzQRv5MAKE3Q9MHia7J9QrYA4ACDr0LE2MDTAISF6sMYKF+AzrRXYyNBOEeSE2ZMsWBM75zIFJJtPdXcm2ArWcRSwG6+G4LzKKvuBbglbGShoy0ZIyHXJiMlVrPjJVxAvjI+VhWVqEk5Hso5+cml2h9zJjRTocyT0Cqt+YAFpEXc8cXnWBDSkB6OSMjdCBjcGBRYwO05uMTrrySgFDORSaUiI1Za/KGlCk6gMU+PJzJPLWlsValgvD1iFUGaUWMsV+q+5ySlulSrtQoYloZdtwuptU9wzGQqq/oKgfkpG8PhunJeHlIURjsqmiAnc586jjGB1n46yRiDxN95gEdyiHKHiYCq92dg2fZPPhLBBA76ot5xINFFEcULEZrUAMk432Couwl10FhenNJVD5ezp4RTAQOo4DXg9749eA8FGEULCYy2zMHzwqidP244mXRmez5Dvl6M3RHfXR3rYb6cQEsDvUV3DnG711UeK69z5y3qvgE+97E6jJWiADgt884AXBDN6DrfMJ+nzuX4zwgimWGqHaJ073pmT4AfBwPYOJzQJnL+iBA6gMk6Z/3CL/RYfxwDJ9xHLqFd4A3l7My6DVqTE+fPr1dcQeXHULAMEfncrwPamRjy/XRqR4we1M342MsADdM8wA2ZMJxNO9XiQy9qTpqduZ7rsl3yINxY3Xi38w3al0qE1gEmCNXKhfxtzeB+/y8nZEvg+2uDGBxsK1I63iaG1SCSYm1nT0g2gh4ASwq6XKqUubUCilSuaX9TedoRRcZnS2KsbfMoveDo2+UTkf+dH54PsjCAyXvnxcdm/8u+lnUmThqhk4EVru7XCgK72MYHY8HXvEg0n/umUGUQJRx834rXqFEgZ8HaR7IRcGdZ1M9uEzEHMZ8U2PO2V4W7Zd8+/p6MIlso+Dds5Q+YpvrJDLb+zX1ZmjmkYhZjMre+zb6MXENr1y9yaaryPDurttQPC6AxaG4ajvfmKMbzejseEZ9IIgPePHfx3/H5x7weMuJD+7wAR1+g9u+ws32gBfvO+iv5XWSL0iQSAd6y5n3pfZ6MxY0qSpcepvFVxDz4/CWFu+m052Iba9vfVBPZ7KL7zca4OIDhKLj9u8BjvOf+3dh9P0zlIAi4w5gcZDqjJZGmaBbU+Y44OcAoYzMJOfGvw3fRYFFakPvCBZb/RZ1cKbAok+z05OpRhkvDxZ9Kb2O+uHB8NVbPGvV1TU5xwMPHvKo7xtKxgO++O+66tefyzz8Draz6DOO4xyvCAB30QAWdqb+u/iqLR7sdQQWo58nUhBRRdWR0vLX8IrXm3+jjKl3+PbXS2S2R/FH/RpZ00SBOhzn18Wb0L3Mo995F4EAFoPPYlfPZPg+SKCnEoi9h1Rfm3RxrpZ0z12qenrNcHxiCQSwOFjvjEZFyeK32JYkJzZQxxkqKhqwCHisF1gkAMbtzPz3bnco07HKvmTqIevNA8ZDCjiKgpPugEVAld8VdifowUfLMTfPXkZBiQc28YClq2XzUW7Mw0endQUWve8gfceDKO+X48fZUYm/rsbV2+89WIyC52huMg/uPYPgmcf46yHvKFikj47Aor8W30eDYLiGN3d7sNhVZHhv5z0UzgvM4lBYpTDGIIEggb5IIIDFvkgviefCKmKGduBQoLCF4BD8F3FMBCi2Brg0UBe6FSx6n8Xtw1Juq0gC754MNxGT1VXiVJ/mwJt9uzJbxwNSl+pBTJdvHth4gJYoarejOQFooqYX77uT6HhveuZ4zx5yLR+MwjlRIOnzZg1kniw3RtJItNal9mNJH/UdAAAgAElEQVSIMot+/N6XMFHQSfwasabReUaBut8oJFqXKFj0zG1P7q+d6dgAFnem1QxzCRIIEkgkgQAWB+l94aKhqSvcWpXF+S4CCgEN5FvkR59FwWLbVECNscP7DBYBIDSAUdRHpSPQFc9aeZYx/ngP0Lw/iL9GPFiMApaemDo9WPRgyvumdGQG9j4sPlAlHkRFTdRRWfSGte3NLefBe0fr4YE3YNeDxUTgmvnFA714sBi/UfDMbBTEeyDu/YUSAc7ezHMonhPA4lBctTDmIIEggZ5IIIDFnkhrAI9tEavoIqFbQSKX9kEZQoptYJEa0t5nMRbWEqv24Y7XDzkWe+uz6AGUB3LxztGJAKB36vXj7cjZOBrU4ZlID8J8vx7Y8G/PpHV3CfzYPSiNMouJHKz9uP1YPLj01wMc0af/3s9rIMBiFFh7MBt/fQ8W/RgpDZmRmbGDuDw4j84jCvT8vRMNtomXvf+uoz66u0Y7y3EBLO4sKxnmESQQJNCRBAJYHKT3Rgws4osYAX+tJf8cEMNvkSi31hrSrhggLGScLZp60b3xCfZgLpoSpjtg0YMWDyR8cEw7sNsKaKO5Cf1xUdNuPOvYE7+4KHjygI6+ff9RWXEdP0/PykWPZexR8BkFwh0xp/11W/n19GOMArTotaPr5Y9JxMRGZcr5fp5ReXjZMQcvj6jso0DS9xGYxRDg0l/3fOgnSCBIYPBJIIDFwbcmbkQtMie28oTAwB1GGQWLrVZn+TXGDmvNx+1+k5y7I7AYDyyjF/FsVhtL2ZpQuztMmjeFRo+NRrJFwZk/xoOO6DmJmM2eLFcUYHmA56/jgVAUJPpj/FijY4kHzxwbDyg7G1tH5u/uzMdfO7peHrxFfRajcqXfROA6CgQ92IwC9Oi1PID0edv8WKPrEgWc3ZnLznhMYBZ3xlUNcwoSCBKISiCAxUF6P7hyf45ZJFdO6yBb/RBBfy6NDhHQfI0fI9CyFRU6lrGVYcQE3RVY9MAwkXk2Kp7OgGI8sPJ9Jjo/ej0PWBIxdB6U9BaQRM23Hhx2BXYTAUU/h0SgLcrI+b/jP4uymYkAuQes0etEQXT0cw9S4+UVHVuU1Y2C/fh+PDj2svH/joLSRPKIZzl7ApoH6ePWp2EFsNgn8YWTgwSCBIaABAJYHKSL5MCiq8XCr1a06MzMUIWtORdbg19ioCgGFj0H6cCiYxW3fxY/1XgWKRFY6Uo8UWDiAUyUlfTfd9R3FCzGXyvKlPUWkPTXWDoCjFFmLx4wRwFfIjDc0diiMouXX7SfRMxnPCjurK+O1jbRmkaP9X6R0eMGMjK8q3tyoL8PYHGgJR6uFyQQJDDQEghgcaAl3s3rtTFCccdHSMY2+/J2Jihqrm4NcunEYbEzM3Q3h7nDYVHw1N0+OmL74sfXFSvYGfjp61ii5/dWbl0xt90dI8f1Z1+dXbe75vPerk1P5jxYjw1gcbCuTBhXkECQQH9JIIDF/pJk6CdIIEhgl5RAAIu75LKHSQcJ7FISGHCwuHHjRldGbPz48Qkd8Hcp6YfJBgkECQxpCZBSac2aNa5u+qhRo1zQE2b6oOeG9LKGwQcJBAlEJJBIzyVLQHKhc802bdrkKmsUFxdbotq1yRpA6DdIIEggSKC/JVBdXW1bt2410hSNHDmyLX1V0HP9LenQX5BAkMAHJYFEei5ZY2kDiyhWKkiwEwcwhhYkECQQJDBUJYA+o2oRYHHYsGFtYDHouaG6omHcQQJBAvESSKTnkiWlNrBYVVVlFRUVzlwzevToZF0v9BskECQQJJB0CWzYsMGZnQsKCiwvL68NLAY9l3TRhwsECQQJDJAEEum5ZF3agUU6Zxe+efNmp1THjh2brOuFfoMEggSCBJIugfXr1zuwWFJSYtFa3EHPJV304QJBAkECAySBjvRcMi7fBhZRrGVlZS7IhQoTKNnQggSCBIIEhpoE8EtEnwESi4qK2kpJMo+g54baaobxBgkECSSSQGd6LhkSawOLdF5bW2vl5eXOd3H48OGWk5OTjGuGPoMEggSCBJIiARy+t23b5ja8hYWFlp2dvcN1gp5LiuhDp0ECQQIDJIHu6Ln+Hko7sMiuG5+empoa93vKlCn9fb3QX5BAkECQQNIkQM6x/Px8t9HFVzFRBZug55Im/tBxkECQwABIoDt6rr+H0Q4s0jnpcwCK7L75jf9iYBj7W+yhvyCBIIH+lAA7bZy9SfsFmwhQhF3sqAU915/SD30FCQQJDIQEeqrn+nNMO4DFeMCIUiWdTvBh7E+xh76CBIIE+ksC+O7gOpOWltYtoOivGwWMQc/112qEfoIEggSSIYHe6rn+GktCsOgBI+ZokGxbPWRFSuM0Dnjkd2c79/4aYOgnSCBIIEggCvCIaCYQj9+YlL2pGVYRK0hP9BIgMei5cH8FCQQJDCYJoJf6U8/1x9w6BIt0jiJmwChTfkirg2JmIvw0NTX1xxhCH0ECQQJBAt2SAOwhYJAf9BMbWQAiP2xgE/kodtVx0HNdSSh8HyQQJDCQEkiGnuvr+DsFi75zlKlHuoBH/uYzfkILEggSCBIYKAkABvkBLAIOvYWjNyAxfsxBzw3UKobrBAkECXQmgWTqud5Kvltg0XfuzdH8O/p3by8ezgsSCBIIEuipBLBw+Bb9u6f9dHR80HP9JcnQT5BAkEBvJZBsPdfTcfUILPa083B8kECQQJBAkECQQJBAkECQwNCWQACLQ3v9wuiDBIIEggSCBIIEggSCBJIqgQAWkyre0HmQQJBAkECQQJBAkECQwNCWQACLQ3v9wuiDBIIEggSCBIIEggSCBJIqgR6BxeD4ndS1CJ0HCQQJdEMCyXb8DnquG4sQDgkSCBJIqgSSred6OvhugcVoSgkqJfATUuf0VNTh+CCBIIG+SsCnlMjIyDB+kpU6J+i5vq5UOD9IIEigtxJIpp7r7ZhCUu7eSi6cFyQQJDDgEkhGstqQlHvAlzFcMEggSKATCSRDz/VV4F2W+6Nyi0++DS3qS/2Fcn99FX04P0ggSKCnEogWB6DknzcZsxP3lVx6U+4v6LmerkQ4PkggSCBZEuhvPdcf40wIFhloVVWV1dbWumotAMSSkpL+uF7oI0ggSCBIoF8lsHnzZlcrGpCYnZ1teXl53aoPHfRcvy5D6CxIIEggiRLorZ7rryHtABZRoJWVlU75stsePXq027GHFiQQJBAkMFglgK5av3695ebmdgswBj03WFcyjCtIIEigIwn0VM/1pyTbgUXMzTCKDIjfU6ZM6c9rhb6CBIIEggSSKoFly5Y5ZpENLr8T1YwOei6pSxA6DxIIEkiyBLqj5/p7CO3AImbnsrIyZ3oePnx4YBT7W9qhvyCBIIGkSoCNbmlpqYuULiwsdCxjfAt6LqlLEDoPEggSSLIEuqPn+nsIbWCR3TZA0fv+BB/F/hZ16C9IIEhgICSAb4/3tS4qKmrHLgY9NxArEK4RJBAkkGwJdKbnknHtNrBYX19vXByzzZgxY5JxrdBnkECQQJDAgEgA/0WAIZteMjf4FvTcgIg/XCRIIEhgACTQkZ5LxqUdWCT9BD6KFRUVDiwS1BJakECQQJDAUJXAhg0bHFgsKChwvouk/Qp6bqiuZhh3kECQQCIJJNJzyZJUG1jcunWrq8xCmpzi4uJkXS/0GyQQJBAkkHQJoM9gEfFdHDZsWBtYDHou6aIPFwgSCBIYIAkk0nPJunQbWNy0aZMDiyhW0k+EFiQQJBAkMFQlUF1dbShSwOLIkSPbwGLQc0N1RcO4gwSCBOIlkEjPJUtKDixirtm4caMLbhk/fny3Etoma0Ch3yCBIIEggb5KgACXNWvWOEvJqFGjnHtN0HN9lWo4P0ggSGAwSSCRnkvW+NrAIo6SpJSYOnVqsq4V+g0SCBIIEhgwCSxdutSlziFgz4PFoOcGTPzhQkECQQIDIIF4PZesSwawmCzJhn6DBIIEPlAJBLD4gYo/XDxIIEhgACQQwOIACDlcIkggSGDnlUAAizvv2oaZBQkECcQkEMBiuBOCBIIEggT6IIEAFvsgvHBqkECQwJCQQACLQ2KZwiCDBIIEBqsEAlgcrCsTxhUkECTQXxIIYLG/JBn6CRIIEtglJRDA4i657GHSQQK7lAQCWNylljtMNkggSKC/JRDAYn9LNPQXJBAkMNgkEMDiYFuRMJ4ggSCBISWBABaH1HKFwQYJBAn0QgIBLPZCaOGUIIEggSABL4EAFsO9ECQQJLCzSyCAxZ19hcP8ggSCBJIqgQAW+1e8VMCpr6u3mtoaq6mptsbGJneBlJSOr9PSEvnOHxf9rMNTdZA6zsrMcuVn+UlLSzMVHHOlG3do+pxuKVlbrbHVqxoZ4+tsbP0rndBbVxJw94KWLj0t3VVW8j8J17OrzsL3bRIIYDHcDEECQQJBAn2QQACLfRBe3KlNTU22du1ae/PNN235yuW2csUKq6qustSU1C7BIjAuCu8ADeCGGPBLhPvct+5/I0eOsgkTJtpBBx1se+yxh+Xm5LQC1O0n0g/j27x5sy1ZusQWvf+elW0rU0WyOo2vEyTbf+IJPXVDAqwTLSsn20YML1Fp4XG2994zrKSkxDLS07vRQzgkkQQCWAz3xZCWAIqBV0RzY7011tVop99gtfVNVt2QYvrTmlsZgjTV7M3ISBODkKYXQablZGdIcfACCkp+SN8Ag2DwASz2zyIAxBYvft/u++d9DoyVjCixsWPHW3ZOVuwCgIAunlcHFPifZwbdP/VfKyPYRjq2AormlmZrbmq2rVu32uIliyw/L99OO+0MO/bY46wgP9/pB348UFy2fLnNffIJB2iHa3zTpu1uxcVFOia1dXz9I4vQS+8kEF33svJtLpH0xk0bbdTI0TZ79vE2fc89HXMcWs8lEMBiz2UWzvigJYDil9aXtcrKKuqsdMs2q9+01DYsf9+Wri6zpRua7L2Naba2zKy+ocVS01IsNzvThg/Ls/Ej82zPaaNsz6mjbK9pI21MSYFlCkAG0PhBL+rQvX4Ai31fO4DikiWL7W93/M293PeZua9MwnkCcaVWWrrFGuobHOgD7LVaGdtd1FucHSiMgMUYyxQDix70xcCjQ5+uj4KCQjFQIyxf4HDhwrdt1eqVdv75F9oZp53uan7TMI2vXbvG7rr771ZbU2vHHHOsjRo12srLy6yyqlKMY6PGFjaefb8T+tZD7B5JcYAwT+tZqLXdvGWzPffcsw7Mn3PuR2z3qdNcDffQeiaBABZ7Jq9w9AcuAakDgcTyqjpbsWabLXhrpb396gKrX7fQNm2ttsXlRba5vsDqm2MAEPUNu9is90JTU4ulpwMcM2x4ca4dfchkm33EVNt/xngbM7LQfRfU/Qe+wENuAAEs9n3JtmzeYn/80622bPkymzFjH9u2rdTeeXehlZeVOaDmnNAcUtwO/KJX5Rn35kcHA6PgMPpd698xUBmDnfSfnp5mkydNtn32PcDWrFmpnzV23bXX2/4HHOD0SEVFpd1//322XGbxU045Tfqk2VYsXyGgWOFM02Gz2fd7oD968GCxRQo/RYCQDcDEiRMtTczvvBeet+ysTLvowovFBhf3x+V2qT4CWNyllnvoTxbFvmFzlc178V17au58W7h4o22tqLfKhkyrtWztKFMtPaXJ3L4xYrLybIQ3OzU2yv9IL4sp4/LtwpMn2XGz9rEJkydYQV5WV5auoS/EMIN+lUAAi30X54svvmB3i7UbMXKk8wNctOgdaxQIy8jI6BYQ8+AvCtr8Z9uBYQxExkzV28GiMzE3N7mgGkDEIYccKpZziU2dOtW++IVrXYDE+4sW2W2332YnnniSpaVn2LJlS10faQKZAM6wyez7PdCfPXhfVRjfNAW6jB83zoH6N954w2YdPcuOOOKI/rzcLtFXAItDeJlbpODkrCel1brzdnPpVghg17NOy5QOlE+f6xFarj7mk7ND0xGpchpO7b4p1ynrZjkUMu6EfbZehO/Ud0q6xqJW39hsS1eV2YOPzrfXn5ljKeVrbV3DCNvQWGLlAoviCAQUmx3Yi400psLjFbkHjkQx5qQ12Dlj37AD9h5jux1zgU0/6FArKszeUflrrC1NrWPuWnrdPwLZIYd0gdT4s1r9rJysWOukNtZRa5iWkdSr7IydB7DY91X905/+KBPwQt2CqWLvllmdooyJZu0uY8cmMMossqnE1BgFjH6UfNd2bIR15LOGhkYrGamgiHG7id3cat/4t285APnAg/fburXr7ZBDD7EVK1c6NpL+uzu+vktoF+4hkd9BD8TBWmVq01FcPMxWrVplebk5duGFF/Wgh3AoEghgcYjdBwCWlpotctZbbc2V66ylrlJgQ2aQNm8eJhTbOfeYIvN+PJw6el/9zFQX6breZmteOc+sVk6AOHLHbLvObzBFoDJlxJ6WMuaAbvmBOOVducGa17yssas/Kfl4hdsCeBI4SskZYaljD7TU4onWICbw/WUb7ba7X7Cn575mYzI2OpPCtvpsq2tKs8rGDKtqzLSKRjnDa1xKfiHTgweO7Xf+fpp6lTgZXTLuOTu75AXbNuxwyzrmWtv7sCOtMD8WDelbS3WpNa15xVqq1jvxpqT2B5egPjJyY3MdPtVSckv0M9IsM9dSWtmP5qY6a14332zLIg1FLEa/XLf9Te9MNryYh+9uabsdNsSeiA9+uAEs9n0NfvmrX9h7771rlZWVtq1sm4t+7olfWTxYjJqho+AQXRMPFh3L6INgpNSapU/HjBnrUuJc96XrbOKESfbHP//Rxo0b78ya27Zuc4yi0yr9oQbalIz+6M/+OluWVgDmNWMsIdDgan5s3k819maLjLObINJvDHKyc9wmJE069Lzzzh9ckx0CowlgcQgsUpsuaaix5uVPWtPix6xp9QtmFWuFteRY3V8RvY67jwG1tIOvsoxZN1hLRp61rF9gDY98xVo2vS28AuMIdRdTsCmZ+ZZ2wCct45gb9XHnUWaAwJbyNdb05t+s8bVbraW2VKAr7hxdu0U7wZSCsZa+z/mWtv9lZoUTbP2a9fbCv+60Rx5fYC+WTrQpRZV2QOFqK0ivtcK0GhuZWW5vV463p7fsbuWNOVZen/X/2bsOwKjKrHszM+k9hN4SepOOdBXLIoIFdW1YVt1d29r7qvvr9rUXLFjAir1jB0UB6b33DiEJSUhPpuQ/5755yRASkiEJUr7nZhOSV753vplvzjv33nOlyOsSlwP3Y6c7BYSLyMWcCFcXecOkZ+x2ub/j19IudJusCjtZ4s64XzoPHCLRyG20N2/6KvH8+Dfxbf/VIskkzXXdiLfePz54cL8hyajUaz1UQlJPFkciyCOrMAsypXTGf8W39G2ojxhPfc11IBFmfpcLIfwel0jY6f+q610dd8cbslj3KX9u/LOycOECKS0txYOh22+VU3vmVJWyaBNDhh8DVcCqyWJFiJr5j9w/IT5Bw9CpCEdPen2SpKa0Q26jS0pKaZVTSVXk8znXQ7w/7WvVloDxYU2/+D4EkVFFlP/Zv7MjJPibPqRyiaY6GmIVc9S4MUBDFRTHenkc11f8x2vwJ2slqzgX1V372rW+RuAg/HxOc8ZxTZ0bPpBWR679pI+Ycn3jEmfPJyvVrSXPOpeFu1V5Tgy4X02ff1YlfBlSGsJAFovhiBEm56PQxWzBIWDIYnB4/WZ7U1H0rv1SPD//S3zpKyyFjwuAvunrcSOLQp5H6InXi2vEwzCrihHv7iXi/eLP4t2D61Ymi+FxEjrwZnGddP9BCZQSxZwt4lk0SbxL3oS6uFtVyf3G7g+phyR1Flffq8TZ8zKQqBaSnZMv63/8UNwznpLNefHybVZvGdN0uYzGVxkWE6fDUhH3umNle3GyZJTGyHfp3eXbPZ3E7XNJmMODRUaZsF+YsxZYLiI+MD8ieHazlXJd218kKSRN5kdfIs3Pvl+69ugo4Sh64ebJAFn85k4l62X2glVn2P13r4slV0gQ//B4cXQeDaIOPBPbihRlifvHh8WzcGLDksWwaGB+jYSd8d8639XxdgJDFus+48+Nf0ZmzpxZ/sFfboFSy1Pb5KKyoujxeOCh2BhLmlcVy/KKaDv9xc5f9K8H9rpA0hoPsnjP3fcqWXz99dfh19dKwiPC1WrHJoZ+nlWuCPJ6WXuzpBDekFZhTvWbngPrT2x8nI6RY/PA7Js2PvxbcqPGlrrKpQHXzMjIgLtDiTRu0gRFelGag6dbdXzRT2BD8ZBZAi/IPelpWvRBv8GI8AjZh+KhnL3peF5FwR+uHxUZpUTd7S5FFXikXpvXPeg1qrk9krqCggJgng0XiiTgZlWV64IfMF7OF9MNWL1Mo3Mqy7l5+1Blnqtj9mA83MeBh+owRJKio6N1XmJjYmGphHPy40oFBoZ7qh6M/Zpw4Rr5+QV63IXnX1DLV5bZzUbAkMWj5LXg3T4H6h7IStpyEDbm8lSxShws/69W9+kPXyM/0XXijeI6+UGERGNwzSXimfIXi6RWQRZdA24QF1TIKtU2PaVHfFkbxbvoNZDF18C8ikEU8UZXAscFBHSNeXlYEBzN+4K0XAvCdLY4wmOlqNQjs2ctk1kfTpSI3I1S5EqS9lEZclrSCol0FCMEjZw//yLBwpYIp0fzFufktJe3dw6UpftaSVZpJEij9QxOpZHEseKJvEwVyHD8/vI2C+TPrX+S7AKRjV3uk55jrpJWLZKUYHoyVov3+3vFt/XneiSLlSaFT8D+3FDX4FsldOjdSiDd0x8GdpMweGJWCyWhVnNdsZMupgiHu3pfJaFGWQwSvQNzeUgS0tLSYNZcrEUSZqsZgWeffVpmzJxRrszVfMT+e1RWFu2CldSUVBk5cpTMRSXswsULYZNl5T8H5ixaUZKK3/FvNNqOh3/ifff+VVJTU5UstmjZUju8VCaBVuWtZdeSnZUlU776QvZg/pNBwKoiSPbINe8R7+eOHTuh4GKoFtJkZmbItGlT1e7rd78bpaSI90JiuHDBfFVfu3fvodY9VDlLYSmkyloVywLH5Qq1TKjnzZ0r8xfMw7HdZTCuFQFiuGEtIkVbZkpeSKw07X6StGzVSgry8/QaHHvnTl2UMJJABhtyD4OKt2r1Spk18xc59dQzpG3btupKYWNlk0YSWeKQnr5Hi4bSdu+WwuJCtScinlQDeXtMCfCwWAXj4RzExcVr9XprVDrHRMfqGHVeqsKB65tf8c3Ly4PHLsjiBRcG+xI77vc3ZPEoeAmUIfzMMLBn5Yd4jMIbVz2i/I9o+gZEkQtjE/qUjB/rwidUWfSCLF4voX5l0Ze29NDIIocD8uNLXy6eBS+Ld+VHeNcXKTFhnqVdiaKFIyhicaaOEBJPR5vh5UUtG7ftlWde/lG++nGVlIYmSKeYTLmt/U9ycuJqKfU6hHXPdhqfFW7g7fO7Q7I9MbI8r5UszGktu4oT8BUnO4oSQBxZMV0R3qDqyXB004h8uT5lloxKmiebfB3FdfrfpfuwERIbFSZekEXPwciihlrsIpSaJ8Ba4P35n/tNGO7AXYzQewsJu+gjcUBZdf/8SNVk0U7OBxm3tpqvW9XL3SKLkSCLf5CwkY8eBe+II2uIRlms+3w899wz5WSxprBiVVezyaKqc1D3WNmcAqJ46WXjpGvnLvL0M0/K/PnzVVUKrI72mzIeQBZLcDzJ4r333F9OFtnhJSoaZNFW2/wDKVeuQN727EmTN96YpERn9JizYfwfClWThO7AtBXqk/xfXFwc1L7GShZ5/CeffAy1zSm/v+hiLcpg2Jvn2ZuVKd98/ZVshX3PyJFnotjmRB0LSZSGcAM2XQHxOUFCuWLFcpny5RfSCIriWWeNQfFOSylyg6BtXC5dcn6UXZ5EyWt7qrRsnYKlp1DeQn5mNrwJR446S3r0OEHXaSqzVhS5dmtMOJTLhYvmybdff6Pehh1hhl0eVveTW1a6FxUVyZLFS1DchM8IVYGbSJuUFFibJQLraPW5JHZUGAsLi6AM5kp62h7Ztm2rtlts2rSZ9OvXH9132qrXJYl15THa88PwOskicb7AhKGDftMashg0ZIf/AIZ/3VNuQDh4MYqD/d0M/I+sZTSDxQd9SGIqQsboJFDLN3O1d6GE0yHO7ueKo9flmst2qMpiGUiPb9d8cc97UXxrPleCy7HatcoaOvCUiETEi7PzGHH1v06cLfqVq2fFJR6ZMm2V/P3ZaZKWXSqxkS6En1fITanTpUnoPikto6p4wNKgoWWGpcNDQEKxthUghzHfFykbChvLl2m9ZNbeFPwuFIuprTAyXwjV1vBmbBmZL2c0WSP9IpZKSJcxcsIFt0rrti2lDDmL7u/vQ6HPgcqiZcXB7J/yWzu4Aqgkj8SSyURUia1cHWuz1F3Oa+gZ/1NcPLP+dwBZ1AVQEy/xeoiIw3crn/FQ5l/PxZzFbhdIKNIJzBYcAoYsBodXVXvXlSySJHAjeSIB6dCho4wbd7n07tUbJKNQHn/yMVm8eJEShWDJYkpqirw+6XUlnwyDlod/K5NFqHhpabvl7bfeVPL3xz9dp9Y/DC1XR4D5cGuRWxDCsFDJRKj5s88+gYLmlAt+f5HmTbIog8dz7Dz/Z599KlkwKz/77HNhXt5Dj6+sdnL/UKioNDr/HOfjOM49bywUPhBCqJEliLSkb1wmKelTZY8P12h3hrRqmypudMF65+23ZMXyZeie0xyq4GlyQq9eIKthUO9oPF7zZo2VZHG+fP/tt3LOuedpC0WfnYPJsWE8TAuY/tOP2rWnQ4cOaLXYX4uIKozQuU5aTh9Ubsu76UBB3Acz9NUwUOec+jD3Q4YM15Z+JM18cNiPOPuVRRL43Lxc5CyGytjzTM5izTO5/x6GLAaL2G+wPxVF909/l7J9WwOsTfyKYlgsiB0KQTqNlpDoJgfNG6zV0G1lMralhETQuBR5fWmLoCzeXOswtKYXBuwAACAASURBVJInN3J2ts0U95zx4tsMmxsWv7BAQzeGnbG4kyhizC7kJrr6Xi2OpI77kaxtu3LkyVd+lo++WQ5nmShJicqSW1N/lN81XimFqHwu4wJSzfKlAW7mumD8ToSdWcwS6SyVlQUp8sTG0+TXvTRqZQ5jhRTLp/FihrVx1KD4dXJq6wwZctlfpNOJwyQ0Zx3IYhVhaLYLI2dr3FVC+IXqcS0SqjZczNZhyLEpzhZBSoGvYI8qjJbS6F+KVd11o8joWnEOvEW8s584gCxqCIvku3F3cZ5wic69ksXarOaVXgi8HC1zQhLR2aBZz1q9TMxOFQgYslj3VwPJ4i8zfiknBIFntPMMdeWo5gWutjdQn0oQ+ifxuPzyq7R1H8POsVDunnvuaVm0aKESKJss6nkZugwIQ9vXqkpZTE1tZ5HFSjZWtnJF9Y9k7o03J4HkJcrV11yryp4Hdjw1qaVcexi6Tc/YI5/Cb9KJ48qVRZJF/ofxMm9vwwYSwI/xsOuS80AAOS7mGZKM2RiFgVju2rVDPoVKydzEc845T7r3sIgl7xkBXdm5cZWk7vlO0rxx4u3wO5DFdlJcmC+T33kbpNvyuNwLhfHEgYP0i2SVeYU1Ra841gjkds5fsADK4tdy3vnnSycoi0pouVYydxBdb7756iuYsG+SU087DergAOv8ILIk44E2SPZrQXM8lTiydatLldMd23fIT2i/6EYu55izz9MWkVRiK/tt8t8k4CSLYTj2vHPH1v1Fe5ydwZDFo2DCS+eOF8+vT6HYYa+/etgiOD7Y5tDqJHTMC+Kg1U0D3AtJnS9tca3D0CqywRLHt2maeOaBKMJyh6oVi3F0U+GM5XwInSSkWoTohEvF4Sc7FbdQJnMXb5P7//etbNiaCQEtUlIjM+WOdtNkRPJaKUDY+GAfHhULjJ80ghRyqZmfkyqvbRsqS3NbKNkKJIv2AEugMDKXaETCcjlrzHA5ZeyFkli2W0qRCuDb8st+OYsaQgcRdg28CQU5VyDPMsZKBzgIa9Nin+IcPZd36Zviy6Qtjr/S0Y+R+ErFgYeA0OEPiGfOk1Uoiwi34MPB0e40CRv9HGJZIPcNMP/mlDUjYMhizRjVtMezIIsz/TmLNRIrv1KkbxX/zyRBxah07YKQ8+VQFMPCIuRNdIQ56ZRTpV/fPjIe1dYkiyRRByiL/vPYBIXfA8liO5AxdpdJwfcYJYtVK1flZBFh6IREkMU/XKtqIQlWbe5JySJy9z75+EM1kr4IXoD0eLSVRQ0kIJRKIrl86VJ0lPlSi1XOGztWmjVtrvfPsbM4hSTviy8+Q5eZzXLmyLM0ZM0FgjiRNJXiFnZuXicpu7+RNDdC653PRASlvZLF1ydN1POejF7Ks3+dJStXrpABOH4Y8iSZL8jin4MvcRZZXICw/zffgCyOvUA6d7bIoq0OTv3hO6QFLECofgxM0E9Uom+R6ppeKf7lVaMyWHdBPHNQEJQBkt0cqiRbRFoddQI+SfzLMYtk2J7RBQyNslgzzpX3MGQxeMwO+xHuuc+LZ/ZTUlaYAbJI5ctPFt2F4mzSU1yoYHW2GQJShpAk38UWjTrUFLb97s8iiyxwual6ZbE/KqdhnUNFjooZq7a98xF63rXQCjvb9jiawwhyhbFRwXLhOGe3sVYOY6VVorjELR99tUz+MX4a8mVArhyhEgVl8JJWi+Ta1jMRYi7BgsdQ8sGngw/bCExgvxDY6nSUV7YMkXUFTawilwNC2DZd9EFhDJMekZtl5IBGcv7V46RlnFdKvrtbyioVuPhIeh1h4hp8C/I8/wJvyMRavT44S2UlaBU2/yWEmR/DQsq8I1tZxB998APr9ntUmT94ULIYknqKhJ/ziiq0tVloazU4s1NQCBiyGBRcVe78DMjir+jfa5OJwJ0CK6Nt2xvbcLs8RxFqUjcUb4y79AoNWU6e/I4WatyGln39+vcHWXxG/x0RGWm5IPiNuW0SpwSSViz+35MsJiQmaM6iRRbfkHbt26uyWH3OolN2o7DljddfA8lLkmuv/ROyQw4ehvav1DomqqCsWP74ow+hSIbKxRfvTxZtcsyiFa4Us2fPlu+//xZErLOMGXOO5j5yXWFu39coslmyeDFUu9PlpJNOUfJJQsbPB9qVMaCctn6ZtN79raQhDO3rBLKYYpHFia+9iorjePTHvlj9JL/79huEexdKn959QSBPlZhYtFMFYbS3A/gdFiKLLM7zk0Uqi130HqkIbt26BaHuN6Uv1MQzUXxE8s2cRKbj1IIrll/X/qQjYeQ4Scp9aOlaeR20ia2DYWiQRfosGmUx+PesIYvBY3bYj9Aw9PRHxJezTW0ObEqjT8IgUSwIcbYbYYWh9e8kirClZmiR5FJz4mi1g5/ZKYQVzThO89z4O3gpCsyfadtCq5zAZOyDkkUuPBEIgw9E5e6Q22HeDaJID8WFL0tZ5lpcB+QVb1DdlChigcG4HCmo5OuHhRShD1Udq9jSM/Plhbdmy8QP50lUeKiqgsWwwekWly73dfxeBsWtg7oYLp4ydo6pfkooYjqQv+hFeHjitiHy2tZB4kauI0PSDFJXdSjdx4oR5m4flSYjO+TL+X+4VFJbJ4l32v1QA6fvryyqz2UolEVUjyNkHBKdXLvXhyqsqHJc/am4v7oZ2KBC3E5S5yqI+XD0HIcq83sPHoZuM1TCTvs3lMVW+4eyazcKKwSntTaoOoR9jmGctQWuYj9DFoPHrPIRVBZngSwqear0hg4kizZhsvcjyShGmLZ3rz5y6aWX4cHSI++gLd8KqGF8+PrLzbdJ79595HmQxQWoJo70VzMHkk77nBYJtPwOSRbjYGlzH8kiKtrfRB5ihw6dJTqGZNEuKPMvbX51kyHn3QhDk2xRmbv++puUANakLFIJ4z7sMrIHyuKHH76vVcAXQ1lMZIELFMMKUmtdk+ctAWGjQjdzxgxUUw9GGBYOElhvv/vuW5n+44/atvAsKHeRUNvcwMheiBnG9WLd3Ll+ubTa+ZWkS5KUgSy2ASkugt3Na6+9omSRoWtWRTPnc/r0H2XO7F+lS5eucvrpIyUpKVErsRklCQlI5fFPoFYczwNZ/OqrKXI+bGo6Q/HlRvX1s88/kZUrVsifr7sRtjqJqnZa8xn86yhQ4VQJpSKrqPxk+jnJMDQIM8kiL3PuOecGf7Hj/AhDFo+CF4A3faUSCt+uBf6CiIB3lXpMgbDwgx75i0oAuVHNIyHkdxA0JSL8N8kiFUgliyRzeErV3ETsk5SKTiy9xNmsjxadWDk91YShNVkZCwXIpeuUv2nOpGfJWwiXvqrG26oo6rvfKh7RdnW4rrPjKISeUcjSqr9FWqvZNm/Pksdemi5TUAUdFcmiHh+qn10S4fLIWU1Xy2Ut5krrSHSyUbJTHemz0gdDHcAIOLy1Y5C8umUwur2EqcVO9Za2+LDwOCUhvFjGtt0sF14xVtp3aC0hv/xNvJv391m0lMVwVHH/SVyD7gBZbFTzK0pVDOCatUG8c54V74r3NSm7vGMFAYOVkBNKpav/n5GC8HiVBS7EltXSjtZDRKL8+arBLrh+suhI7orc1wut14bZgkLAkMWg4KpyZzsMXVULvcpk0Q5nkiiWQlHsBTJ4yUWXqdr17nvvyJo1qzU3kXl3N9xwkxLJ8c9bpt9VKYvl4Wd/zh//zfMy1/Heu+/zk8U3oI519ZPF/VtvlldDg+zthvXLa6+9LOGh4XIRqpldqixWnbNoeTcgKEDvQISbaRZNyyWSRYaaL710HMhiEsgiHCRsJoX3tx08Yo5fHvwIv/j8M4SKV8rpZ5yh1/seZDElNRWh1gtQAd1Iw9g2GWNRIcOxPMe2DaulxY4pku6DSNB1tLSF6TiVxVdeeRktT+O0ICYmNk5DvSS0TBP4+eef4DvZXkadeZYSSbeGpAO8GJWshcAHMlLmgixO+fJzueCC30vnLl00V7GwoFBefXWCNGnaVJVLzbNUKzP9qKjdVhOrLI+u+U+na5xFFokXC2IMWawd1IF7GbIYPGaH/Ygy+BLSmNm75HVwiGJ9etwvy1gJY0WvZdtAxm4Zp8qRjppylj18+xGMb1YQSRfIHQinI6E9OnlciK4sV1okkgUc1RW4kCyyihYFKmxb51n4qghCq0o4/G9oq1IYCxTCs+wQ4uyNMBHbA1bu3FIJ1XWb0uVf43+U6XM2IqRBUmmN3YtK7UiXG91bdsrFLRfK4IQNWmBSmTDqwyQOUO9Fl1e2FCXLC5tPku/Tu+IcoMbwVbR7Fxw4oUiW9yKZ3OmTsa1Wy0WXjZEu3VH8MRNzsPlAZZHqbOjgOxUzFiEJFNYykvCqdEsODOkDZSgA8m5iN57vJIT/1uIU65PA+vDywfPwP+ICCXfPerRK6xytJlfLJD7dB1ZU1/4laldyk+yHIpytOZdmCwoBQxaDgqvKnW1lkYSi8lY5DF0Rei6FetZfSUcOijg+eP892bhpg6puzMsjSbrh+hu1Inr8C8/JooBqaF0NA8LR/LfV3oAFaCCLUPriQJTuhil3OxCvN958U6ttmbPoqabAhcpi2p49UBZflow9GQiLd1OConYuVRAc7aQCla9Tx84yeMhQiYStz66dO+V93AeLSy4bd4U/Z7FCWVRs/OsEf6SCl56eDrXuU1m3dq2G0tu1bydnQxVs1aq1P7/QUtbstcUii2Wybf1qab79SyWLId3GSNtUhKEL8uSVl0EWoSyOhb1MbBw9DOHMgPFwvaE6+8PU7zRHkvmGzZvD2gtYWXmCVpEev0Uix3zO3Nlq2cP5oSLJedmxc4dMQGtHhseHDR0G25+aet7znJY/Ix8kqLgyb7O6jfdFpVLVXHqq0cOX6yN+JunNzcnV+Tjn7HPq/qI9zs5gyOJRMuE+dFFxo90cyQoJAnv5MhuvPDGRbLB8QeKb5IAl1/87/sH+8u+jBAVvWoZX6OMY3xq2Lf+GbQveUCB+1VrnMPxCpRL5klKYrSFaS5Gs8A+0qg2hmsHaJ/TUf4izy9m1Qnz1+j2wzJkqM+dvRtKypXapfyKGXoJwNP/F/MVbU6dp/iJDyxV+i36iCEUxxx0tK/Jbyc+ZHeSXzPaShX+TKFrnq06G88GL0SkRDrec33ypjL14tHTp3V1cs/5+gLKoHpdQbkMRLmZVMgt7vGjN50N+qaq4eo2A2IhfNSwrLdAe2ToOv+2N/kMVW5wzCl0PLngXuMHq4pd/VuuzqMdwfz4RHMKmiibGRIue0PNesxRqswWFgCGLQcFV5c4ki7+imIKEq6p8wsCDbKuYgajQJaHJyMgEwZqMytrNSkjYEcQKJZfIjTf+xSKLVBZR4EI1TjuT+HMTA4td7AdbfidBoiH23ffcJ+1TUxCGfhvkr4fEIKTrKfc1tUZlk9kwhFipLL78ykvqS/i7kSN1LBxvlWTRHx6lt2BKSiqIX7ge/9577wIHp1x+xZXqs8jClcrHc13R6+L6arC9YZ1MfPVV3ffqq6+VHiecoPdvj81WMflvjWBgvdi8doU030ayCPWw+3mSApJZhA4qL014UZXFC9A/ORb5iTTEpidkKMgW72fpsqXy9ddToIjGwBbnXDXc1pC0mmKTLOKBHsSXRui0+bkECinJIpVTvldeeul5DXGfOHCgekTWtLHLDTcSUob5CzDGipxVS2m1eKrlK8lcU+JmhZ/984MftBgGDxX0vTwHtkNmCw4BQxaDw+s33du78Udxz30O/YmR2wP1qjwEy3AxRma9paynO+tH6+cybWlX8TddeFTZs/etOFotbUoLxdFltISNekZCYppbZJFh8MAOLrZnVjjI14DrdT/PwlekbPciEEgUrPDpz09Y9U3LEHTLAQhBI1ex/enWPgfhN4FkMRpksUIHpVUNc24cGo6+s/0PkujM02IXf8tQJZX0WaSa+Dl8FX/c21nSiqzkb1ro1NzXuQzWPKHwXMyVS1svklPxgdTuhF4gizDHhg1QYLs/qzAFH1AD0cUGFdGIyyAc/7qFBXp3V3RdsW/WUlppSs48QStNwD83/g8e4u/sep6Ejh6vU+j+6f8OYsqNBRrKc3lsKshXqH6YUGnteraEjX0daQVIZTBbUAgYshgUXFXu/Aw6uMxGThyVRdu+JpAg2T6CWsQAUjJ48BANb+6EEvfBB++haGKzevvZJEIJH/a93g5Dj39alixZrNXQgfvYZLEyaSTRikeXkLvvvkcLXN6C92D3Hj2hLKLNXnXV0FDfqAySDCWDAN56y+0aFq5NziJD6uFQzZizOBk5l04Qz6uuvEoteIpLDySLNojEIhIhX1rCMFeyqLgIVdjXqOLHnyt3XrHJIpsZbF4NL8Wtn8seb6yE97oA4eUOCBPnyYsvPK+G5BcqWYyz7Hb0giSMLvRPCJM1q1fBvudT/XwZC2ucDu07aZEKQ/9cX2lePvvXX+VTWPyQLFKVJVncCjPtF54fL2eedZYMHTz0ABuiql4cmncOJYBdXab9+D3OsU0LZQLXPM4pSW0hci77wqT7tNPOUNxtkkwc+NqijRBths6GYbrZgkPAkMXg8PpN99awCSqMfRunStnedVJWkAEFK1O7otCKRgkIQ9K0ZkExSQj9/PizPmCBBPpDwrovQp/MW7RCxhVkRQkoC1Fim0v479+HJU8P9IReLt6qqqFJNEAunINQCdz3j9oKzzPrcfHtnG8VrgR0FVASilC5I7mzEkZX1/PR97lZtXgGhqEjEYamFmg3vGcYGR2h5ZTkjXJ7u6nSJiJDq5dJrLiOh6IXNBO4J+8aKBO2DJVcTwRaAzK30G+cfTCW6l8U89zh0it+t1zSdpkMGnuFtO6CkNIMkLZKOYuaL8qcRSWLN0tIVDLmJVO8q1CUNOc5KcvejAFZXQiqZsc2o+ZajPlCt54QFKuEnvmkOFgAhLB+VR1cbFVBc0+ZLqD5nwfIyTW/XrkS4zBH+1PVBNxhlMWaMau0hyGLQUN2wAH0Wfy1ElnUVSkgnYUEjkr48OEny7lQhhjS/AiVwzt2bFdFMdCP0VIHQRZRRNELyiILXBaDLNo9igPJoU1Ey3MXGYZGLp6Goe+6S30M33zrLemJ3MdYFLh4q+vgAgKza+cueeGFZ6VRoyZy881YF0H6tF1eNXl2GnfQ50ef3gNzFt9GpTDDvn8A6Qu0zqmSSOFgkrBsGFy/8fokLUa56qo/aB9rFsAwUqHhWP9mkcUQcYtLNq1cDLL4qWSUJUroCechfN0JhCxfxj/3HNQ5VkNfhDB0vFWA4j+PHg8hgArtpo0b0W3mI22NSL/H7t1PQH5mqSqA7L7C+aQNEMPp3UAWSdZycrKAz/PSBf8+F+pihc1N9cqBNS9luu+OHTvQhSXX3zPbUldZyMTw9Lbt22Tq999piHv06LPLczW5vtntGHNysnVux4weU/cX7XF2BkMWj8IJp+WKlORq9THtdBjSVALIvEUNJSPpmGQR/2YuoxIL/F1DzdwPx5flpYl3+68iDIUGmkKrybSl44WNeR6k7jz4AK4Vz5c3VG2dQ1Nw9HIOPeUhDWF7t/ws3l/hC4jvIVpEY3VZsfJlqIJhXHHNELKFEXfPy8XR2KqSq7xtYYHLhOlo87dacxYDySI7tLBlX//EHXIXlMXusTugBPpJL9hilNMt64qay1ObTkfouZ2EkSj6y+RqE6xlNXQeCOYwGHOf336b9L/gz9KyfYo4f36oGrJIZdFfDR1lFbioLc6aL8RNy6OMVf7bC1B9dady6VWJIrFyJLSDUosCIGATEo7OLAXpCEP/o2pTbs5rEyzCIN8hCP8f0sZ5wYEOtBd0tBjgT284pDMdtwcZslj3qacP4uw5v2rxhfXWsN4btpUO+2zzd8OGDZfRaFm3ZcsW+fjTjxC23VVOFDWtWV/PVt4vlaWbbrxZw9DP0pQbOYvsDkIVyu70YV+H1yJptMPTJEg09b4HyiLJ4tswqu6J82iv5kp5dnaolwRv166datPTCObQN99ym9+UuyafRYv0hIVZHVr2I4sIqZaAjFVHNnkciVs2SNCkia8pWfzD1ddIa+Qrskqca0xlg2qSRVr6r1+xWJps/kT2OhpLRC+Eodt11AKX56DyUlmkdQ97MDMkH3gevV+cgySV5I3tCenryIKYPr37aQEJiS/TCkgmx4EsdumKhgXMEsdnwaQ3Jmrv7JuhvNJix2qTqnlU1byQuCJb3hUsXHKwwYOtdWIsJKFUcH/8cSrI6ccgy1dJr5699f4DVWqLrOaA3BYZsngIb1lDFg8BtCPqEH3o4luJK6Vl/aDfy4mIP4HYv4jq7xG2LIOy6Fv3tXgQ1i7L220RRn/PaV1AQTpdIICh6NVclrVR3F9eX0MHl7vxxkTiNAijb8cc+EI+I96NP6i6yRC09ea2ko21cwuIEK1ztBd0y4H+a1cgm5ldIC9PniOvTJ6LhSewrR8/CEKkxOuU3klpck+HH6RXzCZUOFsWPCSGhd4IeXvXIJm8o78UuGFrw2roamxyDpxLLEwYagHI58jkpXJWV7cMuOg6hHVgL3Ew65xBJIu3QlmsqIZmYZJ3ww/iXfASCl92WBY1gQqDQoJfMrcxMhndWLqgsnmo9shmCz/NSyJZ/Bm5kosmBYS0Ob2WKTd9FsNgym53cAn6tWnH93m1QyySCfqax9gBhizWfULHQ1mcM2+ufvBX3rRrCN4mJ0FR/N0ZI2U98vM+/+wz2QMjZlUUSfT8pEjXLj9pZEXzDTfYOYvPqVcglUXbdcBWFG1CoZEbfy4j1ScSw7vuvBvV0O3Vjqc3fAZjYmKq7eBCU+2dUDvZLaZRUrLcetsdmnuobfJqqOBV0qdkMU3egqcjzbxJ+midU1XOoo0Rj4tA+D0rK0stb9jqkJ1j2qCPtW3SXZksOrHO822/fsUSabTpE8mAdU50nwsltX1HWOfkyTPPPKWK5iWwImIonsqoTYjL58b/nEvyvQcFNp9+8iH6NW+HojdGbXwi4Wf588/T5dNPP1ayyDA0seX+8+bORVj/DbUGIvlneLn8/LV7mt/vJcL7z8zKkJcnTNBr3PSXmyUWRN/NVriahmURZuZbkiwWFRagR/bour9oj7MzGLJ4nE14+SJD+pa7S0o/v0bKts0WH57oLVNokiXGeT0SNvyvMJq+CaHUTbUgi/eU5wJadjtL0cHlBfHCI5KKZ0VPaL/KyFA3lTQQRfaEZsjVEVZRiVvq9soXU1fJw09+h0UPXQew6FrriEUW6bnYIyFD7u4wTQbEoqOL27LDyfJEyydp/eTDnX0krThWyaO1TtdmFeJ+MIhFcQsXlwsb/yrDB7WX/hdeL8lRsOmowpTbCkMfqCyW40xFF2H8ssIsHXt5Pqm9g+aP4gOPHpcIy9PUu9x4nR96ByOLPB06uISDLEpM01rf4XH6km+w2zZkse7QsgBlztw5qsQxCGA/w7BalgRj2LCTZNSoUZpDRwscdjohUdT8Q7/ljR3B0FUCaxiPZQi6CSxeFi9Zosc4XQ54/K3Ubi56rF+FDLwDHsuQN5XFO26/S9rDjPsdmHz3Qy6cksWDKIski08//QQsa5rIHXfcqTl+tSaLUAiplL7x+ut6b1dfe63mLJL01qQskiy++uorUBbz1Qy8TZsU9WesTPICcxY3rFosjdZ/iDB0gkT1+b10gHF2YUGuPPO0nyxeArKIqmjNWaykUNoYc1zsGJOVtVc7xqxZs0bOOP10FPeMkrmYz3fffUdbL3aHYTpxI+bE9k10udmFYp7rrrse+HaQAuQalldUc7WuhlwHpgpwH6qqxOdjhLtnzpypRUFDkAtJJVpX/QCyyAcRKrCFKJAxZDH496whi8FjdtQfoQ+FUBa9W2eKZ9qDaqDtg6pkPXH7rVugELpGPCKh8PmrnbJYQRathQQhnYzV4lXC+BFC5bDUofdiOYvyV2DTVgJ5jK4+f0CRxQUaDrW3RSt2ykNPfCvLV6ehIho9XZXyMVSEBYcG3QmZCENPQx/n1VAaXSCGPvk+s4c8ufFU2VKYqOHoA9v51TR9+KDAuVpE5MolzWbKgNG/l64jL5c49w4p/b6Kdn81kMWarnbQv1MNroYsahUzrTdQiR566t9RPd2IQR6LkAa5WWElHBsWJw5UYZstOAQMWQwOr6r2fg55fvPnzVPTZjufkB/0VBWbwpNv4MAhMLpupMSFOYNU7MoVQZywvPuR/+Q8B/frAn+/xjDIXrlqpWRmom0oyNuyZUuUyJA87EcWlaRa6x+VRZLF26EOUlmcDNLDtnS1IYtPkSwmNZI777oHZPHgOYsVy6EVTt61axfa7b2mIelr//gnkLWEA8iiTdzs+9cwNFrevfzySyCLBfLHP/4ZFcopSpiqI4s+YLtuxSJJWkeymCgx/S6yyGJ+rjz15BNaUXzZZZcflCxa67yl2qnnI3IJv0Z7v8Ug4mfCh5GEl8riZZddIT3Ql9pWbflAsA2FLmwryPskweuI3tHsC03iZyu+lV8ngakJPId1zTy0PfwC/aF/lFPQnvD88+EVi/EEVqDbY7TJYn5+npyF8ZktOAQMWQwOr99mbxA3z1b0JM7Z6q9Fqa1KVsVwSUBYPYviGC96E/vSl0sIzh/o86eFFswPQZGFq8fFKKZZH5SyWLEAIjwO42nP4jfwhTBqUVZAaz9/WJphH3QrcaKgxtH1QoSl/yyOpPZ6irSMXBn/5mx5/YN5qPiDioDEats+pxRksXXUPrm53XQZlbwE5DFM5u9rJ69sHSZL95FwogTGUb3tdnUTSZLLc58Yt0HOapcpgy+/Rdr2GSqubORtfn+vFvEEVkPXpCzW6QVzELJoqSm4v6hEFCH1Up/LQ90ssgiVF511Qvv98VBPc9weZ8hi3ad+/PPPqYef+vnxde9Po+F3Fi+w+pUGzvyPZEDz7mxHBr8KpWkbfrKnyiLMsC+/HEQFljeTXp8ohRST9gAAIABJREFUy5cvB8EIU7sW5gEGEjX7mhqKxhpAkspuLXfcejtyFjuALL4tJ544uFZk8cmnHpfGjRorWSSpqaka2iZdShahLJJEscL5hhtvUrJm94YORJmEyiLOlvJKxWzChJfUVubPf76uRrLINWzNsgWSuPYDhKETJf7ES6V9p85SBML3xBOPSyI6tNSGLNpj53eSQ+YDTp06FfmhC6QULVtJIK+/7gbphA4ugZZIxGXt2tUoUPpI8yzPhGo8AB1naHnDjZjZnV00dUrn3LLG4RfJ/IYN69Hu8DtZjcrsIUOHosL5XJ2fQFUxkNDaOYu5eftkFJRPswWHgCGLweH1m+xdBisVN1Qt5r9ZecA1NEQ+2Cg1pwd5hCX5mrdI65b9ctVIQnwIEUc1lrCLUA3drLcSyoP2hkbeoWvY/srifgvxvm3igfegd8EEeAumwcsP4eZyvssuMchjBGEUhGJdndDhpc81CE+fiP6lLpk6c5089Dia3WcWwuPM7viCxZzdXJxeWNsskBva/CTZnih5BgUtX+zuodXQLhDF4Kmi9aTsRZi7WcguuejMznLRlWOlafOm4k1fJd7v7xPftiODLNp5WWrKzcKmOrwmlCxC9XX2vkrCRz7+m7zGj+aLGrJY99l74cXny8li4Ae8TeLUvFnXLqvYoTxO7Y9X63727/0KIQnHn/54HYou0O6PptyLFmnOIskGlUiSzsp+i/b1SlHVy84qt6FIJRVm1QxDDx4yRPMYK9rT+RNj/OoaiS4rsx999D/SuHFTuf/+B1S9DJYsvvLKBDUVZzg5EbmDxSBG5WFZP5EmcSK55EaymAVl8XkUCVE1o7ckfRsPpixy3V+1eJ4krHlXcxbjB42TjiB0JIuPPvo/JYtXXHFVjcpi4DpvEUZ0rIGFza+zZ6L/81uaj0gcOnVGMwSQdPshwDLYDpXtqGBmS8At8MhkUVCvXr1UyW3atJnmPWpaAucJ818C5ZHVzMR4FZTiNavRqSfcher4ETJUTc0j9+tZHTg2nkOVReCUg8rxUSPPrPuL9jg7gyGLR8GE+0oKxP3Fn8S79vP9VK1DGnp5lJJdP/yVygH5IfpmBpFUn79RT2vhhDdtsXgr+yz6F2dW7LJIpTqyaC/8JIneFR8gj/F5KKRbKhFG7KUcFqQHYRtHi/7aO9rV+SzZCTvJpybOknc/hbqIHtEu5BzZeYX0CjuzyRq5v8PXsrc0Wv65/iyZl90WNjlYXNUX/NAU2KJityTHh8uDt42Us0Z0QeI5ujAgpH4kKYs69371Rcl/HTaLLMIvs8/VEgYzdrMFh4Ahi8HhVdXeJIusVmZ/5HKyyJxCPxFTsmSrjVWcgA+cNhGx/0z16cor/gB/xB4yceKrUBaXWQTLTxK5H0lIoIppk0cSvAgYS9+C3tL0WWQYeujQ4bDTsTqacAu09eHPVNa2wQPw0Uf/LY2bNJG/3v9QuQpWmwIXkr405PFNePlFWb9+vXTr1k2JoOXr6F/LqJii4KQ9ilFoEcPeyiReWVkgi8j7pLJ4w003SSpb9yEMbbdGDCROJE1sJ7hgzkxJm/WeeOF522PUNdK5e090OMnG+P8L4pYkV1x5NXImrZzFyuepag5tHO1cUrYHnDr1e+0N3bUrw9AW1nb4nONmNTTHvhK9vJfB7Ju5j1QaE3Ffcbg2i364sesKPRRJiqm0kkQzL7Nfv36SgvkhOmw9yLm1zx94z1rggnvei9zOHHyNhGG62YJDwJDF4PD6TfZWZfHL60AWv6g7WazuDkgiWYxRCp+/hLYgio+Lo90Z8EuEbQ1Nuaf8pYZq6KqVxYo3LNZ6eELSTsYz92nYyawGQYHCGOABZrVmok0D8vHQEtAF8iJoETh3TZH897nvZDFyF2nQzcb1ymlhxN0hJhNk8VsYaOfIv9eNkp/3tkeuIry+aETOhcM/AP2cYTVyDTPo8fg012nc2H5y4xWDpUVTy6Taw/zLIygMXZ8vRIssRokLymLo6f+qz1MfF+cyZLHu0/zShBe0CIVEI/BDnm/0qoorKl+RRXm6n/9NrhECkJwuULQSk5JUiaK9i1ZbW3V8WsinSqK/P7H9M7+TLIYhZE3rnfZQFt9FhxgW2ZA8VUcWud7kg6wxJ5JFH72haJIQ2YUdB0OJZIxjI8FjWJWdXJh2wy0wH5PrGMPoVN66d+2u5tfceBzvkcSOnobaecVfiBNIVHkdjokV0Tt2bJNN61aDkIVKp269JAlG4iU4z5KlS7SNYCeEpan+BVaNH+weAsk6j+N9M1RM4peEHE5u9vVtBdcOLfNvNMzOyEhXwp2LHs6swvbQhB03TaLHfFaSZxLx1q1a6TmpJtrtBnmOqki5/fqxyGKm5q6ORFW92YJDwJDF4PD6TfZWZfGza0C0PtPcQrW5qbeRWKEdXT3xhOlIRsP3E28QZ6cx5b2hvbsXwmfxOpDGleW+idbCQFNuKIvoXBJ68kPl1dDVDU1FzWK0W0I/ZPfsJ6Rs50L0UIYxeKW70V6e9IOMaiqubudKaY9r5OMFDnnilZ9lX14RFjKqD1ZLPieAGIuWfOe3WCbfpHeTr3Z3xeISIoXIYWSXF4XLn/NiCRP7+45Zv7E+P/gAX1hcKicNSJW7rjtZenVtXt6H1ItQvPsbFrhM9+d3WvYTkCbgTUhT7hsldMhdUGKT621m9IMSPpil6ODiWTAR82OFZOp7s8PQJOdhZz5R36c/5s9nyGLdp3giijqWQFmk4hUYci0ngVW87nUN8r+37f3siujyvymD0OdPfafrqmWHs22yqP3V7d9b36lKRkVFyZ//dD2UqxQ1/yZZZA6hWvnwtJXGZJOlQMXRRqam923gseWFO/71qjp07RzNwGvosf7czurGWKG8gVD7rCdorqOVxxpI/moaf+Ux8ljbBqmy6XlV+CiB9XfvsXMxSYp9fgN0O4xMwsf97JaNJKQ1PUzYfyeB3bt3L8hihpx26ml1f9EeZ2cwZPEomHAWpHhmPibebTOtPLw65KcdcLtc8FyRapTtSO4Bk+eu4mjeV3sEczFisjcLXDww2i7btxWHM77rt7/hOoPwpavLueLoeVm5oW5NkKrH49YZ4lk0UXzFOThdZW81/+pOe50w5K0gHJ3ZfIxM+nyTTEKxS1GxR6Ij0f8VF6LNTVJYoQxI2iYRLq8szm6J1n4x7J6twyC5dmDxdDot/0QujjSULVcc/YNlOIrn7d6pqdx+7XAZMbgDQlbsQW1tPoTOvfNeREh+yX5zoH6H6J7i6jpWHN1QzX2o5thVgUaT4JIcLRDyrftKO+4cYL1TE9i1+Lsupui4w3xRF6rfzRYcAoYsBodXVXt/DPPmBfPnl3c7sd+hNZHFirCmFYZW0VBTZKxNw9P4Xk7A/H/X3Ed/dyuLk/mbBqjiiOIRFMc0Tm6MiuQ/I/8wGbYwX6h/oNUref8wtH0/9ljsdoK1Cd0GYhEYcq8NObND5jyHRlH85NVW7Q52Du7DcVqfJRX+ksGe52Azb1/DJp3VkbqqSKk1NmuVtj+H7DmsfN81vfoqyKILOYs5qjAPh7+j2YJDwJDF4PD6bfamDQ2Ns9m5xXr31OOGk6ESVlDgoF5/bNPHohe/3qZvZJp48/okb/b1bTkORC8kAhVstG4JQvUqQyeXsrwdlkF3lcf5CSPz8Uhc0Xt6e3qJvPXRPHn7s4WSm28RxhCMlSSQlc9hMN/2QE0s8uD3GH8YCmDUjFvH6v/4sMetS6QFpAeejsWo3DuhczO57vIhcvrwDhKrxTQVQJdhnGUF6HaDlID95kCVDVwjEpYz5R6J9TQ9+gGGe0DluhQjeVOJej2dO/A0ignvIcEy9zZbUAgYshgUXFXu/MuMGVoUsQ+myXyRs8MKN4vQHRgN4N8CSZHV1pT72fZfFQqi7mvvr/Fna9/y39kKo1+lpFrFMG1nhLAvhXE0Q52z0I2kSZOm0grhz8rVtnW/e3OGhkQgMAydkZEh+bDbGTRoUENe8pg8tyGLx+S0Hps3RauM3en75EuYdU/+fIls2roXeUXMZYGtBm7ZDcsbR4hPmkai0hsKYlYpujWQc+JvVBTZL5ohahVTQSyRTQSSiA8G/GLYgBQZd14fGdI/BRWPyIvcjxEem3iau6ofBAxZrDuO69atR3u4mbIdla4M85YbZgfY4+iHPqMCtoJWyTrHJo8VaiNjyxbh5FZhreMni/7Qs6VsUV2zFDbun4QOLH379pUzUESiVbsYFw2nBw8eoiFqRiKsnssN8fRWdzxrewb7Od1K0Tkytpo0h9qO1a6J4vwyfM2HgK2ouo6KilbfR7MFh4Ahi8HhZfb+DRGww0XZ+wplzuJt8um3K2Q2vuflo/qZOiESoJtHFckFLZagV7RL3t3RV7Ld0RIa4pEoF5LCw3Il1lUkRT50SiiIkHy3U9o0j5Uxp3WXUSO6SseURhLFfEhd/4/uD4HfcJqOu0sbslj3KWdxw+w5s2UdqoALYP+ioV4tUKvifVg5hwSXtxXIwJFU5CbS+cGflqL5ilahhfV35YmazciKW/6eljktW7ZCjuIw6dSxkx7LwhW2I6S62LVzZ63YZQFJMNGUuqNkzhAMAvZDgBbHwKtz29at2su6V+/e0hRFMmYLDgFDFoPDy+x9JCCARb641CNbd2TLwuW75Jd5G2Tb2jXSPXyD9I9ZJ72iN6C3c5hMyewjW4oaS4KrQLrF7JI2kWi5B7ugbZIqc90DpWnnvihmSZGeKGRp0iimvJjlSLhFM4ajBwFDFus+VyRpxHEp7FMyUIDAqly7ytUfHdaL2EVqlR/mAm1Z7NFYSqM/HK1p1v7qZ3/I2jqh/wvRaxceNtk/OAm2MX3QB7oHWtQxBM3jOD72QF6ydLF0aNdBUlJS9PesjA7sFlJ3JMwZ6oqAlXVk5WSyop1zvG37dtkKspiKeePckUCaLTgEDFkMDi+z9xGEAMNGzDXcuSdXdm1PE0fWGinevUa8OTslvDhdlYKyEFg/QAFwwZKjLLaFeOJTJbJZZxRat5MWLRtLclI0vN2s1mFmMwgcCgKGLB4KagceQ/+8PejfvHz5CklL211uZr2f9Yuf8FX5fi3PQ2R1M3OJA3KOA/MSyy9tk0eLNVLFTIZ9TNeuiDJ06ChRIIqB12EYcwd6P69ZvQadQqKlVes22kowNMDup36QMGepMwKYb5L4TFQ/s7Uge093QA/qNm3aaFqB2YJHwJDF4DEzRxxhCLBikl0DvOgrWlpSDH+1UnGiqwl6J6hHGfMUfVAUfY5wKXOFw/U/At5iTqgIdjXgEXZDZjhHFQKGLNbPdNkKHk2aScqys7Nkz549asJsmS1bpM76qv7hrmr1seqkPOWU+C8BJs/JIH5tQACbIEQZBvNuzUisRDhJQLJg6pyGcdGGhfmLTvSpdgb6xdYPHOYsdUBAc0+9ZTBWj0RaQZQ0b47oER4EjKJ46KAasnjo2Jkjj2oE7A8Poyge1dN4BAzekMX6nQS77zFDvOzKoT59Dfo2ZXcPp5o+291HeEfV+SjybySJJLFUGzm2Q+0WVb/ImbPZCNitH618xf3n1aB0aAgYsnhouJmjDAIGAYOAImDIonkhGAQMAsc6AoYsHuszbO7PIGAQaFAEDFlsUHjNyQ0CBoEjAAFDFo+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/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++fVrk4nK5dJE1m0HAIGAQONoQYP411zOSxPj4eI2W2JtZ54622TTjNQgYBKpC4GDrXEMgVk4WefLi4mLJzc3V3MWkpCSJjIxsiGuacxoEDAIGgQZBgAnfOTk5+sAbFxcnERERB1zHrHMNAr05qUHAIHCYEKjNOlffQ9mPLPKpmzk9RUVF+j01NbW+r2fOZxAwCBgEGgwBeo7FxMTogy5zFQNVxUB10axzDTYF5sQGAYNAAyNQm3WuvoewH1nkyWmfw4WUT9/8zvxFozDWN+zmfAYBg0B9IsAnbSZ70/aLaiKJItXF6jazztUn+uZcBgGDwOFAINh1rj7HdABZrEwYuajSTsfkMNYn7OZcBgGDQH0hwNwdps44nc5aEUX7uoGE0axz9TUb5jwGAYNAQyBwqOtcfY2lSrJoE0aGo8lk/QXTWinNpHGSR34/2JN7fQ3QnMcgYBAwCAQSPFY0sxCP35k6Y4eaqSoyChLMukSSaNY58/oyCBgEjiQEuC7V5zpXH/dWLVnkybkQc8BcTPlFssiFmTfCL6/XWx9jMOcwCBgEDAK1QoDqIckgv7g+8UGWBJFffICtKkexphObda4mhMzfDQIGgcOJQEOsc3Ud/0HJon1yLqY20yV55M/8Hb/MZhAwCBgEDhcCJIP8IlkkObQjHIdCEiuP2axzh2sWzXUMAgaBgyHQkOvcoSJfK7Jon9wOR/PfgT8f6sXNcQYBg4BBIFgEGOGwt8Cfgz1Pdfubda6+kDTnMQgYBA4VgYZe54IdV1BkMdiTm/0NAgYBg4BBwCBgEDAIGASObgQMWTy658+M3iBgEDAIGAQMAgYBg0CDImDIYoPCa05uEDAIGAQMAgYBg4BB4OhGwJDFo3v+zOgNAgYBg4BBwCBgEDAINCgCQZFFk/jdoHNhTm4QMAjUAoGGTvw261wtJsHsYhAwCDQoAg29zgU7+FqRxUBLCXZK4JexzgkWarO/QcAgUFcEbEuJ0NBQ4VdDWeeYda6uM2WONwgYBA4VgYZc5w51TMaU+1CRM8cZBAwChx2BhjCrNabch30azQUNAgaBgyDQEOtcXQGvsd0fO7fY5tuURe1Wf6bdX12hN8cbBAwCwSIQ2ByALf/skDGfxO1OLofS7s+sc8HOhNnfIGAQaCgE6nudq49xVkkWOdCCggIpLi7Wbi0kiMnJyfVxPXMOg4BBwCBQrwhkZmZqr2iSxIiICImOjq5Vf2izztXrNJiTGQQMAg2IwKGuc/U1pAPIIhfQ/Px8XXz5tN20aVN9YjebQcAgYBA4UhHgWpWWliZRUVG1IoxmnTtSZ9KMyyBgEKgOgWDXufpEcj+yyHAzFUUOiN9TU1Pr81rmXAYBg4BBoEER2Lx5syqLfMDl96p6Rpt1rkGnwJzcIGAQaGAEarPO1fcQ9iOLDDvv27dPQ89JSUlGUaxvtM35DAIGgQZFgA+6WVlZWikdFxenKmPlzaxzDToF5uQGAYNAAyNQm3WuvodQThb5tE2iaOf+mBzF+obanM8gYBA4HAgwt8fOtY6Pj99PXTTr3OGYAXMNg4BBoKERONg61xDXLieLpaWlwoszbNOsWbOGuJY5p0HAIGAQOCwIMH+RxJAPvXRusDezzh0W+M1FDAIGgcOAQHXrXENcWski7SeYo5iXl6dkkUUtZjMIGAQMAkcrAnv27FGyGBsbq7mLtP0y69zROptm3AYBg0BVCFS1zjUUUuVkMTs7Wzuz0CYnISGhoa5nzmsQMAgYBBocAa5nVBGZu5iYmFhOFs061+DQmwsYBAwChwmBqta5hrp0OVnMyMhQssiFlfYTZjMIGAQMAkcrAoWFhcKFlGSxcePG5WTRrHNH64yacRsEDAKVEahqnWsolJQsMlyTnp6uxS0tW7aslaFtQw3InNcgYBAwCNQVARa47Ny5UyMlTZo00fQas87VFVVzvEHAIHAkIVDVOtdQ4ysni0yUpKVEu3btGupa5rwGAYOAQeCwIbBp0ya1zmHBnk0WzTp32OA3FzIIGAQOAwKV17mGuqQhiw2FrDmvQcAg8JsiYMjibwq/ubhBwCBwGBAwZPEwgGwuYRAwCBy7CBiyeOzOrbkzg4BBwELAkEXzSjAIGAQMAnVAwJDFOoBnDjUIGASOCgQMWTwqpskM0iBgEDhSETBk8UidmWN3XPTy9Hq96CDkFafTgS9nlf3Jj10EzJ0dbgQMWTzciJvrGQQMAscUAoYsHlPTeVTcTE5Ojixdukwr8ZOTG0nPnj21yQVN4c1mEGgIBAxZbAhUzTkNAgaB4wYBQxaPm6k+Im6UiuLbb78tf/vb32T79u1KEh9++GG59tprjR3dETFDx+YgDFk8NufV3JVBwCBwmBAwZLFuQDOkSh83j9sjZfgvRBwCiUzbJh64hWjYNTTUqSpaXZU0+xqlJaUI6/pwXdHvvIYjxCm+gDFQtLPDvwz74h/icIaox2ZdxxEMgvv27ZO///3v8uSTT5Yfdtttt8kjjzwicXFxwZzK7GsQqDUChizWGiqzo0HAIGAQOBABQxbr9qogAdu0aYusXrVJ8vL3SZkvDETMpcSR7C0kBOTRzxt9+H18fLT06dtOmjdP0ly9umw0UCdRXbF8pWzbtgeXcUh6WpZERUdKZHgcWjkiNxAc0uEgMfSIF/sWFuVBzWsEruiVJk0TZcCAvtrB53BtBQUF8swzz8q///1vKSjI157k9913n9xzzz0SFgbszGYQaAAEDFlsAFDNKQ0CBoHjBwFDFus+1wvmL5NpPy6QbVt2SfqeHEnbnS25ufkgck5xOVxQ+FziLbNIoyMkVK790wi57PJTQdYa1UnVI1Fl+9mFCxfKnF+XyL59xQjtZuH6WbJjRwZkRpe4PQ4JcUBtdHlwvQRJTWkkbdo2lZiYCGmb0lbGnH06yKJLSSeJXExMNMLBDUceSXDXrl0rzz//vEybNk1GjBght99+u3Ts2LHuE/Ebn4Hzwa+ioiKd18jISB3R4VRuf2MIjtjLG7J4xE6NGVhtEEAPSSlzl4obi4sHbSSdeLJ2RkRCmEAYCa3XynxlUljsluJSr4QjdBUZGSahVCMYwvJfwCxEtUHa7FMdAoYs1v21UVqK9yg6ezH8W1Is8vP0ZTLlixmyavUGyc0pAUl0gixScXQqmYiLc8tNt5wlYy84HT/H1IlM2ISRlcXMB2Q72jWrd8hTT7wja6B2OiRGSrxF0rlzitx40/nSp197iYoKh4oXqtelmsdzbNiwUb7//ju56OLfS5PGTesOykHOQMKYn58veXl5IKcxEhsbe0xUQ9tE8bvvvpNGjRrJ4MGDTaV3g76San9yQxZrj5XZ8whCoMzrEXdegRTv3CGF69dJ2qpVkgfC2KR3L4nv0l08iZESEumUzMwSWbw6XbJzS6VrSmPp1rmJJGJxdSEfSS0nQChJKg1hPIIm9ygbiiGLDTNh6ek58tFH0+TTj36QnTtyEAaOhMoYBSXQC6WxUJIbR8pfH7hKTjm1H9otMm+w/sbhRv7krBlL5f77npHsLLckJsbJLbdfLBdfPAIqI0Pj+1+roKBQPvrwY3nnnXflzbcmautHswWPAEnw5s2btXjnggsukHPOOUfJolmfg8eyvo8wZLG+ETXnazAErAwmETdCPQXrN8jeWXMka8YMKZy/SDKL8yXqgnOl04UXSXjjJlIS4ZA1mTkyZfYmScsuk7N6d5MzereS2ASfhDgjoDiCKIpHXE4XEtTD8N3KfTKLUoNN3zF7YkMWG25q8/JK5OOPvpd3Jn8j6bvykDMYgXBwqPigApaW5UmfXq3k5tvGyYD+3SQ0zFVv718fIhK7d+2V++55UubPXysdOrSV/z56q3Tv0eaAa5DgbNy4CcTyr7CySZMvpnwijZOTGw6UY/TMVBWp6r7//vvy4IMPyiuvvCJnnHGGeZg/QubbkMUjZCLMMGpGgItyUUaG7J7+s+z64GPxzp0vMQUIP0eGi29gT4m8epx4U9tLSLFLtu8tkzenLZYflqyRXp1bycO/Hy4ndWwmbqiI7qgoKQt3idPjEx8UBAeUAlY0hrrwO/y9XiWKmm/L7HGUI2DIYsNO4L6cPJk06Ut5563vJT/PA6UpAu9RhH6RI+gry5FhJ50gt9x2mXTtloJcwboVvNh3Ulbmk6ysXHnsf5Pki8+nS5cuXWTCKw9AzYzdjyyS4OTm5slbb74td919p/TvN1A+//ITaZSU1LCgHINn5/q+fv16ufXWWzWHdPLkyZqPaZTFI2OyDVk8MubBjKIGBHylpZKDp/dN738k2z78QELT0qRFfCxUBoesjYiXHf0Hi7f3CVIMEhgZmiQLN5XIV/NXSWJCmNw+to9c3idVBGpiLsPPkWUShgrCuKh4CYOyWIIE99JSj0QgB4nhLIcJe5jXYxAIGLIYBFiHuOvMGSvkHw9PlF07C3CGMEGmMlRGt4SFskAlW84+9xS5+daLpFXr5HpRFy0SWCAvjP9I3n7ja+nYua28NfkfyA/c3yanFOvS9Om/yD133yvLVyyVk04aIe9/MBk5i40P8U6Pv8Nsd6K0tN3yxBNPyFNPPSUJCQny5ptvyMiRZxqyeIQR30YfAAAgAElEQVS8JAxZPEImwgyjagQYevaBzGUtWy4rJ0yQjM+/lhh4WcQkREt8TKhkQ11439VGvmw5SPJDo0D0HBKPsHJ2gVtyCkqkfUpT+dPInjK6c2NJiA4TN3zR3IU56sQRFhWHxPAYfABEadsshkBYxcgKvFAoFCYkbV6VtUHAkMXaoFS3febPXSeP/N+rCPdmI2UkBmkkHj0hSV2IA5WzZaXypxvPlnFXjJSkpLh6ee8W5BfJhBc+kokTp0iPHl1k4psPSmQEQt2IRHArLi6SOXPmyOOPPyFfffUVIhQuOeWUU+WDD95FcUbtlEUW9fArNjZOc6jte6KXYlFRMe4lUaMe1W0kq4WFhVpkw3UrmDWLxTw8lkUy/DkKERf6NB6KDRBVQXaV4fn4swtRmvj4eLX1qc22Z88eefW11+Q/sAPiOZIRxqfx+Omnn35A4Y7O+UESVHl93hMx5MYxkHzW1WapNvdxLO9jyOKxPLvHwL35UMiStXKVrHh2vOz8/FOJxqIYHxshsc4ocaIyMsNZJF+1HiK/tB2Kf3skp8Qju7KKdaGN0NBymZLHvu1ayWkDO8ug7k2kZYRbfPBKyytB/iL80VhNmRifoH5uPM4JQsmFkwteMIvvMQC3uYVDQMCQxUMALchD5s9dL39/+GVZvy4TZCYWJBHvXUQJ6KXj8+KrrETiE0rl1jsultFjhulDYF3fuwVIcXn5xc9kwoQvZFD/fvLia7dKRCT8H0FW9u7NlO9Q+fz8+BeUMHJzOJzSrVtXeeCBB1AQk2gRWawpzZs3l06dOiJqgfA5Nlrs7N27V9asWSOrUJjH319wwYU6Zv5++fJlMmPGTMlAyk3//gNAQE+Rtm3b7IcYLXo2bNggS5YskV27dsugQQNl2LBhtSJ6JGMrV67UkO+e9D2yY/sOraxOQui8W7dukpraTrp376YEqyYMedzSpUu1kwwLUzh+np/H0conNTVV2rdvr9+5pgaej/iQ7K5btw4E+wN57rnnoebm6LpLTO65527p06ev/psP8/S+7NWzV/m4Ko+NY6GlEL/YBpH3R1sk4t+9e3fMQScdE+/LbMEjYMhi8JiZIw4TAlxM8jZvklVYkLdM/kBiQsrwZB8GCxyBGhgruUV4Mk5OEMf5l0lBzwEShfDy7DVp8sp3GySvsFRO7NlBEqPCYPa7Ubbthf9ZYpKMGNBRrhjeRk5sES7u4hLJKUTOoyNMYpMaSXJCvBbQFBcW4Ekd4ewofOAwJH2Y7tdc5uhEwJDFhp+3eXPWyj8fmQgCkIYP/6bwPvRI5t4c5BgjmoCwtNsLex0pltYp0chfvEBOO3UglDYqcof+7s2HsvjqS1NAFj+Tgf37yEsTb5WwCKfk7suVr7/5Sh5/7AklSdnZ2aqmUbniV6tWLZXssEjG6QyV0aNHyZ133qm/27JliyxbtkwWLVokH3/8sWzdulXOO+88XGOCqntvvvmmvPrqq0oEudEW55ZbblHTbR6fhvQbkiCe48svvwSpnKHKI//OLi4HU/J4/m3btsHeBwVD77yDnMwsadGihZInKnGLFy9WsteuXTu56qqrtBqZP1enNPJcn332ubz44guqjvbp00fPl5ubC5P1TSgMmq/kkHmHl156qVY2U220SR7Hw8KgJ598Qr755htVJjkOulNwI+GmfU5YWDjOX4IUgxby2KOP6XUCu/cQe87D559/Lj/88IPeI6vRef7MzEwljxxfjxN6yFVXXiXnn3++kteaiHDDv6qPrisYsnh0zddxMlqr7rk4K1vWvfmWrHv2OQnHwp0QiVZWLp+ERyDnEIphhhuZS70GSbvLLpWQDu1lV3GpvPbNYvlg2hbpnJoo94wbLn1aJciKTbtkyrIs+XnBZsnYly8DujSVP4zqKSO7thCXN1/2gFh6XDGSlJggyXHIWXQXK5EMjU2Q0PAImAAf+gfOcTJhx/VtGrLY8NPPMPQ/HnpTNm7dIuMuHyVRMSEy5asZMPHOl3BXEt6jLuWFzF/s3rux3H33OHR5QYU0VKlD2rAEFSCN5aUJU2QSlMX+/U6QFyfeAmLmUsVv+vTpwtApQ52TJk1SVY3OCk1BUi6Gz2IHrEceFNCR+HTt2lV69eolc+fO1XD1J598oqSPG/9+7rnnavs+nvPFF1/U85K02dvIkSPl6aefVnJDgsivWbNmKRmySdW9994rN998s6p3VW0kVAsWLFBSSiNvqpAkTZ07d1aPRqqBPC+vz3thWPvKK69Ukks1LjCEy4d4kjPmFrJimcf/9a8PyJlnjlSySGK2adNmefbZZ5QQ02Cb5IztCc8888zy9ohUWKms/vLLL1pkOHfuPC1q4VgZUud9U1W1r03izOpoEkGb6NnneOkl3tdUOfvss+Wss87CPOCBAt6dVBinTJmi4+C88RwkrnfccSeKljof0kvjeD3IkMUGnHmGUEsRLhCENh14ytx/8/8b31B3gZwbtJMK2KWM/n944zuRb0F1q6rNDVWsFE9xsKlFwrfVSzUCuTI0pq5yozs+/lAG19tSeBT68GblmXEk8nBgMItwrFP9yirIEc/pw5u/cE+6OJgX06SxpbYF7oM3t5em2PkFEuLz4l5wDfZYxQ2F4Acnviz6x3/jfFhUJSYST+m4N60+rjxa7IOx7fj5F5n7f3+XMiwoiTEJEu5zYgwOiYpFeNhbKHvDoyTm3Isl5azfSQlyfmbtwuL+6RxZumynnHdyO7n7ot7SJAodAKAcppdGyKxVO+T9qUtlztpMadW2hdxwbi/5ff9mElaCjhHo3BCCQplmCeGSEBchXvSKLRa0/AL+YSiiqYou5haVSn5hiSoI3Mpo9O3P1ub+PoSgNDcSeEWHw9oXRr7V0U7iXAz/uPxCzE1pMc7FDhAheg4HZtdCb/8PvlCnD7hE6PistmgHzjoX3qz8YsnGlxcfXmGYEyoujZHzadsFVT6qFCGf7ALcP8k4u2bw7JhUh3BuK72OcVGf3+Ccf+JQ4qHmRkMBPl42QxYbfqY1DP3Q67J91zZ55B83yNDh3eTDD36QSa99Lfm5WCedNOzGGyAEa643XU47vYfceddVUMZaHZqCFEAWX3/5S+nXt4e8NIlk0erMYveUJhm56aablGg58F4dOHCITH7vLWnbpm35PiSEJH8//vijEjEqeCQwDJsyxNq/f38lbzwXSRWVwi+++EJWr16tedQXX3yx/Otf/wKJTIdaN08VwU8//VTDvxwHw8f333+/jsPueBI4I9yHSuY///lPJYoXXXSR3HvvPSCBnfabOI6H6iRVRxK+6OgYWNg8IH/84x9V4bPXfBLLxx9/XL8YDr/iiivk0UcflSZNmux3vrVr14G8jSlXSceMGaPksjGKf7RhQsBaQtJHVZBqJkPHJKDcl6prIFHlGOycRR7DEDbv66efflJie/XVV+tYA7cdO3Zo4QyJMPFkXua1114rDz30kKqXZqsdAoYs1g6nQ9qrOGevpM/8VYrmL5FQPKWWhVhPms4w+PwhL85adUCqnKUS7ikRRxFr/JDTAsJVDCKUcOKJknTKcHFVkWPBziV75y2QPT9Nl3A8QZFUlOBJs+2V4yS2XUqVC6R2O8EbtBB9UNN+miWFudkSS5KKazqSmkjsqUMkDk9bDv/TOKmlt6hEMr/5VtK/nSaxI06S1ueMFkck1DZ/qIC3wM4pe5YslMIZ8ySUhJFkEQTH4yoCMXVLeDF80XARJ5usop9qEYhd6LC+0mbQyeLEk14gg7KpSCEWziXPPStrJ74ujZBzGBsaIeFukEWQrvAY0BYQ8KJmraTV7bdJ29+dISW4jz2FZTJ/zXZZhK/eLWKlf2qUlCKHMRZ5ibHo3OIFaZy7o1gm/LRVfpi3QZo1byR//X1POa9bPMLWhZKDsHYcyFfzxvHqvbi3UPAd+ZGRoVWqiz8s2iAzVuxEhxhYeOAm3C7g4ilFQQ6JFvrIhkUhbB4hjUCe2sSUSbf2TaVbmyYSj0KbyrzOi7lZsyML41oj2zL2gpBHg1TjdQK82KHGh4T+EnSSYAcLvkic+FfLJIdcPKKntGvK0A7NxSteplyH9+aXyHyE7X5ZuUM2pO2TUBQBRHvwIYCFePgJbaR/tzbStjHU2kosc1t6lrz/ywpZmwbj8zKQbQw2FFWnMY5SCQVhBOUHbbXacuWhDVspX0Hsn4sxxoWWyLmDOspwpAAcL5shiw0/0wvnb5T/e2CSbEFaysP/ukHGnDMIRKUQJGCyfPvlMvRrDkFnJivs7PXlotCtSC65bIRcc+250rzFoVVIFxQUI2dxCkLRX6D/c0+Z8DrC0AFejnz979q1S+666y557733EBJ3ykknnyoffvg+CEsFCbFb2PE7CQ5J4x133KE5iySLVLuo8JHokHhxn9mz50CFnKJkjMojFTnbQobh2n//+z/oD/207lsTWWSomybX7777LnIbB8ljjz0GUjuwykmjwkkVk6F1bgwh/+9//5O+ffuWkzaGwS+55BLNl+TnAI+58cYbNcRsb/rwC8J52WWXybfffqu5iY0aJSO/c7akpKQcULTC+/j111/1PqlE8p7ee/89OXXEqVX6LPL8VAr/+9//ymsojCFujzzyyAFE0Sb2VHU5RhJ1bsyj5H2NHTv2mOh80/DvQNHUAqZCUNkN/Pyv72tDkEBKMj4QKb/zRcRciGN9Y3eRne9/KHunfC/OnAKQRa+ElbkFbrJq1+INw+LBdlG0bSFhI4mMCJU8fPaysrfd6NHS9qpx4kKOTmVy4UbezLbxL0vae++KC4QsDMnee0FUejz6X2l8JirIoiIONI9FUngZVaOPpuDYV6Rgz06JgvzvwRvel9Ja2tx6nTQ77TSQ2XAlAmUgn3k/z5IVDzws4UUF0uoxnPuUYSCTUCH9FYGcwxIsaGvff1cKXnlTIrIKpAQ9VCm2RYJGhEbgSdCRgN+VSaibypvIvrh4iR17hnQfd6WEVjKvVeUT103/8WdZ+NDDUrp5A0JOUM88ZRIdghAxySIK7Nz5IGSpHaXNA/dKy5NOUgLF/wNHA9nmj+jTmpcrOVmZ4ikukFAMiATQFx0rq/e45RWEq7+es0P6d4iXv17cV3q3byX7sEB6QdSTkxIkKTlJ8jFeL04YF215MFbOcfnfezPk1anrJAth7FKqgAhlx4NUtUkKF3BTyS4uk60Z8HGEIJjgKMDvY+WcoV3k4mHtpBl+phJhbx7c80/Lt8vDb82SZTvyxAWC68ZrILQUZuOhIapMeqhUeoE95ibMky9dWkXL/eiPO6BjcyuHxz8nfJ/t2psvk2dulI9mbQC/dEr7ZvHSPA6vN4Tzt+4tlVwool1Tk+WWs/tI59aN9hvLys075d9v/yALtkC5lnjx4PgiPMyUslpch+wAnlQZveIhiY+CSgn8I7y5khiaL7eMHSqXnTFA56MuOWNHy/pgyGLDz9SihZvkkQcm4gNrizz8zz/LqDEDteXe2vXb5LH/viNzYb7vdTNlBA+mPjfeP9DhXXly+R/OkKv+cPYhVUhbZPFLee3lKRqGtpVFex1gkQ3Dsffcc68aSTsRMTlp+Ah5F8pi06ZVt/uzVT7mGE6dOlXftyRZVO9YGGMXX7CggwoefSP5AV05R2/8+OfVuDoPaxyPobL4l7/85YAwNFW6l156SZVJhswffvhhVSBJUKvaJk6cqPvwvrgNHTpUSRXJJYktNxb0jBs3TskDSQMVOiqSgYUjdts+HkvyafXMjpF58+YpUatcmVwVWSS5VbKI9Ydh6sCN9/Xzzz/rOIgfCePw4cOrfSHu3r0bBPvfMn78eN2HmDLMTnWUKqbZakbAkMWaMTrkPbw5uVKwarUU4cnOgScrhpbLMvdI9nc/SdHyNVIUHSIl+F14vlOi2qRIzBkDxdmhNT6AI8WD8F+z1DYS36O7hOBNVpksFqKDybr7/iG5c2eAyODDGzvsQ55dxz9cK81vvk6czcH+KylGNgHc997nsuup8VK8eyuIIWwGfC7xdWgn7e69U1rgSdIBooKEGClesUbWP/iI7F6/VjrfeZO0uuJKcUJp08UyYECleMLf9N4HkvncCxILklLsLJEiqHjxzdpK67OGixshmWIHEsARJgqFxFgciiKVTqnSFLk8DLPvt7FCDqRtC4jn+kefRH4iLqVpOA6J9DjhqwZrmzgE3kEWi1K6SKsH75amQwZjMbHCQ+Ubw/sgKwUI1e/NzpKcvQiT+4olPNIDpTJClm/Pl8c+XipzV2yVc07vK7ddOFjahJXIvtwssNwEaYTerlEgaEWF+VhYonRxqfw09fD7i+SFb1dLBlMNmEMActi/Y2O5YfQJMrBDsuzM2CdPfbZcpi3fAdURC21JmTSNKpWHLuoDMtUfVj5WyJ+UisoiyeK978yTpVv3qaqIMk8U9RTL2MFdpG+nVhIBZU9hp2yIFIek2FAZ0qWFtGjkNwr2h2gyc4vk7akr5ekvlkjL5Ai5/8rTZXinZCikeCjwhshWVIu/OxMViFMXyfDOzeWvl50srZLtXKcyycSDza+rtsnunCLxAvx8vD4W40P5+wXrJasYbDECHzSlJZLgLJQRJ7SSQT27gszC2NxXiIceN8baUrqlNudA8XXs53sasnjIS2StD2QY+hGEobdu2Sn/949rZDSURfZ55zZr1hL0cf5AVi1HqowjFksXIxgedHRxo0itVK6/8Ty56JIzEVYNruCFZHECVMVJL3+tYWjmLEbgYb6CLDJ3bxvCn3ehLeFHats1bMhJUMQmawVuVRsf5JinR0LGPDpuVPtIqk7iQ28ttxdeeAF5gn9VAkiyZJPFygUuVC+pYrKAhJXOzBv83e9+V21onsUhzGukGsj1jmSMOX4MMdv3vXbdWrnj9js015DXIxmk+hkYArdV1Ndffx35o3frOEkWqfBRRa2KLM6cOVPzDW1l8f0P3pcRJ+PzCLhWflBnKP4///mPkj32jyaxbN0an51QKO3NDlfbaQDPPPOMHmNvzH9kaJrk1Ww1I2DIYs0YHfIeSs7wBAQmYIX68L+cHTtlx9PPi+fLafAKQ7AWJEqgLEYP7itN77xOYlDp5cJ/DCsiqUxz+jSvr9K2d9p02Xzfw+JO2yK+SChgfPIqcktCl97S4ZknJLJzxwPeYDoeLFb73v1Mdj3zvGTu244cxVJxZoeIo1MPaX33LdLk1FNAFl1ShPDK+n8+Jrs//0xaXv9H6XwzQjDx8C87cChSiifgdVj4tk14TeLT9kp8aZEUlWEhHzJQetx/l4R1hiG2nzfoffEfqk4eeG98Wt+3YpWse+S/kvPVNyBtceJoAdLGjL1MVBuGhUgEwroO5NQVte0ize67S5oNBVnEmA8kJgyVQoXEU3paRrHsytiBUHiONEauZGhktExZnimPfbBI9pWKPHBxP7m0f1MpLc6SLG8kqqObSYsEJ3JO85B0GIMn9mjt7hLIvx/5dI088+0K9J3Ow9R6pCy3REb1bSKPXDkESiWKZ7D/l/M3yHVPfyNpHpBiWn3k75URnWLl3386U/p1bKFEn2FdKprTl22XB9+eIQtBZD3ogxsCJa9DTL48MG6knDu8s0ToomlxRaYIcAENxbzzqdtaTKFY47U0E2Hneyb+KhsRer79nI7y4BVnKGWzv/hS2p1XJE99PFcmT0POzzVnyKXDWqPKnBjiNYnXpRuvWQ/IPf/LRZj9izlr5PkPZ8jKPSXijYWHHMbWOtojfzm7r1wO4psYhXnVgfkQDnSUqxCH/OY5ig40ZLHhJ4sFLg8/+IZs27pT/vb3a2TMuRVkkYUe33w9S55/9hOQyUK8HyLxGkaqBlJ9PHi/N28eIQ/+39Uy/KR+qtTVtgqWYe4JsM557aVvNQz90qRbtcDFPp7Ej+SKZIw5hCRAw4aeBFPudw+qLJLAMWRKNZJEhqFQKl7B9JMOJItU9KhUVlXgYrfOY3X1qFGjlCyx2OZgG4kdSR3JHy1neP7AB+VSpD2xmIQ5hiTF11xzzQHhX+YGMpTNcbIQhvmQJJa//jpbbXmqIoskn6MRTWPkkWHoye9ORlU7Il267lV88PBzjFXUV111JcL1DGunQiW8QjFnuNveOD9cJ6mIFkE0YJibX3ZhUN9+feUJeGTWhEfDv7qPjisYsniY5ykL1XybnpsgpV/8II7CPHGGesWLsHTokAHS9r7bJKnvALwxDm7X4oMZ7JaXXpO9z76IQg+3lEDV4Yd8KJQtB1TJNpOek6TBQ3BuELKA+/P5w9A5CEPveOJZKG670c3EIdFZCBvDg6rV/bdL4xHDpQxv1p0vjZdlr74uLU8ZId0fekAiWjJRvKpiFJAxWM2sfv8D2fraGxK3J0fifCByiAV7ThkkA/FUGQ51tDYb+STz/TKmTpNV9z0ipRs2SRLsbOJbQDWEh1ox8pJKClGkgXB0XA4U0aZtJf6Bm6XtmaPAw6wij6o2Li7u/2fvOuCjKr7uTe8dEgg19N6rKKBgw8ZfQbD39ikiCghSrSggIFZEQEFpNkRFsIOCShGl94SSRnrvyXfObF7YLJtkQ3Yj6MzPNST73sy8+/bNnjn33nOhxRYDV0RifCxYWBcIentLcoG7vP7tYfn4hx1yeccGMuHW/lLfr1hSMrIR1xco4fUCkWiDeFAkHXpCRoeLjrk75IXP9sj8DXslAZUe4ISWEuiyXdUxSKbd3l+6tWygEk9OJmfLVZOWy75EXB2TiIpypblfkUweeZHcPLCDeCFgvgSgjMzij3tiZdLSX2VnVJIUgX11RqJLy4AimTC8r4wY3FU8AeYq+6Ij0E4BCFz67Q6ZuPIvcQcgvm9ghDwzsr/U8TFPjkHcan6xrPjloExe9KMMuaidTB/ZQxrVQfyilZaGTchKMJFzP/5DjiYAyHoijhHJOOE+LjIKbuwHr+4swT4WzK4tN/xfcowGi46/kdsRY/w8mMVjkSfghr5fhlx3Bixy9DwoIaxa9Y28NX8tvAOQrHGCcDeeB0gb4N186dItXCZMulfatW1aKn5dNeNNsPju22tl0YJvkITS0WrMogEWmeFsAosDZPXHK85K9jAsxLWIGocEi4qNBFhkVjJBFRM/bG3mYJEJGwSLLJNnng1NsGSwaYzvIyilK5alC+3RmLRDVtNwT7NPupsZx8nMbibobNiwQUnXGKLfv//+hwKLll4aMoI8h0kwBJoEixTlJvtnWe6PLvrt27fJ8OHDlcYkpYoYW8lkFfbDvg1AyO88hvuwD4JVygAZjGN4g3AZcvUQxUjqVrUFNFis2kZ2PSItMkpOzH9PsteuR3BdKuLZ4HbNQ0waYkIaj3tUAnr2VNpclbUsuLX/njJNPCOPi09gHUmIjhHX5FTxLIbcDACo34sTpdnIW8STTKAZgDLc0ElfrJfImbOlMCYRBJ8LHjC4aDu2ltazZkpI8wg5/tWXEv/MVHGjkOnzz4lf2zYml3YFEjIEiwdXfyyJCxaLb3wCYuvcEZYJEdXunaTzpPHi1qkTFm1zXsv61REs5mNXe3z5KomaM1vcixC7h2QQvxyU4fOB+zoIIDQbCTPFXhKWgQQUTyTKjLpf2iDexxaHZy4ynE9FHUdsYhIEuz3FCyK4Px9F/deVm/Flky3jbr9SBgE0FqYnImtYpG54A8Rcuksh2EU3L2+4xL1KwaLpi+blz3bKvPX7JB4ATSjdkZkhl7UPlhfuuFh6wG1M1jAxLUcGjf9AdieBQUSwpXNBpjQLdJPpt/aTmy5qjhKDFPklWCyR7/cnyoSlm2X3sVjEP2LDUID4R38nmTa8C4BlJ+hIIjHGGrVbak4VE5ySCcZws8z75pA4I7O9SZCH3De4i/yvF2JSQwNUSUO23HzESP59TJat3yodwELfOaitNAxhHNPZX6LJWYXy0aZDMufzPyQqCXp2iP2UvBxpgHvy2PW9ABY7abBoFvj9X4vNtusCWUFnBlg8eixSnn3xQYDFvmVuaOOUTDx/b7/1uaxe8T0eRcS5YVOphArURzpfBl3VHskotyNTGYoOlTxHRn8U5V4IsPjegnVWwSI36IztGzt2nBKVJiDpBzc0wWJlMYt0QzMphOdw88eMX4K/6jCLdJ8yxpHsHQEbwSL1GM3BIhlCglK6lRn/aG+waH6rEhISkfV8WCXvnD59WmkmMqs7Et93v/yySQFAxgZu2bIZ7vD2VsEiYxAJFsuYRcjoGBVczDfJ7ItakffcczdiNrMAKAfLTHx3NW7UuAwkcm5GtnVFG2zeL4YXmYPd2vgsX6hjaLBYy3dOgcXXS8FigQksFuU6iRcU+BuOf0yCABZZNqqiRjdyzKZfZAsWgc6XDJTgiKZy6PO1UrRrP7JViyQLC4TTLTdJZwQ8+0LzyhzgGWAxGWDxEMCYa0wyHaDIaIXrpn0HaTPjBfHCw7d30jRJP3RUOkyZIOEP3gN3cUWMlil3uQALkQKL7y4WH8g7lAC0IvdbAnv2kLZTJ4hrhw42WzkVMUAHIPJatHGlNOqJTNv0IknfUiBOWW7i2gSADQyiM2Ly3AtdJQlsoduI26X9pIlwa2OOVYxCl0QKhHyPg90tgqs8EELcJ3K95Y3Pf5Oftu+XEZcT+HQRH9wXiHRJUP1w8cWuPT8HEhdI+vEmWDRjMF/59HeZ+w3AYiaoR8ZMpmXLlZ0C5Nm7wSy2gIsZi9GeqNNyzZRVciIfMYEKUCbLkB6N5KV7B0v7Bv6INKAUBCMVTGBx0tKN8tfRBCkhWASIbOLvKi+M7CYjBrZHHezKNxEqQxBzmLNmu7z29S4VMpAHBjEswEsGdgiXns3qSqeIEGndEFVsAAyT4T6Pik+TutjFhwV6wQ1tnZ1NyS4Fi5/9IZEGWATrqcDidT01WLTIEtRg0ebH3eYDzzCLpgQXS2bRBA5EEhNSZO6c9+WrtVvxCON5cfJSiSd0Sxc7pcm991wl995/LdymZ3Sl5S0AACAASURBVMShK5qEKWbxM1n8zoYKwKIpwWXs2PFlYNEWNzQZN4I4gkWyYAZYrAhgWpufLW5oZkEzCYaZ2mTcKIpNZpGuZXs1Mol0BW/Y8C1cw0cUIKSuJJk+JrGuX78BIHaUAo8msLhFxU5aYxZtBYsEvh9//LFyuxNYDkJSJpN4mjRpYq/L0v1YsYAGi7X8sbAGFgXuVU+AxfpPPybBVYDFYiSx7Jv7mvz1+WcyYPo0CenQTv5+7iXJhRROAIK6c+Cizkcd086ITQnq3An45AzwLGMW13wph+fOE5foBIUlc4tzxLNZSwm6eaiUbPtb0tesl8Qgfwm5aYi0f+Jx8aqHbFsrcZOlKcgWYBFAB2Cx0BkZ3q2bSuNht1CnAMAH7gDEwZWA7fJCnIsHFhLL8EfOLxkui/1vzhOv+O+l7TBvgNY8ifkU0DPFXdwbIREIOdauKdlKeigZmoRul14ubWAHV7CAVYFFzpdCuUdOoCxVQqz4eyEY3j1YPvttnyxY97e0adZIJt/UXZr6QaYGC1JwaJgE1alrKgEIoObrQz23M7N+9ZPNiFk8KKeQ31KChB4yi0M6+suUWxGziESlNGQcv752h7z55Q5JLwFYxI64Y0MvmXjHALm2O8pflcpwqGBw2OanfXEy5cOf5c+odMQswg2NEmbBYDZvR7zipZ0aiQu/8dAKkVEfjNJX7RqHSJAfS2hxT2C6+my4475AMsBT72+WxIw8lVHN9HBnZIgGocJNcyS8dG3ZSK7u3kz16Y+MUn7LMm6yAuJYNFisfJHQbmjHL6K2gkXO5OD+o4hF+0B+23IQ7KI/2EVUeEEom5t7kfj5FyPW7Rq5656rkfxi0jKtDCyy3F9Fbmim0J0LWDSPWeRzy+QQMoXVZRaZ4EIQZjCLBE/mCS7UdCRYJCglWCSAo9RMT3zH2Bq3Wdmd5eeesZoEo6yycgUkzCiVQ9BGUW+ua+vWrVNZx0xIsRdYJEBdARWQJ0aPUW7vzvieozakPUGw4z/RF94IGizW8j0zB4su+WABySzCs0ew2MAGZrHwdILseniUxEAyodfcWRKE+JOdzz8v2au+EC+4UgudCpB56yHtpz0rwf+7VpwBcIzl0ACLiYiviZr7ujjFxCMK3BUZykhaQExecRj0yGLSEbOYLSlwf+bCVdsbD2Sd4cMgWUMXqOXCao1ZTFBagE6UCXKDPmBgPcn38QcTiGQMLFg5wT4Sdu2V0uChh88Ci8UIVE/au0eBYffIH6TxJR6SEw8JnB2QvSmEvEsweNDUZMRmIgUIC30WNBSLkXEdPn6sBGOhsgUs0uUbmxiHsluoUoAzAgKC5BfUm33l093iBOmi6cPaS7eG3sqdH4TygHXqN5R0JNO4AHQzzpGuZaPN+GwX3ND75TTkaBRrCOmi5nXc5dKWwVIPZQhj4RL+escpOQ3XORnCS9s3lBv7tZCBXZuKV2myink29M+7Tsik5ZvlzxPZyEJGkgi+jIqxAajr4wnQ6CYe0OlU8Zd5WdKpqT8kauDubt1IucZNO3V8lgAojyFu9JWPt8qi7w+K+EMol7FbyJ5GtpWaoyviIVuF+sqwPk1l+MWtpF3DoEp1szRY1GCxlpfJs4azBSzyJD4fxdh4bd26U+bO+gTxcnFSVAIpsGKqOED7tDALsYFBMmbsDdBq7Fdp/Xcyi++99aUspHSOlZhFa25oZkOvqsINbQ4WOWcyfmTGKsqgtmZ7gksDLDJWzxDlNndDU6Zu2rRp8sHSDxBmk6dAHMWzGSNZHderpTuXv+/YsUMB3DVr1qjsZlaQocvYAKs8hnGDFB9nAgzd5fYCi2QWPwNIfezRUciyTpHGjRurBKFrr72uwg2vpQ2Na6qomME//Xk/H8fXYLGW70o5sFiQBvcpAFdWkXj27QNmcZTJDV1BzCJd0Nlbt8mRx54SFyj+Nx0/RjygwRi5bLnEvLlQ3BKgjYVyeJKQI42wy6z/+MPiCr1AS7CY9PmncgoZarnxKSrz2hUgsKgI0soQ4M5HnEkRQFMRduHOWGDqtuspEfNmiCtkfFT2cjl7VeCGBliELKK4BfmKL+LhCoPriDdcmS5kPv28xH9AX2kw7OazLE99xYT9ewEW50vxpg3ij6RbeMmlJNUdMjOIT0SSRm4KMo9xnLsXZaGZqesk3nfcLc3GPi6uYC0rbyqNWDIQuH4EckAF0I6sExAou05myPQvj8lpgMIp1zVGtnIosqLppg6QOvUaSBrEuql7GISqM65mzCITXOau3wt3bqaqgMMCEv4A642DPMUHx6ahtODhROhpAkg2DHKTK7s0khu6N5D+7cJR5QRzLQXfhnTOz5DOeeajX2VHJKrrwA3NW+lUkiNdI8KkfrA/ElwACJlwg9jL5vXc5JZB3aRDE0paMKvclOREV1wetCF/3x8tjy/8SfZEg4WFFiKynXCcKTsQNCjc7IghciuWEX1bycQRPSDsbT25hfbUYFGDxVpeJs8ZLBqAkTp8327YIfPmrEASRBqSzXywxmHNIDuPzVOTZi4y+qkbUU6un0p6sMa0ZaLq0aJ3ABZR8s86WBTFLLJyCN2iSjoHCS4ff7yy0gQXS2bRAIvVYRbN3dAGWKTOorl8DSVoDJ1Dxi8yRo+xjczeZgKJLc2oIsOSfwYQPHr0qGIsySoyuYZAl9dgDkAVaIetWd6QYuNnmMWaxywy45mxkXfddTfiI+OVJM/dGGP2rNlKS9eWxhrU1F6sA51fW21hS7//5mM0WKzlu2sJFlEAQ1wgueJx0UUS+swYgMUekFw5u7yfUiVh4XUEQie/9q40mzhOgm8dDg1CL0ndtl0OTHleCg7uFx/XIimOg5jrFZdKi1emi2/zFmWCy4pZBNhIwm4w5rVZkh6bpbQPXaDpVwy3sTsqq+SCVSxCYLc/QREeyhy4MUMBYhvdOhJgjS7Ps/m7sgSX0pjFYvSZy/qeHbpImycfgSxPC3FFXxRxLiEQRuKNJ1g780bAxIU8FQvRvrfflPyPsRAVQj8S2cIFRe7IboT8oStqNrsg4xsA2xfsGJN30tKg6dijnzSZ9rSEdao6NpI2yIP0w8GDByQ7LUnqYbE7klwkk74+Icdjk+SpyxvI1Z1QhB5+K//AIDCLAIu5APNIDAm0YBZnffIbwOI+ic2kTgcAGRbnXo3c5M7LO0urJmBUAeq+/vO4LP85UtIAoN1QQLCNdzaqrnSWB5DNqepQl9pT6SxSOmfZLxDDTlfZ0ETcdd2yZOItA+Xy7s1NyTWoksKofU8Ia4YF+Zhc2YTw5rcFxsxEKcINO47I0u/2yEYwp6hmCAkgAFR8tCDvjftejLJaRRKIv42+oZOMvb6LKkdorWmwqMFiLS+TNQKLxsnZ2PyuWv6dvIdyfel4AEpK/AEYIb+FMpmFRfHStXt9Gf/0g9KxE3X/ztbyU8wiRLkrBoumBJdx48aXE+VeuerDSsGiecwi50qgxSSU6oBF8wSXirKh2TdL5lHTkRnKbBTZpjYhtR2ragRlz8NrxRhE1lwmM0h3NgEo+6ALnAkpBK6WGcUVMYubN2+xORuadaKtJbiQsWSpQ2ZDR0VFKTa5A+LiaUNeV1UudkMYnZnajBdlDKVuVVtAg8WqbWTXI85mFvHlnQE3Z79eUmfSOKnbvQekYc7OHFZJEEhI2PzkGHFF8knbSRMk8LJLxQm74lzUvjz87EuShrhFb4CAIsTOFaBGdOsFr0FChxqEZ+qZluBhT1rzOZjFOZKZCAFq4Bz3Ih/JbhgoTW5C6aPoZEmE/perM2oeY1HNKPKWIsRFdn5+KmIgO1jNiiZYPIAEl6QFS8QnNgUMG0AmXJ4+3ftKp+eeEXdIJVTVFEeJi8xAmb/97y6SjCXLoNdYhAxksJx4C/VClO51iWceFnZUVYGWmhsyuQtwTDL+7TXiZmnx2CPiERRY6VAcpwDM2z4EmbO6S70AbzmZUSKTv4ySwyeSZczgxjKkM1zeYEE9AxCzGBouuXnZiG/0lAA/aC2a1emeyQSXdbslLhO9EgTD7ld3DJbn7uoPDUWT1NBJCHOPevsXWb87XvJ4buZpAFQPmXHf5XLzxS1R6cWUPGSAxUkfglk8DsBOMIx5Mn7yhdv6yk392yMBxXqNcOOC+RlRoJFkNVjhfMQqRsalyjfbj8q2yHT583i6xCUmYcEHAc0sb2bAgIHpjnv/8p095NLOKMNlJVGoPFjMwWcOougA0w3A9Ops6LPLYOkEl6qe9uq/b6sb2rLnVAjML37vC/lg8Vd4xuCKxpaNNdaLEXrjikpTg7Gxe3LsHRIejtrHSq/0TA+2gkVWcFHl/vB8X8IKLiuWVQj8CFTILBKEUUjaiFkk4LLVDc0+3n77HVROmawYOzKLdEmznJ25G5pXQjFuuqgJrtjIPJIJHT36CbBq5WsoW9qOmogvvviC6vfyy69AHKKbAojDhg1TtZj5OWflFo5tKftjgEWDWaQbmnNjMgxjC23RWaxIOod9E6Q/9NBDSpqHv7Nvzuu5556Fu71ppR8w2uzdd99VEkaM4WzQoEH1P5D/wTM0WKzlm56GnZAhneMCN7SJWUT0df8eUveZ8VIPOotuZ4FFimmjGsmuXbJt3EQJAHBpeOMN4t28NeRYXBHHlyonPl0jqQCLbgVg9MBgxSDwt93sWdJw2FDE95mqc5xhFj+XY6jgUpAYI07o160AGb8dmkj7Wc+LV7Gb7H3gEck9eljc/L2kADI1GVhAG902TFqMhTC339lZhAVw6x5euUrioMvoFZsM8qoAFVsKxbtPX+k8/qlS6Rwrat5WbJ+TmiYnlq+WeFRvcclNETc/yF8UuCK+0FNcUMGl0APJLq4sQocYPk/qHjojAzxHUkMbSYNnxkrD66+t/I4CSOWzAD0WiqSkRAmCe/dkcr48u+aYHMbcn7yyGQBfHcQ25YlP3UbiG1QH7mBUK0EiiTfkc8yz+GZ+ul1J58SqbGhcX06GDG4XJs/d0RdlBOurbGi6fZd8f0DGv/urJFGUG/85wf09sjePu1Qi6oUoVsOo4HLGDQ1mETvoiEBXmTK0nQwHG+ljVj3C8iJNzGyJKuO3ef9J2XMkSnq1byX9OzRG3esciYQ+4rbDibL9wAnZCHf3oUQgRsSpMoaxEWptP3xZY3nshr7iB/bUkjs+CyxS7gcgMxzaiqMgyq11FsvXTNVg0f6L6rmCRa550acSZP7cFUi2+A2fbSReOMELUIKygNhM+fqjvjoS0u659waIT0PayigrR3ae0jlvIcFl4foK3dDUWWSFEiOzuS/0bZcv/0jF0RlrrqH5R4Bk6CyS7aM2I9cTJri8+eab1QSLJukcgreQkBAFCB955JGzwCJdrYwnJEtnzKNFixYoUTheJaNYVnwx7hxFvFnGj2wir685PVSwDfsjE/rnn38qsDhixAhVFSacyhtmzaRlKLIa5W4fevghNU/K1GzevFmJYFuCRYYN8D0KhzPDmQD4gw8+ULWiy7u3meQHzxWOWb58hTz44ANluoo8hzWiH0I8fFvIvVljGHne50gOXbhwEWI3/ycPP4xQLbMkUPt/cv89PWqwWMv30hIsYpMLGgg1lPv1lnpPj5GQHtBZpFRN+UcPC1uRJEKkdB+qvziB9QqqFy4+zj4oGYhdcgHqMZ+KFWcALWrQeqAuaiTAYggenI6jR4l3uCmb2QQWTcziYfTjHAewyIe6EIkkHZpJ89kvSWhECzm4cIGkzpqHUnOekufuA3cqdBghUN1m3iwJA83PBc78QSzIzJKjAHgJiz9EvCRErwGIciAWHty9n7SbNEbcOnY0gSkbWhEWjYT138uJZ6ZJfswJKUAZOucCZwmAK9qjwEVy3QuReJMvvkUQE/dA+T8AlyIA5BQkkRQDaEeMe1KCeveoeCR8CeTk5cohlGHMQLKMP0S/d8fmyStf7JfElAQZdWVblMYLVq7aOvWR1ecBuR64woMC/WHX8jWxX/l0B9zQ+yU+i4LbJrA4qG0IdBb7SPdS6Zxi2HfzwVgZ8cJ6iQULqmILcY09m3jK7Dv7Se/2zVTdaYrHstzfpI9+kT+PJEuhO0Ab7lWTAFeZNqyT3AywSAFvk93PDgUgKCWTuO1wgry4eL0ci42RZ+4fJrf1b1lazxlC3HmouZ2WJT/+FSWz1+5DjexsVVSmnkeB3HFRA3nq5kslNOjsOqlnu6HhroYLuz7KVT5+bSclN6RFuT0Vm8RnQ4NFGx70ah5SE7DITdRBbJJmv7Jcft2CRDaUsHTB2mY8SkHBRXL3fVehtN3VKuZNPWNk51UFl0+QDf29quCy4H1slks9Acb0T51Cic6nJygwxvM6d+4C1u+tMjcvYwX/+usvFRdHV6kBFimdYyr35wTwdZ1KFrEEXMYYJuBV/plnnCDjD9k/3dDTpk1XEjXWgA/FvxljSHFslVCH/jpB+3bkyJEK+DFBxTiPrBvL7i1bukz27tsjL7zwoqqqQs1ENibN0PVMsMi+mkU0R6WVj6R79+5nJcnt3PkX3NWzVBIMk1IIFim83aNHD6UwEQ0vUn2UpWXMIefE4/v3R3lYrI9kQJmcwzrW5mPv3LkT7G1/nOOjalMzHvKXX35Rc+HLD6FUAwcORNnAq1UZQMZaclxmTe/evVvV4167dq1iQgnQmzZtWs1P4n/3cA0Wa/neW4JFJtEWQe7ECx/scCRpBJYmuJQPQUNWLADZ8cnT5MTX66E32FB8kcXrCvCRjaxjF2To5oKtcomOEzfIpTghwzkD8XIlEQ2ky/w5EgCw5lS6q2XcYxJ2VlFz5ovExyNDmZSUuyTDbRrx8jRp1LW7ZNCt/cBjUrL/IHQN/SC7UiJpLjkScN2N0mbaWHFDULD54pWPuR1Z9YlkLFguJUmnAJxQsg/xiYE9+ki3iaXMYkW6LOW2oypFQ9L37pMj01+R5G8hXB7mJ15IyPAtBJOYjwQXZFjnu+eLD2IAXQG8PNzxEwxjPsBLZir0GPsPQNnCURKIhdnJSuwnS9klo/7zYdTWLsQC4u4bJBsjc+Ttz7ajdF6uPD6ktbSrh1hAMLZhYQ0RNlgsgdixMjPalW5kdWNM/l4yi3PXH4AbGkbk3xVYDJbnb79YuqM+sjtBIMb7cuthefC1TXKam2K6uhAL1K2Jv8y7GxVu2jVVSTMmsHgKYBEVXA6fBoMK0Abw1xg/plOU+7IuAIuG3qW1vO8SCG0Xyw974+SJ+V9JZkq8zH/mfhnWM/ysDMGkzDx57au/5fnlW+CP9pBwXyeA5BbyCJjFACzCls0EFg/KHJQHjExC7CkW8hKCRe8SDRZhLC2d4/hF9FzBonpaVWZusezYhtKWLy6UY0fS4VEB+KGeLR7l4pJ0adzET0Y/OVIuH9xbradc3zKxri1672PELf6sakNbA4uJiYmokjJPgSpnrDcsjXfHnbfLxAlPA4B5wNW8XFUyYfIJY//YCB7J7LFcHlvv3n1k/vzXpFevXup3zpfC1gQ2BxBbPXjQYBkwYECZkbkZmQvpMwLAXCTiMUGH+oljx461eiPoAn799Tfwmi+cr+EdISPZpUsXpYdINy6vmWCQQPAkQPCox0YpN7O5/iPL9jG7+YsvvlCgzg3hMvfdd69iH8mmsg+OR1aQGdMEd0yIYfwj58k5k81bsuR9jOmlACvnwRaFggmdOnVUrCH7Iaiku57XTtc94y/7wFtFcXEveNey4TH5CgUkyIAeOoQiBGaEBGMo27Ztp+bOcQhWyZbu2bNHbepeffVVxVpaMpyO/yRfuCNosFjL9y611A2dgwoudEOXA4vjRqsEF2cKPJs15JVJ1pFDcvjRJxAaBwbj/nvFI6IpM16Ua4GisxnJSRK35CNx/n0bMAbZRmS+Ary0+ugdCcJOy5m6V6yViVciwGLc7DclJzFa3JAh6FbkJBltIqTh009IeP+Bim08gYc5auYsCc3zhFYfsphdCBIg6DxjqgTgIaN+o5FYkY8d+CFoeaUsWAo3dCI0AgskDYk2wRddLF2efMLkhrallcbc5SanyGHELR7CA+2P2DovyvuUeIoHAGIRGD9xyRNPlkRkXW1nD3GHe9bNAwkbkNLJQFKMJxbfho88KH6li6/50BS/joo+rioLeOLfhbimT3cmyodfboFYtac8OLiVNIZAtT9KQ9X1B3DCYhgCFtcX7pgzi5Fpoq98+qe88c0uic4sgGsLXzC56QCLdeXFuwZClLu+ApdMNJn60WZZ+M0ByWQ9bIB7JzCbw3o1kZch3t04LBBMcmnMogEWo1JhQ7jKcKlNA5xl6s09ZcSA1gosVqYLV4jr2Q3po/HvbZKdW3fJ1FE3yair4Y6xsH0uQOhHvxyW+1/9Bu+4SvsWdWTenT1lYCcAV2RhWzaCxaWbDsurn22VkymQCXLDFy0W/3Awi9oNrcGiLY92TY+pCVg0ABg1Vr/7bqvMe3WVnDoBibASX8h7uaoKVm7uOdK8RYiMHX+n9OrTQYEIMouL31uJqjA/Sq9uXayCRVYTYZ3kW265VdLTAUIBcsha9VTrOPvIkrvvvltuvvlmxTiTCWScHcEVS/CxEWDee899MurxxyQMQIYSYowJnDVrltqI0N1MgMXz+TqFzTyZyffff7/MrNQyfOaZSYjXa6w0Di1FrxnjR3cx9QiNcc3viaGLSABI4HjPvffI6MdHw/3MxLozXiGO/8knn6r5nzhxXHVB9+9FSNA0MYY5CrgR8JGBJEiky522YT9kT7t166b+zWsiECRzSIBMkEmm8Msvv1T9ck5kQAlm+R5/EmwyxtBgSGlPZmUz6YbMqXljzLgq+WjWIiIiZOrUqcoFz/51s90CGizabiu7HJmGescn3lgk2V9tgDQNkkGQROKcUygefSHKPWGMBPfudTZYBCg8+MVqOTHxRWmLGJHwxx8VFwvpgyI8lLFz3pCUxUslE9m+rk7g6E6nSuiUsRL+0D3ijsQPVfoKC1HK6jVyavY8AMzTkHsoEa+cYsnv0k5CHn9Eml42WCU5ZJ08Kn+OGSc+m/6WwgAnlYVckpIn3pddLh1efUk86NourRVNsHhkxUqJfWexeCeizBOEI9MhIRPcqa00uv9hcYIWpDvcxgZqIYtWiPm5B/qJZ93QsgQck4EBjeFyj4a74u9J08Tj0DHE0flKkYsHABSykqHX6IXa0xTxKQYDUIIFGXgSLmIspKyzjC+EvAxcT/uOUveBu6TepQPExRugj+4X9F4IvcEj+w9IYtQx8YJ+YYxzHVnw/RH5cetBGdy1vtwGJi7I1wMLYID4AfAGBoVICLQW3bCgnWFTTWBxFtzQc9b9JXGoMsMKMqAipE+rEHnxnsuke/NQxA9my7q/T8vs5T/KsZgcKQaoxQQkBNOZce9lcuslLRWDeSbB5YSMX/ar7DqRIUWupmzoUJ8SeeTKrnJV13BVa9qJVVzUtdBVVozIzWJpWR8uci583NWjjvPSH/bJhNfW4Quujbz+6ADp1JjySZQMQWwkZn4sPkNeWLVVlq7bI/6ICX3o2vYycXgvCUQ2tDUCmGDx/U1HZDaYxZhkyD2h/jjU3yXcD2BxaF9dwUVXcLHL2lhZJzUFi8bakoPn4+NVP8mbr6+WjDR4JVxNNaSVBmNxmvTui1rqkx8GcKyvgM+Cdz+SBW/+KH16dLcKFglyYhHyMXPmq3DdfiTJKadLgY4H3KB9wLrdp5gwunnJtP3www+KuduF+PN0aOWyzjEXJrpjWQf5Ykii0X1KkEXtQMY1TpjAeMSHAc5OyLZt22TTpk2q3B3jB42QIDJo/fv3V9nDPN88aYMAj4wgRbopkk1WkAkvBHSWjUDuqquuhpD2HcqFawk6eXxSUrKqOb3w3fckLt6UZc1GkEmX8pAhQwCeb1GZ12Qyr7zqSoQBnAFytMu4cU8rEW+D0VT6sQCqm1CdbDqKLLDSi6GFSJf0bbfdpthZuvItw6AYD7l+/XoFGsnWElhaNgqXcz7MoGYiDOepW/UsoMFi9exV46PTDx+Vo3PfkvR1G8QzC2XkKIUCFtDtkl5Sf9JTAIt9wDQREJwZKi8zRX57ZaakfLhGej7ztITferMS2y5rSj4QO7NP1krk8y9LalIMJHQQe5MA0NGruXRa9IH4NmuudAAJxNKWr5Gol1+F2zYGrtdiJI7Ajd26hYROfFJaECyCTSuGDl80Hr64J6dJJlzQ7tD480iDC9vdS1ohE7vpvbeB1AO4ACum3NDLVsjJ194Wb7CZXvl5YDcLxdXfV9xadpR86BUGQX5GIREuCviRCpDi1a29RAy7UQLqNTSzq8qLlqzoU3JkzjxJBvj1Qg3oQsQS5bgViX++C8BiAYAjNQghXE13NICsq0cRAJ2rYlkL4SJNzimRnJBQqXvLcAkbeo34hNYFK+sBXUbI5gCA5iehggsSNH6PK5L5a/ZJdFKa3Dm4kwxtDpmeEEgJQZ/SH9nIzcKgiRiCWrJgGs7cEhNYfHnFRpm3br8kZFIUmxnCRVIv0Eku6dpC6gZ6Q/w7RbYdTJGY08kA6pABcsmW+iFBcivGeeCKDtBeRNJOaUA9K7h8u/OUquCyB6xHEeralsA97Q47NqkbII3qUmYH9w+us1wwwV64ZjLL4cgOn3L7QIkIr6skkhgjGZmQLrNXbpWvthyQlijvN/ySttK+ORgHSA4dgebcJxt3y6+7TyBhxlOG9Goqj17fXVWDqSiqlLWhl/18QF5bvUlOJWdLsZsPXOkFEuZTJA/d0Fv+7/oeEuJbeTWMGj8453EH2g3t+JtjH7BocvGmJGeAMVwrKz78EeErFOzmho3xyPhsF6fL1df0k6cn3gmtVFdZ+N5qeeeN9dh4WQeLvHLKyZw8eQrxeJvg6jyE36G1Cpcs4/jo5mXMHIEnXal8EaQRJJGVzMKGkkyiKzaB/D0cm3C6o3n+e++9pxgzsngPPPCAcufSOnYq4QAAIABJREFUrUsXNZlPepUIBJmkYsQ1NmzYULFxoaHYhJcyggSZjBXs2rWrSqLZh3jtbdu2KrcsmU8CWc6RrF/v3r0VIOP5FblojWzkH374UYFOah2yDzKMZCLJKDIWkOPT/bts2YcAytvV9VEYnJVkevXqjXmbfYfBjuyXtiEgZtY0Yxo5rzYgGxiHSJtwTpbxm8Z5LG+4FTrErL3NORFw81i6uRkCwPvBnxUl9Tj+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/PGI4shzZKExejIsy9K3v7D4h3gC4AItzGFqrFguIGp9AQjwLBrsmzOEBFndRW6lZzgSkX0oqRAyibR00c82neWOpf0E3/Ew6QBLCdggfSCDE4WSvQt/fW4fPLjXmnZuK7cN7id9AlA1RloGMZgjhH1Gkvbps2VfA+BrqU796PvdsgXvx+RtAK+b3IRu6A+N4IhJd+JgBsQHu5yT8TMBHk5S7M6XtK5ZX25qG0DSPYA/DF+UV24KaZqK6pNLP1pr0QlQLaIyJ5al6h/zbhHQHLTkbgvhXiP8ZiuJXAF+xbJ5DsHQ6Qb0h8E4/iPrvYT8emy4Y/9suVAjJxELGcB3PUu0B7KBLPiVJAtnRv6yqAeraRnG8Sq1gtWQ1mLhOSYGQDYP/95VNb89Dey7DFXN7Ax+IKs45UvN/RtKddc1EH8IJJemYu81h6zf2AgDRYdb3R7gkUT2ImX1+d+Kl99/Rs2UZDbQpUXBDLiWcsXT688uWn4FXL1kD6oFLJOPlu9RXp0ZYLLE2cluJRbtyj9lZGpmEoCEvNkE4I6giX+JOBh/B7BFIEmX3x2GYPHtYBMGl+LFy9WYJEi2g8++KACUuyD59OFSrDIl+F25r95bcbvprjLTBXrt2vXbtRSfky5gNUzDVFquobJ5rE/zoVsG1+2xPEZAI2sHsfg9fCaCYItwRjHYeIMr5OAkixfZRnItBFBLPvlcUzgMZJcqvqk8Xromub1cTw2XhNd/ezDGlNaVZ/6fZMFNFistU+Cqf5uIRaEjLhoyUcmrgeQD8gy9cA7IyvXA4krrr7+ZSLaChzgwSkCc5cCt6kz2EL/xo0ghQNmx5B4MOYPhFWQiwfs+EnJy0wVL4b2AVTkASD4tUK2Gx5QI1Oz6HSi5ECk1RkMYC7AG/ULnXz94FoOF09k/RLEULOvBAAm71gkpGmSVRyjRzF3s3Ah433/Nq3EBeLaKssa88/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/VRShuw9kSKn03PFg/cVzGR9yIW0aBAgjesGIw6y6ridAiZFoXLOSYQ1ZCEMQFC3mvPzADBuVMdP6oWguo5ZZZtae6TOk4E0WHT8jTAHi1Ofe0CuRTKWl1fVn11rM+Nnl4Bkz+5ImTN7qWzfegxPLj/TeDZRvaqgMFN8sLm7eEBXOXniJFyo8dKtS2urbmi1ToHB+mPrVvkAMYQEeQQ38UgeDMCafvngy1UihdG41pMh3L59u3LREtDRdWwkv5jPd8mSJTJjxksyZsyTShYnG3q2R44cVcCLzB+TOChtQzBGVo3uVwIixvYxbpK/L1u2TLmzOa/7779fOiLZkdnPZBhpA2Ygp6enKQaUQM688boYO2nEIBqubo5rDigJzJiRTFaTrOQJ2GzVqpWKVaSYNxlN8+MJeOlGZzINm4+Pr8oWHzjQFL9Ylai24z9tegRrFtBgsZY/F0q+huwc5RA4dikyUvF/pV+45R4WHq8WN5Mb1wBh1mggFePBIGiACBWhBxBFgsqZWX+l0gLqmNLjyHWW5pQQ1im3pxJmKUUxPIytGHF+wJSmWDnFEOJozlWJ2JqkGBRY4nsAhibQZBqb/akzSgdSf1fACn+jBI+FDI/57eBxGZHH5Mi8tyR25WeqxJ8njvdgUg96KAQCLYD306MQOowAkE5A3gRQHNQDx7m4QlUNOj6F6CcHjGoOsoUzCL6xW2USUR6uOQaxkJnerlLP3VlC4Fp1SoUbvX5dafrEGKl79RDEO3pVyLgR4JE55XUa99E0f3WVZX/i29RSNKq1WPvIKZuoF+ZnoGXVj0XXFifzCIJjNaqVgEP2mU8GAnOFOdA32E/8dAULS7e1Lc2YG/swTc0U/6muiwCd99mWbHdbBrsAj9Fg0fE3zQCLR7F5nf7Cg3LN9ecOFjlbxdBjI/vnjv3y3LML5ciBJDyjXupVAoYR/h54BFyw9uXDUeIKwNNKFix5HFJahiKB6ZoJ/uga/r//e1RSU1LlsVH/B+ATooSqc5HINm7sOOVGZiPIY61kgq/LLrtMASgmczAxgwkXjG2k29VoTGBhljMzkimMTebx999/E4pVkz2ja5pAlKCMfZKJZLYvj2VfBKVzUdaVGpAEi4xlJLM47KZh8JYwU3uFivMjUKUWI929RiOQW7RoMc7zUO7bPKhrsH9e00TEUPJvBJuMw+Tf6Tqm+5x9cC6///67qhpDoPjiiy8qMMrrJQClIDbfY3wmbcI4ytOnE1AmcbViADX75/jn6VxG0GDxXKz2D5xThh9Kv6SrnoJxRkXORaMH42tfLaGlf6zqnKpHr+yI6lwLgWrSrr1yaP47kgrZIDcEontDINsTyR+sZ03kA0cvVm3sSFGRoYRIiIARUJBoxhuASDGOcCsXAbDlYMFiTBHd8TyAjKQHUFQOXLqZaaikE1pfGt5/n4QhkcgtBBJBVV5qda6mqs7M++KxVY9eVY/l76n97q/5p6bqOfy7j9Bg0fH39wyzeAJg8X4ZgnKZ58osms82HxvE77//Q2a9tBRMVy42PtBfRDUmV6wJdPtyk0fdh67dABbfH6WqmJhvjAgWN27cJLciG3oGqoHchLAaxh8ShFHfkECRmcLsa/36DUhY+VRuv/12pRXIvvbs3SNzXp2j5HSY6csEDKNRfmbGjBnQT3xcAUCCs6SkJCUnQ+1CgjCKUBP4MiaSwJD6i9QmHDVqlPo7E2koLcNzR48erZg/xiYy0W/rH1uV3A7rI1NKhmLZbNRA5Dl5AIZM0DH0IZlYQ+DaCN6tGS/NUGXymFlNvUK+mFTDzG8jTpNAmECS8+fYdE8T7DK5ZfTox1VsI+3CKi9kQGkzuoz/yxtPxz9J5z6CBovnbjt9Zi1ZoAC70US4S46/uUhi1n+jAGNdZgtTO5ILO+ICS+AeJd9VCBcveFvMzPR/uuKdQGtiiUfRBrjQXcl8stY03MNgVl0QV1iMxTEdC6Nrm5bS5I7bpB4WMbfQMFO2t27aAlVYQINFx39EzoDF4zL1uftr5IY2ny0BVRZix1ev+hYC3F+ghnQhQJwfEl8YR0i9RYBFrDeKWbQCFhkXR1cttQfnz5+vGD02xtsx0YIuW7p8yR4+99xzKgaPzJoRg0ewSZBEgMe6xswyZnIInTUEWjNnvqLc0A+jCgob58s4xkWLFikJGIJFoxEoUh6H8Y3sj2ziqVPRSqyb82E9Zya/GI3uYGYtMz6QfRLksRGIUpqHfTALmf2wMR6Qfbz++usKALLcHl3XP/74I7Kn75RBgwYpwEs3OFlEJtBQGodVWV544QWVaLJkyWKA3Bk490EFLGkbyvoQLBvVWjSz6Pjn6VxG0GDxXKymz6lVCyjox8zBw4flxIpVcEl/LMXINHZHvI4nMrfhQcYqCq1DsI2FCMAsJHgsMgloQ5lItWL8u9AZLiVUtyFzQGjphIU6OxNB5WAaA7FQN77nXgkbcJG4BwfhS4J6g/Zg9mrVVHqwf8ACGiw63uhnwGKkTJ5+v1w39CIkU5iqitSkmSJoiuV0fKq8v2SdrF7+M4AiVQVMSR8MvHCBp6IbweIHcENbVHAhY7cdLtjh0FFs1qyFjHniKendp7sSgyaQVPHo6IeuVgpxsxoKAZ15Y0YxmTeydAScBF3oFmBxkaqAMmbMGAXM2BgzTv3FRYveU+wfQZrRWAVm3rx56lgykXRpMxOadaAJFmfOnAnQawKEbHTDjxhxs3qPfRpA8v77H5TNqOIyZ+6rSs7HPBmFbu4bb7xRsYoEjsx+JnvJkoUEf0zGYcwmQS1jKemupvv7JTCRlAei25pVYwiWCawJEClpwwQZwwWvmcWafKIdd64Gi46zre7ZjhZQDlQm0iCWJv6nn+XIJ2skY+t28UPyj6s3ZIIgg+NGEdbSWMFixDAWI2PahQGAcE3z/ALoNBagZnUOEj/ywBwwo9cNO/+m114lTYf+TwKgzejCXXRprKUGi3a8gf/irjRYdPzN/eP3vTJ9yhJoBcbLlGkPyP9u7C3ePjUHi5y5KSYcYv2RcTJr5geyZfMurB0IbSlm6T9PhLHkSMcuTRGzOFaV/jQHMzw3LS1dln+0XJ4He0Y5mIsu6itDhw5V7mdWC2FMIeMMWb+ZSSZk8cwbJWLIOlIjkICOOoAEsYxZJLNIlzLBHxvBKV3TlNUh+2cOFt966y3limYsIzUJmZlMsEhmkfGOM1FkoQuUNIxGIEu3N13YHJfJL5lQkBg+fITKfGVVGcZWEsgZLSEhCQBykLqmVatWKdc1wS6BH1nOp556SsUd0i4EoRTqphwPYy/JItLt/MEHS8FATlJAmsk2ZC9pL6MCjOM/TXqEc7GABovnYjV9zj9mASbRsExfKvTK4rD7Tflli+Rs3ylFCC53Z0ILso9ZXUYBRAQqAhIiwQWxinkFkgdZjBK4pAsRp+TRtLHUhd5XgwEDJbR7N/GBvpkzK6z8Y1emB75QLaDBouPv3C+b/pKZLy+GazNVHh99h9yGkpr+ASb3qD0awQ3By4H9UfIyxtmBDGl312AkZFCOK186d2ss7y56Gokh5RNcDLCZmpImP2/ciASWtarmM12uZBHHIsElAKoRzEgmyHv00ccAFl8uN2Uyii8j3pHuX8YOEjixMRuaII7MYHk39EywjktQO3mKAlpGo3ubYJEucYJLxggykYTAkQkxZA8N6RyeQ2aR56elpSowx/fokibwY5IK4xCvuOKKcmCRWd4U3WYGNMEiXddbkQnOCjV33XWXAouUxlHuffTFeEcyi69AJ7ghFCgMOR/qKBLwfvPNNypOkTqKBNHMqNZuaHt8ou3fhwaL9rep7tGRFijNrGCCSgEWrGzEu2TvOyBZfB04JJkQxy2AJIUrqxMwUxugsQBupDxUi3FuUF+8mjeTem06SCDkhNybR4g35HTcwSYyK5tNg0VH3rx/Z98aLDr+vn726U/y2tzlEo8klHvuHSoPPHSFBIegcLpdG6uIFMm2rfvk6XFvSlJiHpQGvAF8sgCk4IZWYLG8KLTSo8VaVISEEcbpxcfHybfffStvv/2WxETHqXhD1k5eunSpchvfcMNQFW/oYSZZRbBIsEY5GYJKilaTWeRxZBaNbGheKlUxZs6cLYuRqTxl6uRyMYsLFixQLu6HH35EgUWOQRkb6iuS0SPwNJJY2BfnzSxsgrqXX56h3NBkLkcguY9uc7q0CSbJUBotNTVNSdzQ/cz+IiIiysAij6WrnXGMtAvZR7KVBIszZryswCIZTtZ15vsEsn/88Ye6dlaXofucDKutmop2vfW6syotoMFilSbSB5zPFqDGYzH0Iotzc6BhmStFuXkIX4QEDoN+6HxWrmk0LOQIOFJuZje4ilxZK5sspCpZeLbg9vl8zXpu55cFNFh07P3Izs6XBQs+luUrNkhGqsgl/TrJlOl3SuMmoXYf2CQ2nS9ff/WHzJ65FECKCmEF0rkTwOLi8YirK88sMunjMGKpKZ9jYvnAqAEkbUDmM1m2Sy65RAFAxvWxFjJdumQAe/bsWTb3/fv3y+Qpk5WY9uvzX1fZySY39BLFBjJmka5lNs6P7CGB4YQJE1ScoCoXinWQxzJBhhnOdF2zP8rnMB6SLmGylowhZCylwd6REUxOTsF7s5XMDRtjHwnarrzySvWT7mGjRUZGAfBer9hLvqjz+Ndff4MNvUHVdeZcDWaRYJF9UlKHwJLaj8yQpkYkXdO0BY8huzj+6fESAsmhjWBnjYQau99c3WGNLKDBYo3Mp0++sC1gPymZC9sOevY1sYAGizWxnvm51Bkt31cWEtA2/rxL3l3wuRw5HA+Q4yfeXi7y0KNXyPU39AOL5XuW27KmCRKmOMQs+eij9fLeO58g/61YuvfsIO8snAjWqzxYJPDaitjp+fPflNfmvSph9UwAljqDBHJk6Zi1zLhGxhQyaYQZyC+9+JJKBCHYpPuZLmfGM9IFzPmT4ePxzCKmBiJBGBvfY5b09OnTIeZ9OVjH0Qp8UeeQoJSZ2Yx5nDRpkkpCofA3s5opAk5ms3379koHskmTxmoMJquwfCATa5iNzUbG7yFkX+/YvkONP3LkSMUuUiORbCNrWzP+kqwh2VQjG5p9TZ06DS74YAVqOTbBKeMSyZIyZpEMK6+XLm5mirMdOLAfbuwRKtmFckCaWbTX82TffjRYtK89dW/aAtoC/zELaLBorxteAmHrDICHKICrTMlIy5b9ByPluw1bAGDSmZcMzUNWS3JCvfZiuaR/W+nUuR3ASSBYKlfEx7WRevVDbCpXV9WMCaQSEtJkxUfrZNkHa6Vtu2by3mK4SC2YRTJ6v/0GYHjXvXLZpZfJLbfdrLKrN/2yUbmhCaroqmV/UVFRCtCtRblXJo4wgzg2NlZ2796tQBWrndCFSwBKKRm6lL///nvFTpKlJEPHzGTWlybjt379egXY6D4mg8dM45UrV6o4wfHjnwaYHKSOJ7gk60gvysiRI1RSDIEb58GMZgpjE6gy5pAajAR6ZDsZY0nJH4JbAj7O/9SpU9BHvA6JK90Vc0lASLkcaiVSZ5HnUGyb10uGkmwmK9lQyJvXu3HTRpnw9AR1DJNrCELXQw4tPT1DValp0aKFjlms6sP5D72vweI/ZHg9rLaAtsC/wwIaLNrrPpZIclKabN7yl8SeSpQilEMtpPg+EjGKnTzEFaUtVSGrYgjqQ/vQCVJYnt6eqoKQMzSy+vTpKS1bNVXAsabNqFp06uRpmfXKIklLz5J3Fz57FlgkKGIcH2svU7cwOxv1jDG+r6+3tGjeSgEow+VLEEhR7QMHDkp09CnFoLHMHd2zZNnINJI55HFMJCHDxz7prmVWNQEeARoZPrqXCTKzUAKwUaPG0gFKDqkoIUswx/7oOmZ/ZP5Y9o+aj8x6Zqwhk0jIaLJEYGpquoq39PX1AdvYRLmQjbKw/FxTK5ExlQR1TNrh9XCuBvvHRBcmw7Bvnse+eQz7J9BkPCT/zn6pv0h3OP/OmtJeXt5l96phw0bot6Gab02Z4Zree32+dQtosKg/GdoC2gLaAjWwgAaLNTCexanM0GUcW34+S3eeKQlqCj9mdSajbjrKYgI5moTzTaUyvVGak0kd9sqmVRnSmM/JU6clJztPWrdpomrPW0rnmKR3AGzBMuYD3HF8AjwCO8tjeblkIwkCeQ6P44vnnCmzauqP/RrlVPnTOMYYj4CMfZE95Fg8hy9zwGWcz+PY2IcBBnnsmYKspvd4vDEPdU0Arpwrm7W5GmMat9E435ijcS/4O+dVZiv0a1wj58++zce23ydK92QvC2iwaC9L6n60BbQF/pMW0GDRfredYKKmzZ7MlIlhNAFUAkVV970SyQQD4NX0Gi7k8417aMt90Pa6cO60BosXzr3SM9UW0BY4Dy2gweJ5eFP0lLQFtAXsagENFu1qTt2ZtoC2wH/NAhos/tfuuL5ebYH/ngU0WPzv3XN9xdoC2gJ2tIAGi3Y0pu5KW0Bb4Ly0gAaL5+Vt0ZPSFtAWuFAsoMHihXKn9Dy1BbQFztUCGiyeq+X0edoC2gLaArCABov6Y6AtoC3wb7dArYNFqsUzFZ9aTEyZ101bQFtAW+BCtQClRaKjo5XuHCtpGLIkep27UO+onre2gLaApQWsrXOOspITUuTZlMAnBw4MDCxXoNxRA+t+tQW0BbQFHGUBagJS9Jg6cRRDNnTt9DrnKIvrfrUFtAVq2wLW1jlHzaEMLHJhpZgod+IEjLppC2gLaAtcqBbgesaKGgSLLNVmgEW9zl2od1TPW1tAW8DSAtbWOUdZqQwssvwPSwTRXRMWFuao8XS/2gLaAtoCDrcAy7KxEoWfn5/4+PiUgUW9zjnc9HoAbQFtgVqygLV1zlFDK7DIzrkLZ/Fx7sBZ61I3bQFtAW2BC9UCcXFxCizWqVNHlVwzml7nLtQ7quetLaAtYGmBitY5R1iqDCxyYU1LS1NJLkxw4SKrm7aAtoC2wIVmAcYlcj0jSAwICChXk1ivcxfa3dTz1RbQFrBmgcrWOUdYrAwssvPc3FxJT09XsYvBwcHi5eXliDF1n9oC2gLaAg6xAAO+U1NT1YbX399fPD09zxpHr3MOMb3uVFtAW6CWLGDLOmfvqZQDi9x1M6YnJydH/YyIiLD3eLo/bQFtAW0Bh1mAmmO+vr5qo8tYRcZgWza9zjnM/LpjbQFtgVqwgC3rnL2nUQ4ssnPK5xAocvfNn4xf1Ayjvc2u+9MW0BawpwW402awt7e3t2ITCRQr04vV65w9ra/70hbQFqgNC1R3nbPnnM4Ci5aAkYsq5XR0DKM9za770hbQFrCXBRi7w9AZFxcXm4CiMa45YNTrnL3uhu5HW0BbwBEWONd1zl5zsQoWDcBIdzSRbGnCtMqUZtA4wSN/6kov9roNuh9tAW0BWyxAUMeMZibi8SddyoarmawivSDVWZfYn17nbLG8PkZbQFugtixg73XOHvOuECyycy7EXJC5mPJFsMiFmRfCV1FRkT3moPvQFtAW0BawyQJkDwkG+eL6xI0sASJf3MBai1GsqmO9zlVlIf2+toC2QG1awBHrXE3nXylYNDrnYmogXYJH/pt/40s3bQFtAW2B2rIAwSBfBIsEh4aH41xAouWc9TpXW3dRj6MtoC1QmQUcuc6dq+VtAotG54Y7mr+b//tcB9fnaQtoC2gLVNcC9HAYzfzf1e2nouP1OmcvS+p+tAW0Bc7VAo5e56o7r2qBxep2ro/XFtAW0BbQFtAW0BbQFtAWuLAtoMHihX3/9Oy1BbQFtAW0BbQFtAW0BRxqAQ0WHWpe3bm2gLaAtoC2gLaAtoC2wIVtAQ0WL+z7p2evLaAtoC2gLaAtoC2gLeBQC1QLLOrAb4feC925toC2gA0WcHTgt17nbLgJ+hBtAW0Bh1rA0etcdSdvE1g0l5RgpQS+tHROdU2tj9cW0BaoqQUMSQk3Nzfhy1HSOXqdq+md0udrC2gLnKsFHLnOneuctCj3uVpOn6ctoC1Q6xZwhFitFuWu9duoB9QW0BaoxAKOWOdqavAqy/2xcoshvk1a1Cj1p8v91dT0+nxtAW2B6lrAvDgAS/4ZLmPuxI1KLudS7k+vc9W9E/p4bQFtAUdZwN7rnD3maRUscqJZWVmSm5urqrUQINapU8ce4+k+tAW0BbQF7GqBxMREVSuaINHT01N8fHxsqg+t1zm73gbdmbaAtoADLXCu65y9pnQWWOQCmpmZqRZf7rbDwsLUjl03bQFtAW2B89UCXKvi4uLE29vbJsCo17nz9U7qeWkLaAtUZIHqrnP2tGQ5sEh3MxlFTog/IyIi7DmW7ktbQFtAW8ChFoiMjFTMIje4/GmtZrRe5xx6C3Tn2gLaAg62gC3rnL2nUA4s0u2clpamXM/BwcGaUbS3tXV/2gLaAg61ADe6ycnJKlPa399fsYyWTa9zDr0FunNtAW0BB1vAlnXO3lMoA4vcbRMoGrE/OkbR3qbW/WkLaAvUhgUY22PEWgcEBJRjF/U6Vxt3QI+hLaAt4GgLVLbOOWLsMrCYn58vHJxum3r16jliLN2ntoC2gLZArViA8YsEhtz0UrnBaHqdqxXz60G0BbQFasECFa1zjhhagUXKTzBGMSMjQ4FFJrXopi2gLaAtcKFaID4+XoFFPz8/FbtI2S+9zl2od1PPW1tAW8CaBaytc46yVBlYTElJUZVZKJMTGBjoqPF0v9oC2gLaAg63ANczsoiMXQwKCioDi3qdc7jp9QDaAtoCtWQBa+uco4YuA4sJCQkKLHJhpfyEbtoC2gLaAheqBbKzs4ULKcFi3bp1y8CiXucu1Duq560toC1gaQFr65yjrKTAIt01p0+fVsktDRo0sEnQ1lET0v1qC2gLaAvU1AJMcImOjlaektDQUBVeo9e5mlpVn68toC1wPlnA2jrnqPmVgUUGSlJSolmzZo4aS/erLaAtoC1QaxY4duyYks5hwp4BFvU6V2vm1wNpC2gL1IIFLNc5Rw2pwaKjLKv71RbQFvhHLaDBov3Mb9TgNnpETqTAJSXw7wOIO1kdiElFumkLaAs41gIaLDrWvrp3bQFtgX+5BTRYtM8NLikuQbJQoRTkFUphQTFAYonk5eTy4NfcAAAgAElEQVRLUmyGePq4S0AdH3FxdVag0dXdRdzwcnVzsVo9xz4z0r1oC2gLGBbQYFF/FrQFtAW0BWpgAQ0Wz914CiACHBIgZqTmyKnDSRJzNElOR6dKdnqeFAE05uUUiJOrk3i4u4mzu7MEATSGNQqUsKZB0qhlHQUk3T3dABydVYKRbtoC2gL2t4AGi/a3qe5RW0Bb4D9kAQ0Wq3+zi4qKJTcrX1JOZ8qeLcdl39aTkhyTLhlpOQCJ+XgPQLEQ7mc0o+42E4fY3D1dxcvXAy938Q30AmCsK50vaSrNOtXH754KOFbksq7+TPUZ2gLaArSABov6c6AtoC2gLVADC2iwaLvxCPhyMvMl+kiSbP56v+z97bhkJGZLbnYB4hJFuZn58gQQdHN3VaDP3ctVuaQL8oqQaV4iuZl5kp9bKAScxXi5uLgodrFOQ3/pflkL6XZpc6nbMEA8vNwY6oim2Ubb75A+UlvAugU0WNSfDG0BbQFtgRpYQIPFqo3HxBW6k+OOp8jGNXtkx7dHJCMpS0oA5Nw8nMEIektAXW/xDeLLU8UkmppTKeDDP5nswv/hbwXZ+ZKekitpSdmSFp+p+i4sKFRu6HpNg+XS4R2lS/9mEhzmKy6Ia9Tu6arvkT5CW6AyC2iwqD8f1bIAF/2ioiKbNTKN4+lKMtxJ5gMa2Y/GT2vHVDVBwz1V0bnsmy/jfWpGVTQf9sUvFssvF/7dWv/G8eprrYJ4KdqL51q+b1yzrX/nGDyHFUNYh9iWL0DOzxifDIw9GudglLWzZQ72GPN87kODxcrvDtnAdADDbd8dlp9W7ZKYyCRxcnESL28krYT6SmiTQAkI8RZnMIrqMw5vM4FfQX4RP/AKHKof/BcOIfPo5mFiHfnnQsQ7pgAwJpxMUywlgSPfa9E1XK6+q4e06t5AvMA8kmDEk30+f5T03LQFzlsLaLBYjVtzBtiIJCWXSHJqidQJcZKQIGdJTimWuNMlElrXSeoEO0tiEgTIk0qkLt7nKy29RE4nlkigP97H7+kZIok4pzAfix/WL2AJu7UGDZwhEuyYRZGC6tu2bZNevXqpqhVVgQVW62FdyczMTAV0CFj409XVVZV7JOhhvXD2y58Ecqzsw355DCv9+Pv7V2qb9PR0SU5OVpWBDGDEEwyAx5916tRRL7aTJ0+qqhsc2zweiv/m+eHh4RIQEFBuzEOHDqk5ck7m57DviIgINVZsbGy58XmdrBfM62ratKkSbjZvPCcyMlKBPzZDo49q+Z07d7YKyHNycuTHH3+Uq6++2qYsUM6ZY7CiCK/fsD9t3KhRowrtyrnRRrx3BtDlveH5FJ8ODg5WfZ46dUp9DqwBUeM8A6yby6Lw/rI/vurXr182N7s9BLXYkQaLFRu7sKBITp9Mle9X/CVbvjogORm54u3vKUH1faVeBJ7tENbTLsOEcDHnS9rpLElNyJJMJLwUF5o2JgpEcsOHRBdvuKiDwwMkqJ6Pik9U56sDRFLiMlWCDNnGHMREBof5yTX39ZReV7bCWKZ1pao1qxY/OnoobYELxgIaLFbjVmVnF0sSACJdJ2u+zJc5b+XJLcPc5cmHPeSXLYXyzIu5cv0QVxn/mKd8t7FQpr2SK5dd7CLPPu0puw8Wy/Mzc6VDKxeZPN5D9h0ullcX5Mmu3wulU0snadzEuWz3XI0pnXUod/FTpvhI48b2YZEsByBAuOaaa2T27Nly8cUXVwlYCAaioqJk9erVsmHDBvVvAhiCp/Hjx0uLFi0U4CCg+vvvv9UrJCRE/c7XpZdeKtdee60CJ2FhYVZNExMTI5s2bZKNGzfK9u3bFcDhuCy/xv7btGkjN910k3Tr1k2dv2/fPlm0aJF8++23CmTyS4iCygR9PPbuu++Wli1blhtr1qxZ8tNPPylQePz4cfHy8lJz6tOnjzz22GNKaP6FF16Qn3/+WQj22Dj+jTfeiHvRWI1vCXoJbufNm6fmTpvwYSQQ41yWLl0qvr6+5ebAefLa2NcXX3yh7FTVFx/tQJs888wz6lr54lj9+vWTxYsXV1ifncd89dVX8tZbb6n7kJGRoUAd7XnPPfdI7969ZcmSJfJ///d/6rpoN8vynQTPrNjk5+enzqXNjMZr2b17t6SlpclLL70k9913nwLWF2LTYNH6XSNQPLYrVr5esk12b45SYC4Q4K1ByxAJQUwh2T/GHLI54d9ZqblyYm+8nD6Rpv6uPtuWe170UVzKbIe3CJZGbUOR6ALAKKbdtrObk+TT3R2VInFHkiU9OQcniFx1T3e4pjupWEaOW9VzcyF+DvWctQUcaQENFqth3Zi4Ylm0PF/88R3eq6erPDU+R07sL5InnvCQ0U94yjvv5Mubb+TKo496yKhRnvLcszkybXqWvPCij4wb5ylz5+QBUOTIlGmeMvpxT1n4bp589lk+vsg9ZfBguEnO82YwYQSLZKXWrVunWCVbG0EazyVgJFj59ddfKzz18OHD8uabb8off/whBIM33HCDPP3006pMZGXto48+kjFjxijWa9q0aTJ9+vQKD+f7r7zyigJPc+bMwT0bZZN7/eabb5aBAwfKnXfeeRagYx8ffvihpKamyr333isvv/yyAo1VNc5hwIABaj4E4daYOoLLX375BZ+vR+Whhx5S87XVtUxQ9v777ytAS8DYvn17BfQefvjhqqYmn376qfzwww8K2JKNNRrBJm1IlnP06NGqT/M2YcIEdT2XXXaZzJw5U7p37172Nq9l7ty5snDhQpk4caLcddddNl9LlROu5QM0WDzb4AZQ/Pzt3wAUsbnycZN6zUKkQes64u3nrhJVVAxiaXgIM5+P7YwBK5hc5hGo7DYaYt1NOtSTxm3rIMbRlASjXM0U8Ia7JjkuQ07uT1BZ1oXov9917eSGh3pLaOPAKje5tfwR0sNpC5z3FtBgsRq3KC2jROa/kSNJ8cUy9TlvmfhMrrz7Zq5Mneohzz7rgy++PJk8ORvgzwtfngCLzwEsTsuWocM98EXrJR+vKARozJZr/+cKcOItXwEoNm/uIj0BPOPRpz1c0cRuERHIDvS0vxuaDBMZNrJyZIq+//57xRrZuksnWBw2bJjs379fLrroItm8eXOV1iegnDJlipw4cQJ26qkYzYYNG1Z4Htmup556SrlQed5zzz1X4bFktGbMmKFc5O+9955it2xpvIYnnnhCgTrLRiZvyJAhClyRCSVrSDausmaAcIImzqMitztBHsE2wwB69OihgCPd4rbaf+fOnXL99derL2iCac7/jTfekLZt21Y6P17Ln3/+KWPHji03FoHel19+ic/+s9K1a9dyffCaeB8IMLt06aLu26BBg84a5/HHH1fjP/DAAzYBdVvuT20fo8FieYsT+B0Fo0iguOfXKJWpTAYwvGWwkr1hTKJ5rDKFtel6PrIjWlITs2x2FbMP9t1lUHOVPW2wkcbz4ALdxcwUbOj3nZa4yBQpQAb1ZSM6y/UP91GJL2y2Pju1/ZnS42kLnG8W0GCxGnckPbNE3gA4TADD+MxUT5kwMVcWL8gHIPQAg+WNL/o8gIgsMGBeACpeZWDxxpGeMm+ul6xaVgDXa5ZcN9xd5r7qLV8CLBLcHTpUJGvW5Ntl4QoIKJGVK/3gFnStxpVVfSgX5sTERLnuuusUWGnevLm8+OKLyiVqa1LK3r17lVuW8X9VMYvmMyKofOSRR9R5t9xyiwIndO1aa2S7CFLI7E2dOlUdW1Ejy0bmjyCY59G9aksbPny4Aou8BmuNrN+qVasU67pgwQIFHlk7uKJGVpFzJlNJVzkBoGUj+OLDymPItrZr106NQfevrfbnfSM7O2LECJk0aZK6bgI4MnyWbnfz8Ql4//rrL8VomjOZdFEz/pOA27Lx88JrYt8EkgSLZBgtGwE9QxJuv/32s2I6bbkX58MxGiyeuQtkDKOPJMrnb/4mW9cfVCCuafswqQ/XMyVwiouMTBWcw8QzAEcmrDDW8OhfsZIOsGgriOMz4ermKj2uaimeYCvJVBpJL2Qenckwwi2dk5YHD9BpOXUoCX8TufqeHjL41i7iH4ykGnvs0M+HD6Geg7aAgy2gwWI1DGwOFidN81JgcdE7eeXA4pgx2QosTp58hlksA4sfEixmy3XD3BRY3MC4x7m5cN+5IP7NGXFhZBfPnRHkF3QhAsJnz/aWZs3sCxYJaMgw0SVM9yUZNLoVf/vtN5sZITKLBIsHDx6sFljkLVq5cqWKDSRYIQtFoGetmTOLVYFFgl2CRTKL9gSLfKgY90iQS9fs119/XWEyCe8Z4wEJQAn+mPRjrRHY0S1PNzwBIwElgTNZXltd0Vu3blXXS9cw7yHvB5NrGBfKfsgSW2tkdxlfaMn+MW6SMZQPPvjgOYNFAl+6tgl+LROAqvFo/qOHarB4xvwU2f568Tb5ceXfij2M6FhPuZ7dPV2gjVgEsW1I3KCkH7OZyQqS/eOaRwbw8I4YSY5Nt4lZNJhJAr72lzQRD2Y7AyAWFRZJdkYeWMQiBU49vN2gt+iqxmX/sXBzewFYDn/8Yrl4aHvxxPuaXfxHHx89+AViAQ0Wq3Gj7A0W136SJ1+sLVDActCg8ztmkS7QK6+8UiVWXHXVVQpokDFas2aNyh62ZcGtCVhk4ggZuyNHjih3MQEPM6Ut2/kAFjknuqrXrl2r4hWZ2EMwZI3FIOgmmGQyCOP2zJNAzK8tKSlJ9cnEF7KPvB90yzMzmufYYn8yiwTZvIcHDhxQTCrdyx07dhTGF7J/a43ubiYekd21FZjayixW4/E7bw/VYNF0a1iy77d1B+XT+b9KYkyaNAVQbNohTAG2jKQclaWcmpAtxUh8oes5pIG/1G8erMAbGccDf5yS+Mhk1VdVn2dDsqohgGjT9vXEzctFlQeMxRhJMRkApNh4I3M6EKUB62EM1pXOSsuVA7+fxPvp0gjn3TlpsLTu0QCfaTtKUZy3n1I9MW2BmllAg8Vq2M/eYPETJMu0aessnTq5IOmDlQiqMZkKDqX7pWtXF7BE9lsAjZg6MnF0KxIgkk0iSGQSBzNtbQERNQGLZNbo9iSooduScxk5cuR5CxaXL1+uEjc4b8blMQHEUo6Hkyezx/jN7777zir4NY5hJjbdwU8++aSKxWS8YLNmzRRTyOQfW9xpBIu0G+8fJYIIwHkf6Uru37+/zJ8/X4Fay0ZmkWCRyTC23Geer8FinMqQ5z36LzS1RiCTefUcbCw2RUr9ZkHSonu4+EGuJu10tkTtjlMgrcwNjXWKwtsEi43a1hW/YC9kTsfLSfSRD+aReoiVAUal9QlGst1FjVG5JUCyAQSj9sRL4ql01JMukhLK6ZS6uCmZ06JbuPjX9ZHk6DQFSnk8mcURT/aXwFDK95y7R+e/cH/1NWoLaLBYjc+APcHiHLiK16zOl0Isenv3FMlnnzJmUe2pqzGjsw91cysBCPADALU9S7mqASkF89prr6n4RMa2UQ6FgI2uabJbdLcSRFS14NYELHKOzMol+0atQcbeMUHFsp0vzCLnxXhAgjwmutDdahlnyS9YZn0zyYSMnzUwyX6YrMO4Rya/tG7dWvbs2aNCAHg+9S4ZClBdsMh+yWbyvhJ40qaXX365vPrqq2cl5GiwWPkToplFkUzUdP7m/e2ybskOsIbO0gqMXVjTIJTxy5ejO+MkHpVbGKNY9jmly5hC92D1CCybIqu5ACDx4NZTSlibAmWVfab52fcN8pIOFzdVN+coMqkTotOpq6NApCEab9q4QMYKpQBb9myoGE0mvETuilPxlLeM7S/9rm+v5lzV+lXVOqnf1xb4N1tAg8Vq3F17gkXGLH4OsPgqYhZDw5zEz9dZ8gtYaeTcawxwt+0NqbqFC7ylZQv7xCyyT4peDx48WDFbdHnSJTp06FDZsmWLtGrVSsX7UXevKsBiL7BIkEqwaC1u8XwCi2QBly1bpj5hlPSh3I659AzlY3gMYyspmG3ty4r2J6ijTM6KFSvU+XFxcQokRkdHq590K9PdXdWXnTmzaHzs6Y4eN26cSloi4GfyC0G4eUKOBosaLFZmAWYh7992Upa/8rPKgm6OyinNOtE17ArdxNN4JUh+HquqnO3tYH1ngrsmyJamSzkKzGLc0RRTZnMF8duGyDvHqIvqL9EHk+B+TgRbbnJfWyMJ+bdmXcIRPxkCYfB8OQRQGguXd++rWssdz1wmwfV8q1y/qvFVoQ/VFvjXWUCDxWrcUnuCxXmQzlkCncUffiiQu+93l4v6IRAbVVewYT5nbpH6tplZJdKmBWqteteMoTTMQkDz+++/K+1AMmDM8KULk3F4lGHh4kw3KJMzqnJR/tfAIrPH//e//ynmlXGe1Dmk6LaJ7ShRbB7jACkvYy3+ksfxGNqeckHUM2Sje5PJLnTJU++SiT/Mzq4KrFsDi+yPCUeMByX4Zzwk5YauuOKKsidDg0UNFiuzABNKvlz4B1jFbRDI9pRWPRuoEn7JsRlg/GIlLSGz0qQVAkYmmkR0rq9c01F/xymmsqJqKwSS3gEe0rp3I8RCZsvxPacVK1nh57+0prR3oKe069tYfAK9VGzjQbijOe7d0wZJj8GtVFZ2VRuuanxd6EO1Bf5VFtBgsRq3095gkRqNzQHsBl7uJocPFEsJmEWr22Ib50h4yOoGF1/sCpemfWIWmSnMzF4mt1Avj42AkSCSrBYXV7KKjLljBY7KFlt7gUWCJVZ/qakb2lHSOea364477lCVUFiNhS5pSg7RRgTcn332mQJ7dClXJG5OCSC6s999990ybTpmDTPWkVqLbH379i3TrKzM/hWBRQJXVr8hcGV1GjKgtI1R8UaDRQ0WK7PAyUMJ8tHLPyNW8RgYxfrSrCtBn7Mc+ytOTh0g42eqjV5ZK0QWM2MLyUomnEiVeFRgoV6j5XmKVYSrOaJzPSTGeCAWMh5MYZ7qusLPfqn4N+tRM0aSLnKes/93JNREJcvld3ST4aMvFt8AzyrnaeNS/I8cRtc812XawZZSrP/IJPWgF6wFNFisxq2zN1hc9HauwCMiMSkl8s2nBVKcx3ibakzI8lAsih4e9otZNMSbCR7IkNEFzexd/qQo99tvv63i58iWTZ48WcUTVvalUBOwyC8cunTJgHEhpE4gE0gsW3Xd0NQItLfOovmcCBDpMicIY2UZahVSooZ2vOSSS5SotVGz2vJaeM27du1SkjW33nqrktjhPSHwZHIRk1XYL+NH6eZmVnNl9q8ILHJcxqEygYi6kPyyYdINtRHZt86G1mCxIgsQoGz5cr+sQmJLVnqutOndWBq0ClESOIe3RUM3MVsI0mxh7AgYw1uEwCXsJ8f3xavyf5bsIgGkX7CnNAUopQwOq7SUgGmsCowWKyVwUQCzfb8m4ouEmuMAmof/jJF6YEEffmWIRCBu8kLOjObGkhs7rg/cwFekrFCDbxh96n/YAhosVuPm2xssLluUJy+/kacAYrAvdoNwQzOw+1wd0SWFYP3cS+SLj32kXduaxyySwaPrlLFxlFlhrCABDAEL2S3WdCbryJ9kGemurqzVBCwSFLF03wcffKAqjxAoEWzVBCwymYP9MIGEOoPM7LalVSXKbdkH50tXNGs+s04zgR4TW5iVTDavIn1DglgCYmorUtaG98OQDKH9Cf7oimY1FmovvvPOO5V+KVcGFjlnxi8S9DNLmlVkmP1MBtfQWWTmdFWhBsa162zo/0Y2dHZGrnz6+haV3BIS7q9cw0FhPnANx8sxuJMpp+PiapvMAwW9mWhCd3QOgGfsMbKLZ1hJvs/Yw6Ydw1S4TuyRJGg3mpi0qsAoPS5sLkhwado+VCIQ70gGc/9vJyCpkycPv3y19Lmm7QWd6HL06FG1MWXIChUTWDteN20Be1lAg8VqWNLeYPF9lAfcsKFALh3iJu06uIg3SvQVqQXx3OINuXlOSy+RoVe5St2QmlCUJqPQBU1JFYJA88QMw2RMdGG8It9nVvTq1avVQlXR/GsCFhkjSeaSDBhlaFh20Fqlk+owiwRrBGMESWTVyFpWxVDw2gkWOQdr5f4sP04Ed88//7wCcgR4tFHnzp3Vok7wW5EIN8EW6znTBU37WnNTM9GFLmwmwLCaDMsv8j5VZP+qwCLnzio5vDaGFZCdYE1ngllK51AE3JrNrT1CGiz+N8BizLFk+XDGj/Lnj0ekWedwad6lPphEQZ3nWIlGXGAJ9BNteaaMzxDjEQNCfaUBKr6cOpggaWAmVaECrImsNx0KmZw6jQIkBkAxA0LebKzUUlUrxYpqY94A7GWrXg2V7iITXeIASq++t4f879G+qFvtUW6+/Bxzg8wNJa+DAIy/s/wo1z8+a/SscCNo/oxyY81zGJpjuRmkq5jPNvvj80+PAY/ncVzf+B7/zfWCfdLzwDH5nDMOmnMKDg5W3h1zIXtuQBm7zNAWhpGYeyx4HtcLxkCTeeS5VF+oaK0gS8n58zuA8+Tm0fIaeR3sl3NnPzyG1xsVFaU2tfwuMEKTeI08lv0xeY428/b2VkSDkbnOJD2yobSB0Sd/57G8dmrL8ljeAypMWGu8J9w8M0yH18dzaS/+nTbk+kibc2yj8TrYP+1uXAfH4NwtG5VBaEdeB9dCbvwrWsOr+kxeaO9rsFiNO2ZvsLjwrVzxC3SSu+72kOOniiUdtadrUn2K2YDZuSKX9nWRoBrGLPLBYnk+JrUwAcP84TJMxoWHlVXoXuVCQWaOmb0VfTmcK1jkIsGMa4Iusmwcw5rGIudVHbBIxpSL6yeffKKugcCRC1ZljWzfzTffrBg9a8ym5blGIgtlaQhKKT9EoMsyhGTxuOhba1wsmdjChZfHWatuwgWQ8ybo5aJIu7BsXkX2twUsci6MX2T2NZkKJuYw7pILJyu9aLB49t36L0vn7PolUlbM3oTM4iQktjRSGc0EdVGQpjl1KFGKGXdYDdFrpZ8IEzdCiUBnuK+j9zOTupCKOKoSS3OwjgSJjGnkOE5YMKuGimdqUTPDukHLOtKyRzjAQzHAYjSyteOl4yURcu+zl0vdcAAosyxsgh6qQVA3lc8gn3lKVZFtZzUrgosmTZqozTI3dgRqvAY+O9wYMpyDYTzmjWCDgv1cU7mWMFSFngcCOJbVjIyMhPRZJ6XRyXWA53MtZjgIgRSfbwJBbjqZ9BYREaG6Z8ECltgkSOP6wmM4d1Zuong/3+eaTRBFFQsqXHCzab62ECAytIjXt3///jJAzD55LYyP5rzoYeB1MJaa8+XvHTp0UOsQQ2v4OzfELEfKfjj+jh07VH8EwhyXUmLr1q1TawptRi8Lj6fHh2CcjePSrrQXwTCvnfJt11xzjbI5gS8br4vXSVtyY0svDIEc58v+ufYR4BleGsZj8zuOHivalcl9HJPzJhDl/LjetWjRoiypk/bjJprj8D7QbtxQc02nPc+V5KkGBPlHD9VgsRrmtzdYZMxiOmIW/QOc5Ov1BZIEVpAL5Lm2IvRViMX52899pWO7mrmhuYOi2DaBAhNbrLkfDVkXPjDcIXIx4SLDZu3BMa8NzWO5QNrSKNlDeRfu/m677TbFyFVUGq46YJFjjx07Vi1OXOjI/lVU79mYJyuocNEjmOJCYkujnRir+PHHH6sdL0Hdtddeq5JdKgJfXOT5JUG2kJnS1uxpAHrW66awNufOha+iZitY5ILO2EVqMPILjYsnww3ohraVJdLM4r+fWSRbt/Gz3UqIm4CuHWIBmQVdgjWI1VqO/hkredBZdK5OljH6ZHyhT4AXkmXCJOFkmsRFpip3NN3P1FZknefsVCS1KMLRtvWyBH3Sdc1s69ZgFcMwT84rEkk4R6DRWLdRoDw+7zppBCBpDm75OSYoItvOzSVBATdwBIjc6PEZJJPFv7GiFdcTgjeugwRu9IawtKZ5o/rAtGnTFGjjM8ZnjeCOQKttW7jCAW64tpDx4kaQwIbghOCPAItrH4EqQRhBDedGkGWARQIibqzJ4BHkGnXq2SeZOm546UEgy8ZQE4IxPue8Dspz8Xhu7MkuGo3PPcEXARTHI1DlNTM8huCMjUCZfRIo898cm42xzwRj7N9otB1fnDMbr4khT6wfzxe/K9hoI9pk586dCjizkW2lTTgPjk9AT5BIG/I8sphGI9jknAgEGSfONZfVvyj9xnlTVWL9+vXqHrMfo3HN4/rLdZ7rKvt9/fXXldYvGVKjkSShd40SaEYCqC3fCRfiMRosVuOu2RssLkXM4sIP8yUjuRjB4dhRl+lo27YAnjV1uHz8vJnZ6i8dayDKzQWSCwpd0AQf1uh4Y2wuAGSz6CrlYsKdJh8ua6DCYBa5UJFpo2u5qkY2jq7Qb775Rj28lImpDNBVFywSwHGR4Q6Tixpj/yoKDOdixUWGCwgZt+oAJ6O2MgEbgTK/BCpKbOGiRfDNLxmyE9ZYXcNuPI47bN4H2oUsaUXsqK1gkX3zC41fOJ9//rlw48AEGybR2Np4DfyyJCvNRZS25ZfSv7H9V5lFxhBSLueT1zYrKZs2fRqp5BRWaclGzOFxMHano1Iha4O4w9IkF1vAnar7jCWwMbQXA+p4q9hH+JrBKtZTFVoIRJkRXdXzZ9SP5jx5POtR04XdEtVcXN1dEUvppNjPozuiAcyKZfKykQqgujifibFkHwRqZPCpakCQxHCVAQMGKLDDzzmBBtk0iuZTcorrCdctrhPcZFmCRb7HDe//s3ce8FlV5x9/SMgOgYQZ9hZFxC0q4qCOumfRqlXrqFq3de9dba2jap24579OXHUgyhDBPZC9VxII2Xv8f9/z5sY3IYFMNHCOnxjyvveee85z7n3u7/yeBRDi+WCTitmYxPtYNzCBcl38s7Fg8PxQ4hSdA6Bk486GDv0JwOJ7Av5g07CUAGRJf0UhAEApAAm9CegCOHEc7CGgCQDFsQTHEUDIcwrYq6+xfkcffbTLRAFo49+wobUblaAYC3WeQ6IAACAASURBVIwg5UyDtaivX94xyA8wCljkXRHemDOyDvphHKwB4BZWkTWB9QsapmHGFw5Q+Q5ZYNlBZsicOQcR5EGuWurd0wDtkCXIlvVlXQHQrBtrz3HoRoAxgZIQGZtz82CxEaubLTPxAw8W2pq0Crv6+ji78qoiG/9IiR7IGD388brZi6VUCkS/x7l6zzffXKjvCuyocTF27z3x9spzpQoYyLdDj42ye/+VYM+OL7b7Hym2g+VjOGKYKqC44JZmNClYNkennBIj/5KGOZXXdzUSPVM3GBZsQ0ENPMAffPCBY514eDAPo+TqaighWDCUJX5/7GDrazBlKBoCQthV4i+HEgEYbag1FiyiOCmZh9Jld46yRgnVbsyTIBjGhbmdKOHGNnwcYQMA1JhRwhNfh/fFtVDGw4cPd1HoG2qYVlgjXjrsonkpEJRSV0Opo/AAgA1pmH0wJXE8G4IgwXhDzuUYxoFiZs0YHyB5c2xbKliErXv1/mn26gPTHFM3ZKdeKqkXr3J7UkLyDSxQNDNgMWtNvhUp7UNxoTI+CEgSluxKD7AnrmdfzHEJyos4VFVXysRathfQKy0sU0nAVa4GdKhKS627KVCfVXkVwZwwidSmjkuQr1r3RAcWE5Ji3Yn4L6YryGW+orZz5b94xePH2XDlYQyPiA4HiwR+AbAABbWBKubbf/3rX45Ng4HiWYS1Y/PJ7/DGRoznEEDDOZTZZCMG4AAw0gBxbJL54TkCeNXeNAJyuBbWDo7h+aK0KGZajqc/nmGuVdez9/HHHzsmlI3gqFGjHIBljugfdBOfATzRkehhmMQgDRLXRU8S+Mh3AYiD1eRzQBnPRbDZZE6QCehAfB/Rg7CBzJOGORn9CiGAeRwwS5+AWxhbzsOnEICMDqYB0tBJbJhhcBkbAJHjMQ1zLmQH7yf0JA3ZoFvZ+KMrAX9cG5CKrg1SmgE8GRssMVYtTO3oMlqgl+kDFylcBgDysM6bc/NgsRGrGzCL6asq7Iab4+yqa4vskX8XCxBG60FjZ1SshzRfu8F4BxZvuqlQn8vH7aQ4gcM4e+4ZgcXLCuyY46OMCi6PKM/ighUVdtstcda/d6R2SCFtVx0PTX1TlyMsNEjnShP2mftTCi+MPbdimaI7yo0jSrvmxjYeFEysmH1hqFAwmC54GFAc4SZTFApmYY4HhBAgwsOMmYSHEPMIu3CAJnQ/fj4cjzLlAaU/jmOnjKINfIN4qNk1QvsDVjHX8hBC9TeElQgHi0QEsmveWCM9Db4z7FJRQPi5sPNEscCwMsfAh+aMM85Yr2zfxvrne+aHyQOgiCJCYdZuKCfMNfxgmmK3jB8TsmIs4S8oXhS8dPiB1cW3FOWK/HlhEJ3OGrDzRSlzHKYrXga8HDCfsL4wChtqnMs4YC2R7YZawLJwLTYGyBNXA2SKMoVZ5H7i7/pKGzZElr+1Y7ZcsFhp/3fvFHtNYLHnwBRXC5r6y0RAOzCn/6jTXJBX4tLgFCpyukSAD19DACWpcupM/lCl82IF8FKHpFiyajdTpg9zNOAO0FhtMgxTc0EtaAAiTCaRzwBFglYSxHzGJsY4NpHjnC7RT1Zars2dudyl+DnztoNsj8O2rpGcOzBD80yhpwAnPLu1dRG6EyYPkMamFrACs86ztiGweM899zjACGuJDkVn0gAisHxYIHi2cfWpq6G72NDB5MFiwiRSEpSCCWx8sV6wked5D2f30CXoYY5H17H5DfwPuQ6bedhU2Eh0CBt7xoMOoTEvroerEvqRvnGXgYUDTKM3cb0BkKLXeN4ZD9/x7wDEwjoiu/rAYjAudBXmX/y38eWmBeZ2ACG6iTVBv7B5phIVjfcI8kHnMkb0KMCaZxYwTWM8MMJY0tCr6CyYRFyGYDwBxIyRVHG0wByPzFkvgOzmpM/q068eLDbizZOr6igPCOAFzOLFlxfZs48WCRTG6gaNt4cfKbLLLi20y6+MteuujVNalkLd3AV2+B9i7cH7Y+3/XlF5t4sL7ZAjouzBB+Ls8YeKrb0ioFN7RNjMGaV6qAQIpWR1j0oZsqsyOQMT1UyUdIX8OrRbL9CfOgaf8RiZrfM1pggpQAJjovV3cUmFXXlZnPXt03hmkYeah4pdHQ8eCpndGQ7NOFKHR/txLKZbTJv8xuckSDaNSAEhKDgAJg7BABq+pz/6QTmgwKD+MfPwMKJgMCkE0XE82JirG9NQGviP4LeCGbWuXIx19YdCZNeKcmEXyTgBNShbxsUPSgMF1ZSGouIFwK4WX5u60lqgqACtmOmRG8oK9oHk27X9RukLMM1Y2VkHPpzIkcbxKD/GzZqinAHu9Mu5yB4lF7yc6psTChqfHuSBM/6GGvcEPkiwBmwMuDbncR9xTYAsvkAwuE2VY1Nk39rnbKlgkXQ0r8oEDVhMHZBcDRbLZHbmfgeQuGeZ/7As63+YpEmIXZRf6upGEwBTF0FIup14JcmOT4p2IA/9BqNYoDQ3pNXBN5sWfi7XiFDqHY6PVTAMORXbx0gPUkI1SA6BTyQ1qRmb9GhWWp4Di9npeXbK9b+zvY/d1qX6CTZmzAOLCRtbgAObuEDXhd9XHMeziL7hOBhFgBgWkY2BRQAj4KQ2WAREAsQAi3VtLrk+zxjgB7M05m4YP54vNphsltEpbBp59tENAchlfsiBjT5MIP/G5YW5opsBZFiBAjmw+QsHf+hlroeOxfLD/LkuugI2EjMym0xIAvqGucN6g06l8RmWIzbfjL0usMhY0X2AN/QWZATXw8echg4BnOJHCCjlGDakMJSBfoH5QyYAQ3QQYBLLECCb4MygBfdqMLYAWNMneg/dxbslMFEzNsAx+hO/STYH9UVot7b+2VT9e7DYCEln5VTYIwKHkyeV2W57RNnb75Xa91+V2157trcxe7e3L2aU2eRPy22XXSP1ALa3KZPL7NPPymwrpcU5/NAoW7Sw3Ca8U2Z9+0fYEfp71vdlFt8lwoYNkaP1/HKb+FGZLU6rtD8cFW3DBrazV18rscWrK+30P8XagD7t7MWXirV7LbNz/hpnQ3XO0y+X2Kxvyuz882Ktd68Ie+L5Ylu9lH46CKxVO0A2eIY8IDB7tVM9oJAwgYTvpjkWcMDDVBfjx3d8HgC/DZmy6St4uTR4sPUcyAPNjhjQidkARqCxDUd2HgzmjTmJ3XVD8wtu7FrszGFT6wpsQQaYfGr7TPJZ7RcUyhYwWZ8pG8UYpDtqCCO7oXFv7FrBuRyH3FG8dfl98j0Kn7lsyA9zYzL8rX2/pYJF7tcNM4sCBTInF+YHzGKxFReJWRTzWK5qVQStOIYwPLVs1b+Jco6JbW/dByYrb2OiY/vwV1y1ULkVC0pDMLEu44nOh1EkX6MzQcdFCTxGi1mMtTiZn9tHNZ5ZbAhY5J7ETAt44f4GLMJwNYRZBCzi9gNYxIRK4zkCLAZBGPX5IQfVrNicEU0M+4W+YrOI/oP9gjUL9HDtZyewRsAcYs6GbUT/Yz4O9zFGBmzCqTrFNemT64WDRcyz+JYDCPHR5ntIAtYYyxDMJZvvgIjAggWDyYa0PrAI4UB2BggGxsb1kEsAFmEaGSumZnQ0G2SuEwQfQkQAFLHqAJz5HHYTAoOx0jgPPcrv4F0U5LNFh+IagJkbiw8y4v0QBNtwPu8I1p1jNudE6B4sNuLNszpdpoaZ5Za9NpQclp0sLCCMYFmZEsrK9NFeGK3237rP3c44UjvZMuezU2VS1u+l6mvUbpG2/TaRdvUVhfbMKyV2xtliJi+LtaeeLrZHnyqxsSrfd+2VMTZJwPMKsZkHHRgp1jLOZv5QYXfI1L3rzhFiMONt8pfldpt8JMc/liDTcfOioRshlt/UoQGzCFPYVLD4m5qQH8xvXgJbLlis32cRCwlMIImv12XIYqB/47Po/Bkb5LMYiogeosjlcrGRIT9CpaRRsEtupqrCuI1oHbdGlctO6KUPcBTorAKMHbskWHcxoPFJsoLANop0bIjPIgEsBKugU2DHgkCI8KsHLjxsVDGZBmZcWCnODXchwU0D9xjYfXx5A7AI0AsiagEj+CtiaQDoBKU3a88YKwTMIqZRGDOAEWZomD+sGPgA4nNXV55c+gp8EPHFxMwMy0eDIYVJpF9AFkCJfmAROQfwR2UpAHHALIaDRcYFWAQQQhzAzOHLjmwYCyAOxpTrsultClgMqlhhYYE9pPEZ48b0DuDDRA3DG0RXY61iXFg/HnvsMXcOrj6sEyxm4KPKeWzoSZWEGxZuPWSoIDsF64dFDcAZRIxj9me9kP3m2jxYbMTK5snki5UvSubhOQtwpq1nd1u7T+dwHWqBfsOE01Em5sfG86CYXXhOjN10vdiwfxVbvxGRMm8rCnBJhd16U5GtXFSh3VO89RsSaccfV2CzfiiVaTFRZsRoO35cnn34UYlMqB10s0fJxy9HQDJe9PiWCRbJx4ivEAwpYBEfIt+8BFpTAlsqWKw/GrrCiuSnuFQ5ElcraTdpdUicHVgaNpYYMYiG7rOVoqFVDWYR0dDSl4NVNzpzVa4ScqvetDbnIb/D+lc25OsdAo0AB/weuyrAZeD2PeXLqGhoAVCioed/uUKApdyuf/4EG6Ro6Ig6oqFxHcEnEWBHRoTaDSCJiRrWC70DwMDEigmYz8JdeDCBoqMw23JsuM9iABYBaHwHgANYAnDqsm4EEcwAN1yFYP9gz7CoENiCiwoBfHWBTQAdvpL4IwfmbMzeNNhBTKv4bwMgMZPj7wzjScPEjZkaYBYEuISDRSwIjAFTL2CQBhuJWR4XHMAYmShwYWK9mwIWAXmAbUAdbCGMJ/cEwBSQh8yRNWA28HHF/x2AC5sZvBswJwN+Afj4HpL2CLYSgI/5nO/YIMBw4s4D+wuYhwkGRNM4DrAI4NxcmweLjVzZH38os4cUwTxfAK6oqBml+aTEEuLb2bzZFXbsH6LsBkVX33Rdgd39QIn1Fcv4zH/ibP7CCrvmauVizJB/x5uJql4QYSceXyCTdZko9ETt0qK0I8rTg1eq9AQdpBDaK8o2R7vL+C2aWUQJoJBQtKR28M1LoDUlsKWCRUBY3XkWVW1EdZvnq4pLsUzQjcqzqIXixZ7QKc4GjFCqnGVZCmxR2T8l0O4zrKtM0h1s2ex0y1kbsIsNC+QLz7NI1HbqoBQXBEOeRepDp/RItIsfPNL6DO1aZzQ0IAwAgS8gARMwZIG7DowTPnOwZDBX6B0AEsdhjgVUcDxgLygtCrCkT0yXgEVMojCIAViEjcM3j9Q5ZBMAeJFBAWBDA7QBXjgX0ydlS/GVBNTiM4i5Fl9l0sPAiuFziUkaAIV88Smkf/zTYd7wWwSckveR+dCYH0wdQBLTa+DHhz86YwWsAdJg2fguHCxyjaBgAyxi0IiSxgUFk314PsSmgkVkC0DDHI2JuL4UPYEZnusDnvFpRCawkjRcBwimYRyMLWBYAZ6wlJAPBGcyF3LyMnfWlmNpsLqsQX2+pa2pfzZV3x4sNkLS+QUVdu/9RXbtVcqCn9zeCvNC+cCa1GAbxVBG6CH7299iFVWm6OlrC+1uVXXp58BiQg2w+OYbCdZVfokn/7HAFs7zYLE+meOvglmG/FjsfvEP9M1LoDUlsKWCRWS6wQouc1TBRSCv0RVcpFN7CxhGy2dx6SyVfpP5miCVKAWrDFaOxDxFVq8SY0mkdTVbuZEFrs7PV08Fl+F79LczbjnAuvTqGCovWNWCABeAHQALMIDpEV86QAOgCJMmgRyADXzXYBUBcwBATMEAEbI6EAABywVDx/noJwLYYKSICibPYMBMATYBc4AhTJuAFa4HU4l/HSCPTAVsigGIZBvgPoTpgxWkT8ApwR6wjxwHYAX8wKoFFWgwvwJYAU+kNIOpwy+xdn7CQB6wlpijiTbGjxEAGyTW5rqYnZEDcgNwYRYnLVAQGBK+TIBbgCgN0zTzx3wOOIYRpcG+4rfJ9wSrIF/yUtKYE/KBEYQlxQWJeSEHQDnfIzv8OZkbY+Jv5gjzCPgD2HNuXY154HvK2hFEg6kbBrl2Y11gfzFFt5Rve2vqq6b27cFiIyS3cnW5fTqlTL44lfI3UV7EphOLzi5dKZ+Zr8RU9hFj+Kfjo2VyFlh8UGZoBxbj1wOLMIsnneDBYviSsbvjQUb5YoZhx0u+MEwwtZPhNmKp/aFeAg2WwJYMFlu8NrTAV1LnBOup+s2rF2ValqKUA0BYKnAIA5g6SN8JLGYrf2NDknOzkEH6sabUhsZnEWsFgAUwhukWsIbvHgAEMyjmTYAFwCF0vcpqHzeijAGYnM/ngEk2swSiAJYAikQlY0oOSvdh5oTpI3CDXIgAVUy3AUMWVCMJTMWwdYAifCoBSeS7xScyMCETpcy/Aa4AXAJNAHqk+QkPOiGim/kBaAHBgF7mx6YbVg5ARB5EGE7kwhi5Lg0wDJgLD8bBzAz4JKIZAMgYuB5yAlzi/4ccAcCY7fkcphMGj7kSPALgZgwAZmQZpMFhDMwT0AngC0obch3WAxM6rCsgj/nQAOOAZ0AooBl2FhkDeAG0mP/ZEDBX/D0PPPBANy98Hkknx6aA/jmOzwHPBMAgk829RrQHiw1+JYTS1BCfkiQfw+WKWs7NU9qHOr2sN94pSgOfxfHPlLgUOWefHmO3KYn33Q94sLhx6f1yBLtWlClKBoDIzp3dJTs9TEK+eQm0tgS2ZLBYoNyJr/57mr331JfWuWeSbbVbH5mKE2zJj2mu8go5F0lF05AG8Gsn0/CA7XpYiaKmV6lSC2l4guCQUCWWChsk30WiW5bLHM1xDakPjY84jUjp/sO7uWsQfPPz50stX+l4zv77723UISq1p4CY2lkfAEWYgQFfsFqYTwFBsFc0QAugpq6IZRhCjsWMC8ADUMBYBdWbggwBMFacHwSicB5mbczbXBOzJ0COa/IdY8HcDGAJ2CwADAAIYEWFkeBzfPkAOMwDEAowoz/AWrgvZbBGzI/jAYsANI7hWNhH5hmcw/UAWEFkMEAUoFU70wP+iwBKACBj4JjA5AuI5l2IzAGkgDuOpU8+o09M4UFaNuZPf24txZwCFAkCAmAyryBzBCCYlG+ASFL0BOATP0veGUFNadaE6zEPfiNbZMNckW2QbYJ14tokBOeHuTMujmU+9ZWfbch931aO8WCxkSv11VdlSp9TbOlrKi1jTdPBIsxirHwW588ps+P/GGM3XBdrN17nmcVGLoczXeAszkONbw47Xxy28c8JGrtGUlOgOEhlUVeFlsZe1x/vJRBIYEsGi7xEp0342V5Wfeh85T8ctltf6zW0swJRcmyeKqOQ7BoA2JBNdblyJ3bv38mSe3awlXPXWl6mgilc7uxfzMKk2yFKesD28mdckmVrVuQoB61yOm5k0069aXQuuReHq4Z1YkqcLfkhzfkr9lD1mbPvPNgGbNujhr8i61s7zyLAbVOkRwG0YEom9yum1o0lz2+NpxFAFORmbCkwxLzqi8xuyhyCXJH4FQbBOWwuArAM2xgE5QDu8FekGlV96d5Y77oAdPjYwhnlpoy5rZ7jwWIjVi4vv8IeUz3nK/5WoJ1FI07c4KGVdtkV8WLC4uyGa/BZ3LTMYlDeiIeLnS1KAX8Vdk/sXjHtbqwGa0tJoin9sNvGp4UxsqMFJLJrDW/stjEhYKLGjFQ7SW5DrovpA58Z5ITfEL8390bVGpzXUbLs4MkRCSOyOUf8NWVNt2SwiLyWzc2w5/8+yb77bKFqK6fawB1SleMwwhYqeGT5bEUuy8y4MR0CCExMjrOBI1NtrQBg2uJQUEvt83iZl8u803frrtZJ1WIW/bDapeih1QtIq8r/kYSbwJahO/dyicF/nr5c18m0/U/e0Y67cLQlKhdjXdcLz7NIehvAYkPAb1PupeCcgFnERPprgcXmjH9TngsYRD8T7INZua6GzsLMj4/m5m4ubi3Ze7DYCMkuXVFuU6aXWWVxpcVEN2y3XH/3IYfHyUqyTZLuM1XP+dfwWQwi4wAG+HaQooGoNkwRMHH4muBLAghry867+BjhUI4jOJUFGtNIl4EZBj8XXhSYUjBtnH766a1aD5QXI+vAbpiyWgC21n5JhcsFExEAEV8pfnCE594APPr2iwS2dLBYIOA14bEv7N0nZ1pcIvWce1k3sXWkuVmgiOjsjF/8Duu6bwCFBK8AFEnEvej7NMvLDlVyqut+d9WtVCt6+Oi+YjOLdXzI3F0vIHWkYqWScotVHN3PRVpj4p7zxXJZd6Ls1BvG2s6/G1qjzF8wTp5Bnnc2mZguA2axtZ/DIM+iB4sb1zRBMQN0PJtbfkN28Dn+m7goEcVO+iB0qG9Nk4AHi42QW36BKmyU6AbsFNSOasTJ9Rz6xEslRhnBP4+LVo3oX89nEUdjIsTYxZJXCioePxvSCwCQiKrbFOaX5ku07h4wRQMWMUE3hlkkcSy5tUisG14VAMdq/CIpmddaLYgoJEKQKENeVq39kqprLqT5wCk8qJ3dWvNtq/1u6WCRiOefZy6zF+6cZAu+X+V8CgfKJzBKJfeW/pSunwzlWiytE8wBFGH8eg3tosC+brZ8ToYzQWOS5vP6GmwlZuMeg5JtxbxM/Sjyuir34noWaZJWSGUPEBjtPayLWMUSmztjua1SAM1uB21lJ1+9nwucqQtsspnGnxDQhvmUgAc2zRtjSpt7L+NLR/UTLCdc02d1aJhEYWSxJAV+jbyzsIZs6o12w0bbto7yYLGR6/XDrHJ7+f9KrEQAL0+pc5rz8sbnet6icvvdAVF23tkxdvMNv47PIqCEfFEAH/Js4QSMORpnYVgt8ovBMAZOwY0U2W/icGqbkoursWCRCEcYRRjXIMcZEyKTP35ErV0PFOWHLw7+mL8Ws4tfKEARx/DNOY9YU2/ULR0sIjeYQIJc3n3yKxckgqm3e/9kV/95wTerLW2JgkGkZ8JBFkCRoJYeOm7A9qnqpdL5OVKvmYCUDQGyIBfjtmIKAZWwi+nyYXRBMvq7urwdJmj1RTLuIbv0dom5ScfD8ZQBPOFvY2zPw4evF9gSziwGzBV9BgEPzdH7DbnPuCbsYhAp/Gs9+w0Zqz9my5CAB4uNWGein596tsRuUYqbbOm+UtU3bVqiRVLvtFNyUuqUVtp5F8YqQasCXFyexU3rs8j0UUzcCNTVhEXCVIv/H2CRgBF8AAGR4cwiypqEpigxFGeQTJb+ggg/2Dz6xlGaoJOg0W9QfomUD6SQCG8oSMwImH/wLwGs1dXwIQTk4msZFKgn8pDPMJUSuReMmbEAFql3SqoDfFtIr0A2/g0p4lNPPdVVASB/Y7ivHjt/XmbhLzQiCNnV4kODySNwCg+i/YJcb7wEMOuS7odj+BsgTl8cQwQi/w7qcWOKZmccfi1kyBxItQFgpfJAeMOxG3MM5yEHzDFBgylB/jAlgFFyj+GfWl8DLJKTDLBI9F/txpxJKUF/rHPtTQXy4HrcJ0Sob+hajXgcfzOHerAYeuYX/ZRmryjQ5bvPFlmqajoP3qmndegcb9npBbZYvoVrV+a4WtGCcqFa8O3bWZc+nRyjSP3npT+nuyjqkkLVT60V2FJ7sd0zJVAYAqUpynlbHLqG/B1LFUEdlI6mSkuHLvE2SFVbkuTjmLki22bL/FyQXWSjjxxu4y4ZY526bVr3jt/MjesH4iXQCAl4sNgIYZFncfwLSk+giiqHjiUTfiNOrnUo9aJjYtrZ+JeLrbeSbf/tvFi75cZfj1nE3MGLnnxi5IwCIFHeilxTJEkFlARgBYqf2qGUTcJcTUAMvjwkO0WJw+IBLklnQL/333+/M2PSAG0cy/m0ILksuRFp+Jxg8iHRLGCQ/GCAG8YFsMFX8I033nCmGV5QmMdxWsZcDqAhjxdJWgFaHAcTwPeBGZrcW/ga4rT+3HPPufQKxx57bDVjUHtFSR9BvVcAHeYMEtLC8tVuzOeoo45ypmqAJNn8YSMBpIybOqSUxaKiAnIFfOKQjcyC0mCMmTkBlEkDBKuLLEi+S3BOkBqCVBEk/A2S+uJbiOM9+chYG8poAfbJowbwRqbkoyQHGvNBZuSgBIgD8mCNOXdDYLE2swizCohkg4FJnnxxOJnj+8rfAcAHYHJtSqQBFLkfaGwQNhf/IQ8WQ3cOfoOfvzvHXr1/iq1ZmW39VYGl/7bdVVovynLXFtpK+QlmZxS4+tBU1OusBNg9B6fIzzHG6Y25M2UaVv5EBySxG2+oSfdWtKtwASsAQRJ4E7SyauE6W7s8x8qUkzGyfYR1EgjtqWMSFDyTr2Tes6cvc6C1z1Zd7E/X/M62EtgM1Z32zUvAS2BDEvBgsRH3B+X90jPlKB1r1jWlZRTMIy8UW4GS2J/xRyXl/pXyLKKceYnjswiQg/HCXxF/PRg7QEnAvgFMAE/UwiSxLGwRn5HmAWAEUAOsUHpp4sSJLlEq0cr0TcAMAAmwBgClcR1AB+wggTQAGfzzACcAJwAgCVU5xqXpUC1OANfIkSOd0zlsHmwXSW35jog3xkHjOK4PaAUcwixiag+SdZPgFcBIP4DP+hrjJvE3wAeGjkhoKhMEgAggTNJc+oHFo9E36XoAfLCcgFUCRDg2yCXGOJkf8iJam34Bd0EFAuaIvyTyAjACJmHxkBPglHVi7bg2c0JOnEu1CYKVqNZAAwwyDuq7Ag6RC6CbNUX+XINNQX2tLjM08mQtuT6yoC9YXSoiEAwFUKZvZE4+OHJhwjji0kDiYFJdAGY3h+bB4i+ruE5JtN8ZP9MmvvSduzco2ddLwCw6NlI5EctV/q/U1WGOEqsYqzQ27aPl/ycdQqDKvC+VtFlArkFVWaoinBM6xdq2YwZYXIKS1YqNxNeRutSlyr/YXkEzBLBEx0U5c/i8L1e6MoRxHaLt2AtG215iFvm+tU3Km8M97ufgJeDBYiPvgYXLymWKLrYfZirZrPKHNb2FTNgrVlXY4UdFtrSeZgAAIABJREFU2wViFm++/tdlFmGJMI/ycnc7fYGk0047zQFDmD9MpiQ35SUPKACI8cOxgBPADoAEBo1amfwAEgIzLGZrgCbJZukHNopEp7Bu+P8BIjA9wyQGwSSAC1g0mDgawBPwBzMFSAka4wG0AoSCRkJbTOAwpQAZgAugKIiGJnk3QBjwRY3TDTX6hvHD9AugxewLm8c4TjjhBGcKxrzNcbx8YA8Bi1RnABQCAjGBP/30006+QQP8UU4K8AZgZryAUoA47CD98T2sHf0CLLku6wRAQ7ZELFMajPnB4jJvApWQFcdgxgak4mIAO0xeSsZE7Vp8ELnmhnKL1eezSH8wibCoNMzNBP0gG2ra8j154gCvQSAQ82UjwHpvCKA2/bna9Gd6sPiLzIlUXjF/jb3+4Oc24/05zi+w//Duljqks0Bbe2eGpjlTNP/pePTouvR8l/Mwd22++64hAM6dK/Zwp98PdQCQPIqU6qvKv+36gMEsEkBdIhP5cgXOEDPz+9N2tv1P3MGSUuIbdJ1Nf0f5K3oJ/PYk4MFiI9aEaOgXXi6x668rsNUrQhF2TW7oTCmydmLLrrgqTibdXyfPIuMPmEWCP2DnYMdQtPjF8aKnKgpmRxgxGEiCPgBCMH0ADY4F5GEmBTxhsgUkAcQw+xJJjE/jjBkzHOiETQuctzHZYsbGJEqJJRqsFeZpTN+ARZivoB4oQBRwgk8g/dMAlwBQxhGYs4PP+Q0jRx+AKTL7B2ARxg3gCXMH4GtIA3hhGoepg3llfgQEwaTB9GFypuF3yLjwBwRkIyeimmEyA/9KjuN4xoMc6A+Z8xlsJEAPME3/gEX6AITBogJawyspIEPOw6QOMAO0MdbgpQvo5Lr4FQLaYX6pl8qah8usLhkA5gF4rFt4gAtrAoAOB4u33HKLA4sAUT7HfxR3hfA5YyoHCHszdEPuuLZ3DOweUdGv/+dz+3HKYosV69dn627Wc0iKMxe7/NhViI7fVHjJW1coM7SCW9JD92yDwKLOxcS9/djBDiwSle3OrXJYjFSgDf0un60IazGKsI37jRtph589ylJknm7INdqe9P2IvQRaRwIeLDZCrhlrK+ze+4tt+rQyO/zoKMsvDDlrN6WhJFOSI2zCm6W23faRdu2VYhZ/xWhobgSAAwAK82UAFgEEMF2BGRSzL1VQMDHXlYk/YBEBg4AaQA4+jBR5B+gBYmDR6mqwbxzPtQAbsGAwcfjZBWAR/zsACWbsACxyHswizFZ9wIfUQBwPu9cYsEiOReQCOA0a18EvD+AWgEV8LAGi9aXfAAzWBRYB3MgeJhFWFkANEwoQZA3CwSLHIgdM4uFgMRgXLB/+mZjlAdm1W7A2yAtwj6zxjQT887u+xvpT3xUwGx7gUhssAo5ZG4A/64cfJC4F9A2Q3lybZxbXX1l8BhdWAcYfpi6RmTjKegzs7EzS8QA7sYIwgTQXuax7e7HyKy6bqyTeStC9sdQ0YE3O6btNd+ur8n1RMmfzfARAM0JsZebqXFv2c4arJlMmP8k9D9vGjvjLbtatb6eN9r+53qt+Xl4CTZWAB4uNkBzR0CtWVlhcTIR16dpOZaYacXIdh4pcsdfeLrVC+UKOOzKUZ/Gfqg3df5tIe+Y/8TZ/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/pg/IGPaDhYhKHE9xHzPkwvf/NypG/kD1sH44vZmO+DxvcAXOQIiKcGKmZoPoMtJIjm5Zdfrvdu4TuALEFL4VHVtcEi80D+RDsDFgmSwlUAgI6pP2iAWlhqzO64ByCf8H4beNv+Zg7zYLHupQgA4ztK1v3D1MUOHHbq3sF6ySTduXfHkMmYes9Vkc1F+SUhFnB+ZlVNaEKia/WtPkirw31PcAyMZVyiNlamTAL6DzaxpLDUVqsCzGr1k0PJQOnpg07byfY9bjvrWnVdzyr+Zh4fP5A2IgEPFhuxUOyGS5Qu5823Su3hh4r08m0aqxi6JNvqCMvMqrBDjoi2i86PtTtulc/iv4qsU79Ie/npePtpToXdonrRxbm65puJltglwv58cp4tVW7G997rUAUWc6vAYlIVWMzWCzqhwWAxSPwMiINVBAgCwvDBQ6ECLCj5hz8jII3PYIsACgA4XviYOAEpRx99tItgJuk1PnQAR1Km0B9+h4ATInk5FuABA4UZE4CKvx/+bLBRgBvAHyASFg1wiU/h5Zdf7oDoBRdc4AAeYC1Q+lyXMQHkAJwALxhKktkCxOgH4MnYArBIUA6+lvwGENb1AgGYEagRzIfrEBGNHyEphgDQgB8Ca5AddUcBP4BrUg7hnwjwgzFkXIAzAGX4tYKIZcz1zC9Ig8Pn+B0SvAJgoy8AGb6dAFGALiwwoLdDhw6ObcXcfswxx+je2MPJAxCLKRiTNGmC6I/P+cHXkbUAvGLqrt2CyHYitgGfyI45MHb8TZEJ4DPwE2WzALNLMBNrBZsKWISZpAINgJz5YX4GZANecQPgHiL4hzm0xebBYv2rBmBMX5ZlH7/4rU19e7YilossPinWklMTrceAZEvqTNoal4LRAcOSglLVky60TAW65GYVhlLtVGXZDtLtxMsPMqVnR0vukSCzNgx8FUmpPtatzgtFXStXY6HAZ4rA6SGn72K7HjhU1wr5KHqg2BafMj/mX1sCHiw2cgUWKcCFkn8K5lPJqWaARSk2wOY0BcqMGB5hfxBgfOCxEpuq8n9bbRVppx4fZelrKu1VmamXriy3qy+Kte7d2tlDT5TY19+X2x3XxtrIbdvb1bcV2dffldm9t8bZsKGRdvxZBXbdJdE2fFjDmMWgQgFADXACWwUzFOT943vABi9+QAXf828+wy8PcyYsHy9+UssAHgBPmFEBkfTDOQGbBmDkewJj8F0LUqgAHOmX/ugbpgnmkj4AQHxP6hXOY6yMEZABmxY0gBzgk3M4H/86/CgBdDB0/NAPybV5YQBGGQP98Hldpi/AMmOGZWXc+HMyH8BoeN5JmEvkEYwdYBcUs0eGgCvGjRmXMYW/sHgJBrklkRNz4jN+uDbj5DxkzHlcB6BHfxxLVHbgA8g4kQHX4zwAGKl56As5cG7w0HMscmLudVXnAZgCMjkO5pJxczz9AEJJU0RDfsiOa/IZfXEcIJm/GQeyZ+xsQvgJ/BUB0YBj1rqtJh72YHHDSpRNdo4CV2Z+OM8+efl7W7lorbWTmTguPto6dkt0pQE7AuQUrOI0qnQjaXhKBTRdku1qsBjyEyeoJUrl/hwzqcPLdOw6gcOMZdmWu6bAisUs8t1gVZL5/Sk729CdelVHSzfVbaiRrwl/uJfAZicBDxYbuaQwi8JDAkP42jTy5FqHc77ewXrRmyXEm2XnEvCguqcCkYn6GzN3vr4vVRmrTkriLT9wy8mT2VK1qVM6tXP1qTPXaTyUIExpZ9FRCjRJr7Dkqu8aMroAlIQDpXDfn6CP4LjwnXkQjAF4CAdtnAPwA1Dwee1IW/riXI4BWISfy3ecx29AGb9rjyecaajNEnBsYHoOqi0Evnrhc+Hf4f2E/12X3ABMAGEAW5Bsu/ZxgTkY0MO8nC9WEJpZdb3g7/rYjfCx1v537TECJAMQWHssAUBlLKxP+Nz5DtnTAgBa15w5zgUgqA/3Dq8CsEHy8A3Jr7bMg4AmZBcOCllr+murQBG5eLC4cU3D/QCIW61KLp++8aN99cF8F/mM13eU3HoSO8UrabZ+FKGckBzrKq0ENuhqPVuVLofPS5UKJ2ddkWWvLXAsIn2XlZa5Z66HknTve9wI237MQBfIEqm+PJu48TXyR3gJbEgCHiz6+8NLwEvAS6AZEvBgseHCYwNSqDyIK+avtanv/Gw/fb7EsYFFMj9DK8Ia8kPKnajo9i5hdrSCYyrEMpYUh5jGIlVrKVFkM+UCiYBmo0HEdZfeSbbTfoNtx30HOd/EGOVXDAHNZu7qGz49f6SXwGYrAQ8WN9ul9RPzEvAS2BQS8GCx8VIG6BHQQhLvH6ctsVkzloX8FFVjuiCnRN+pLrJS8GBndrWe9V8FOXfUSL9D1Zc4AcrETnHWZ0hXG7lXfxu4Xar+jnV+jJihffMS8BJoOQl4sNhysvQ9eQl4CWyBEvBgsemLDlNYgn+ifghoWT5vrQtQSV+RJdAowKjvMTFjRo4R0xgRHWHJXZQZQjWlu/dPFlDs4lhFAGJ7RUJ7c3PT18Kf6SWwIQl4sOjvDy8BLwEvgWZIwIPFZggv7FQHHEtCwJG8iPyNH2JWRr5L3J2UEuf8D2ENKRNIbkV8GzeWk7FlRud78RLYsiXgweKWvf5+9l4CXgLNlIAHi80UYDhgDAsIcx+TV5EE3rIq12da9mxiy8nf9+QlUJ8EPFj094aXgJeAl0AzJODBYjOE50/1EvASaBMS8GCxTSyTH6SXgJfAb1UCHiz+VlfGj8tLwEugpSSwycEiCXrJuUZJs9q5+VpqUr4fLwEvAS+BTSEB8lVS4Yf8kVQLwn+O9DBez20K6ftreAl4CWwKCdSl51rruu2UlJVmGRkZLiEwVSPCkwW31oV9v14CXgJeAq0lASrbUJ2GxPNUsgkSsXs911oS9/16CXgJbGoJ1KXnWmsM1WARxUrVBnbiAEbfvAS8BLwE2qoE0GdU9wEsBmUk2RR7PddWV9SP20vAS6C2BOrSc60lpWqwSP1Y6s1irqFGrG9eAl4CXgJtVQJpaWnO7EwNbupdB8yi13NtdUX9uL0EvARqS6AuPddaUnJgkc7Zha9Zs8Yp1dTU1Na6nu/XS8BLwEug1SWwevVqBxa7dOni6mwHzeu5Vhe9v4CXgJfAJpJAfXquNS5fDRZRrNnZ2S7IhQAXlKxvXgJeAl4CbU0C+CWizwCJHTt2rJEc2uu5traafrxeAl4CdUlgQ3quNSRWDRbpvKioyHJycpzvYkpKisXFxbXGNX2fXgJeAl4CrSIBHL6zsrLchjcpKcliY2PXu47Xc60iet+pl4CXwCaSQEP0XEsPpQZYZNeNT09hYaH7PWDAgJa+nu/PS8BLwEug1SRAzrHExES30cVXsa6Sc17PtZr4fcdeAl4Cm0ACDdFzLT2MGmCRzkmfA1Bk981v/Bc9w9jSYvf9eQl4CbSkBNhp4+xN2i/YRIDihvLFej3XktL3fXkJeAlsCgk0Vs+15JjWA4u1ASNKlXQ63oexJcXu+/IS8BJoKQngu4PrTGRkZIOAYnDdcMDo9VxLrYbvx0vAS6A1JNBUPddSY6kTLAaAEXM0SLYqYNpFSuM0Dnjkt6/00lLL4PvxEvASaIgEAHVENBOIx29MyoGpGVYRK0hj9BL9eT3XEMn7Y7wEvAQ2lQRaWs+1xLjrBYt0jiJGIaNM+QEsopiZCD/l5eUtMQbfh5eAl4CXQIMkAHsIGOQH/cRGFoDIDxvYunwUN9ax13Mbk5D/3kvAS2BTSqA19Fxzx79BsBh0jjINkC7gkX/zGT++eQl4CXgJbCoJAAb5ASwCDgMLR1NAYu0xez23qVbRX8dLwEtgQxJoTT3XVMk3CCwGnQfmaP4O/3dTL+7P8xLwEvASaKwEsHAELfzfje2nvuO9nmspSfp+vAS8BJoqgdbWc40dV6PAYmM798d7CXgJeAl4CXgJeAl4CXgJtG0JeLDYttfPj95LwEvAS8BLwEvAS8BLoFUl4MFiq4rXd+4l4CXgJeAl4CXgJeAl0LYl4MFi214/P3ovAS8BLwEvAS8BLwEvgVaVQKPAonf8btW18J17CXgJNEACre347fVcAxbBH+Il4CXQqhJobT3X2ME3CCyGp5SgUgI/PnVOY0Xtj/cS8BJorgSClBJRUVHGT2ulzvF6rrkr5c/3EvASaKoEWlPPNXVMPil3UyXnz/MS8BLY5BJojWS1Pin3Jl9Gf0EvAS+BDUigNfRccwW+0XJ/VG4Jkm9Diwal/ny5v+aK3p/vJeAl0FgJhBcHoORfYDJmJx5UcmlKuT+v5xq7Ev54LwEvgdaSQEvruZYYZ51gkYHm5+dbUVGRq9YCQOzSpUtLXM/34SXgJeAl0KISWLNmjasVDUiMjY21hISEBtWH9nquRZfBd+Yl4CXQihJoqp5rqSGtBxZRoHl5eU75stvu3r2727H75iXgJeAl8FuVALpq9erVFh8f3yDA6PXcb3Ul/bi8BLwE6pNAY/VcS0qyBljE3AyjyID4PWDAgJa8lu/LS8BLwEugVSWwaNEixyyyweV3XTWjvZ5r1SXwnXsJeAm0sgQaoudaegg1wCJm5+zsbGd6TklJ8YxiS0vb9+cl4CXQqhJgo5uZmekipZOSkhzLWLt5PdeqS+A79xLwEmhlCTREz7X0EKrBIrttgGLg++N9FFta1L4/LwEvgU0hAXx7Al/rjh071mAXvZ7bFCvgr+El4CXQ2hLYkJ5rjWtXg8WSkhLj4phtevTo0RrX8n16CXgJeAlsEgngvwgwZNNL5oageT23ScTvL+Il4CWwCSRQn55rjUs7sEj6CXwUc3NzHVgkqMU3LwEvAS+BtiqBtLQ0BxY7dOjgfBdJ++X1XFtdTT9uLwEvgbokUJeeay1JVYPFdevWucospMnp1KlTa13P9+sl4CXgJdDqEkCfwSLiu5icnFwNFr2ea3XR+wt4CXgJbCIJ1KXnWuvS1WAxIyPDgUUUK+knfPMS8BLwEmirEigoKDAUKWCxa9eu1WDR67m2uqJ+3F4CXgK1JVCXnmstKTmwiLkmPT3dBbf06tWrQQltW2tAvl8vAS8BL4HmSoAAlxUrVjhLSbdu3Zx7jddzzZWqP99LwEvgtySBuvRca42vGiziKElKiYEDB7bWtXy/XgJeAl4Cm0wCCxcudKlzCNgLwKLXc5tM/P5CXgJeAptAArX1XGtd0oPF1pKs79dLwEvgV5WAB4u/qvj9xb0EvAQ2gQQ8WNwEQvaX8BLwEth8JeDB4ua7tn5mXgJeAiEJeLDo74QtVgKVFZVWUVnhfMyU78QqJYl2taTRTj5opEPBvMhv37wEakvAg8Vf/54gXRE/PMv8Dm88t+7Z5be+qKs0468/Az8CL4HftgQ8WPxtr48fXStIgBdKeXm5FeYXWE5OjuUX5FlJcYmAY6XJX8IiyJXHdfWb2r9xcfHWSdH7MbExFhkZ6UFjK6xJW+7Sg8VfZ/UAhTzHZNcoLCy2jLVrLCsr08pKtQEEPFaUu+1fdHSUxSnzBkFI8XGxlqJnOUoJ1NvrWfabwF9n7fxV254EPFhse2vmR9wMCfByyc7OsbVK4VRUVAihaBGRYg7bwRxGVPccMBUcz78jItpZB9UA7qL0KKR88uxEMxZhMzvVg8VNt6Buo6ef0pJSW7s201asTJN5bL4tX7nKZi9YZOV6pstFH2IxqFSkemV5lFVGVbjnNSoyxvr07WYDBwywPj37Wq/UHpbavZvFJ8RZTFX1nZDxwFsQNt2K+iu1FQl4sNhWVsqPs9kSKC8rt3RV3KDcJC8dWMKExARV30iyOEWzxoh14DNasSL2+aHaUL4YyOKSIgcso9pHWa8+vV3FDg8Ym70km0UHHiy2/jKyYSN9x6r0NEtblWGrVq+yTz793JYtXywGsUIbuASLVQWdWIE+OZXIMiArgf4r13klFQKNZQBM/a7UD6ZqrAaJ8bbjsK1sq6Fb2+6jdnGsI5tCDxZbfz39FdqeBDxYbHtr5kfcBAlUiCFMT8+wDOX55MWDSaqrWIWOHTvWAH2BX2K43xMVOjgvOytLL6xyl4C5d98+1iGxg7VzLxfftmQJeLDYuqvPxi4vL9/mi0F84523beXyTCsSsyjIJ0Yw1hI7JFqsnueiomJXThbmMVLPZWT79tr8BT9Vfov4KGu42UV52jCWWX7GWksQSLzxmqtswID+3izdukvpe2/DEvBgsQ0vnh96wyUA0FslUxU5PmEFU3v2lB9TnOtgY4ErAXB0rGTGGucjlaQ+evXp4/wYfduyJeDBYuutP24gq8Umfj59hk2c9Kll5+RZRFScRUfFWlRMtNxHxCISqKYflX1whR5g/MvKxSSWFltFeSjYxbma6Lsogcec4lzn09ilY6Ktyys0KQW78crLrX+/vlVgsfXm43v2EmirEvBgsa2unB93gyUAM7FSVTZgB2MVsNKrV29L6pjU4PPDD1y2dKmty1ynjyptgBLLJwo0bgxsNulC/qQ2IwEPFltnqWDxV6xcaR989LFNm/GlidZna2cR0Qna6CVYmZjBUrH+0WIXyxXMgttITHSMA4wlpSVuUxcZEQpIC/kdy28RM3VEmRWX61wdg26I0s9t111rPVO76/hf/JZbZ1a+Vy+BtikBDxbb5rr5UTdCAvgdrlq5wgrke9ite3f3wwulKa1A5rBly5YZtTJTU1NdwEv7qKb11ZTr+3N+exLwYLHl1wSgN3v2XJsydZrNmDlTrGCMJSYmKntBtkXHd5CJOdpFQlM6NpQQx/RZhBjHGMcyVgg8hlJeyQe5slzgsYzkBnruoyy/vMDiFSENeCTIrby41G697hrr3SvV+yG3/FL6HjcTCXiwuJkspJ9G/RIgoCVt1SrHLvTq3duSU1KaJa6FCxZajszaKZ07Ww8BxmiZw3zbciXgwWLLrj0gcP6C+fbo40/Z0qXLLUlBaFHySWwngEi6m1KLcNHQmJX5u0RgDxM0wWeAzHbCh5HtqnwVNbRysYjFjpUEUEZaXn6WxcYroE0sZKn8HMv0/d9vus56qLa3txK07Fr63jYfCXiwuPmspZ9JPRJIT1ttq1euVoqMBOerSAR0c9rK5SuUtmOtC47p0VNgsSrtRnP69Oe2XQl4sNhya4dZeOmy5TZx4if26ZRpYgKjnX9wiRjAYrGF0fq7UixjYWGhGP0oRTDHiTUUcFTaK6wFBLiQK5XAFkzWcI4VAoNERcMkRkZGmHhG+S5GytfR1E+eC1r7x623WPfuXTyz2HJL6XvazCTgweJmtqB+OutLYOWKlbZazGLHTh0dWCRPYnPasqXL5Le41jp1SvbMYnMEuZmc68Fiyy3kGm3CXnt9gn33zTfKlygfQ4HDsuJyBbVEKN1NpOXn5lmc8p2WlRULC+r7KH1fFvJNxAxdkFdglZicI9oLDJIqp9JK9ZvAFrJiRUREa3NnLlG3jNRWmJttuYUFduftN8utpGd16qyWm5HvyUtg85CAB4ubxzr6WWxAAgBFIqFDUdCpYhYTmyyvcpmzFi5cpFQe2da1S3fr3qOHnOajmtyfP7HtS8CDxZZZQ1JUffDRRPv4w4kuv2n7uBiLjoiy4lJVYhFFGCkmsUzmZ0FHUJ9jFtvrN8Es+B6W6LtKHduzR6rMzIqUriRUWuyiQqYrIyqsnVjLoqJSW52x0uJkjo5VZaZ2+r6ivNiuue5q66Fn2edObZm19L1sfhLwYHHzW1M/o1oSyBRbAVik9erdy5Xua2rLXLPW0pQQmBdU7959rJP8H4NE3k3t05/XtiXgwWLz1w8GcP78Bfb4k89Ylp7XdmICXQQzgSxVtdvbR8c5s3JeQb5Fy/xMMEtJcaH8FMssLibKksT0d+vaxcbsPso6KS1OdLSoxHJVZhLjSJBLcUGxZStA7cuZM2z58qXyh1wq4GnWUZvHm26+0bp0SanyWfS5U5u/or6HzU0CHixubivq57OeBPBvAixmrVunSOhuYhBSmxTBDPOxXCboXNWTpmZ0n/799TvWS3wLl4AHi82/ATKVjurd9z+0KdO+UPBKkSoqxSvFTYTS4YhJVM7E+AQFpERGW0FRvhXJ7NwpOcWZpNdlrbPuXbrYXnvtYSO3HW79+vVRku36c58SPEN/s36eZW+/9bZKBC5w6XPuvO1WpdQKoqE9WGzoihJY5HxDQ3USm9hCuTBDrTn9NPHy/rQGScCDxQaJyR/U1iVAjsXVq1a7aQAWU8QiNIYRBCimr05zgBPV1lO+j51SkhvVR1uXoR9/3RLwYLH5d8bUz2fYf998V0m3CyxWie7BHgWFRYbbR7yS5+NjWFas3Il6Dq19mTIaJNmSBYstMaG7HXX4gTZ6r92tU1JD3Et+ASbLlq+0WbN+srfefsfOO/ccGzpkiAuA8YBl4+sZFCogRRHpiZoCFkN9hNbjF6zpyy1uXPq/zhEeLP46cvdX3cQSgF1MqwJ7BLgQ6EKZsIYoOXK5ZaiKxLrMLEIrBTS7Wrce3V3ZP9+8BDxYbN49wEbshRdftakzv5J/YSgNFTWaXb5EMYFUX3EbOzGCVGSJjC61QjGMcUrOfcTBh9mYMaPqZfgBJEEd+LpGiV74dPIk22nHna2zXEpCPoubJ7sFLGupmQVgsSH6M5A7aY1q60xKLrZT4FJNYrKlRllzxXFncLk3m8WCNu9eb8tne7DYllfPj71REsjOyha7uNKKxFh0Su7kIpljYus3I/OS4WWyJiPDsrOzXHqOjorE7C6g6dPlNEr0m/XBHiw2b3lXKFvBw48+bcuU4iomNkFsYrnLh0j6m0o9g5iOeb/L+9ClxcnJy1SUdDs7+cSTbY/ddlad9+gam76s7GxboFyomWszleIq0/ILiqyrcqJ26dpNjGSyTNW9lXIHUzUlAikMA2AJpdUJBz9cN00Wiblz5yktj47XsURcDx0yWJkQkmrUkSZlz3ff/6B+Y924I9RXtDaT/eWqUtemEuCUodKh/BRKH9E6p3Syvio5SN368Eawz3LJKD+/yAo1FwLEP/fsAAAgAElEQVR2Bg7sZ6k9lBcS+FcPtsqSvluhlGGZazItfU2GAoBKXA3txA4JliQWto98rrsqt2SUZA34K9KmeMmSZZamdXDBQ6QXUuclxdKXnTq5FEVDBg9yOjC81QccmeOiRUvdGArycy1D+W47JMqvtFtnS0iI1jr0s85al4Y0yrT++MMsm79omVur9lqHbl07ufH3U9nV+tyBcvPydC8sthUrVtu67ExXoSdFPutdOifbNtts7dyJfGuYBDxYbJic/FGbgQRQ/mulsNaIJSyXU3znbt2tq3wY61LmxVKQOdm5tk7O9oWKtIxWig6CWbp06yrl6iu2bAa3Q4tNwYPF5oly0qdT7fW3J1heYalqNkc4UBjhqrEop6IDc0qNI7RIepzSkmLLyk63sfvubeOOPaYKuIQ4M5jIb775wSZ+MtHe+99HLhAtJydXz3yOpXTqbH36DrJefVNtn733tOPHHeYAQ9ACwMPfAfGUr4pPDz083h555DFlUOiqbyJkIo+0P510rJ122kkCXoq4rioP+PPPc2zcCX/SdZJ1bEdFWscoW0Inu/nm613QTW1wNX/+Qnv88adt5lffONN7hQDyqFEj7ZJLL7QhgwZWH54tHfTGm+/Yf1+bYDm5JbY2I9MBpYsvOtNOPum4EEsWBhaRBJWqvvr6e/vwg4/tm29/VI7ZVQroWaZo8kiBtFiBzQjlrkyyMXuNtnPOOcMGDx7o6mvPV5aHu+99yCaqvGK8vk+Q+b9S/ecrvdCAAYMtKyvTfjd2PxuxzTa2++47KSCos5t/bbCIT+j8BUts5hdfOz/Ur7UmJcVZCkwS6Ezsob5jBdgS1MfO+hlte43eVTlr63YhoO/Vq9I0/7fslZdfs7kLlrp1MJVs7Nu3hw0eONj21XruusuOtv32I6vlVqoNwKLFy+299z+2CW+/b/PmLlIgVIEAcIWKKMS5aj0nn3iCHXjQWP27Z/Nu4C3kbA8Wt5CF9tMMSYDddUaaTMoCgbwVOss5vgu76zCTMso2IyPNsrNy3DkdkjoourKToi07eh9FfyOtJwEPFpt+UwAGHnlsvH3xhUzQMWL5YfiUIxFfuEhtyiJkoiwpLbZYAUdM0esyM23IkN524rg/2ID+/aqfR/wbJ34yze6/7z82b8Fsy8vJc37JREGnpWVZxw5dBEQtlGJHwOzSS89xgHHIwAGh2tFVLKPDXmTc0bEZGWvtz6dfZJM+nSIwk6LzBFxLcwVutrMXX3hOQTgxDizlKbfj08+8LAB3lUvLRSnCBKXl6ZAUbRMmvKRx9q0hIBi6tye8axecd4Vl5uRbsoBsTs46GzS4n9111y22/9gx1Qzn59O/tkv/dr1A3yzpn24CXQVWqgjwa6660K666jz1W9O4nCEW8f33PrQHHnxcTNxPqqEdZ8nSXe2jK11icsacp2tmrFkn2bWzJ5540I488lBnNflAKYtuuPEOlVmcrzmI3WwX8iksKSFmXGxepEz6QqYxUbF24w2XCDQfJ/D5C8hjLdGvU6bMtMeeeM6m6XdpuUzPArfto0qV9qidUo31s5Wr0zWeeMvPSReLGmtnn3mSnfWXU8U4BtHoIXFh2Vm9OkNr+rjd/8BDSn0mq05qFzGxqutdUaLhlVmuwHR7scwnnnis3f2PO915jGPxkhV29z0P2+tvvK80TDnaVHSyGDGoFZX5AvJRYpxzHca+/Irz7ZKLzl9Pjk2/ozffMz1Y3HzX1s+sHgkUFhQ6wJgj0zLqkFrR1Hjm5URbq/Q4fM9bA6CIqcObnf3tVJ8EPFhs+r2Rp1Q2//jXPUqbs8RiEztYjECW8J2CWwrcBg6AWKh/x8ldJFrl/FatWGV/PnWc7bfvGBcIQwN8Pffc63b3fY9YplxGunZPtpVKjUOFpaFDBopRqrT8Qvkdr1wn8BRvWQW5lp9XaIcdtp/dfP0V1rdPqjPthjequnz99Y927vmXCrBkq7pLqkBhvq1bl2m7jxpkTz35hDaQSQ7UzZu3yI4+9nTLXFcolqqHrZHJN0YsnkWW2/PPPmw7bL9tjb6ztAl9+unn7Z//fFDjSXLMY5qsHVSgufyyi+zUU491/XK9J8a/YLf9/UGZt5Oli5Jlhs6W3lpjl1/6V/vbZWfVADm5ig5//vlX7N77HxHQzbQ+cpcplgUlV2AWUZWIlY0UsGKmRS5YqNwefPBuO/aYIxzovesfD9uTT47XOnQSeM2xfv17ytTdXfPJVrLzLOWnzNRatJNZe41tP3KIPfjvO227Edu4NQKg8fPy/71tzzzzX5s54wuLjEmwzp06KDCpwAoV4R6jVEYlpUqGHilmUQFKmPZXLF/k2NIrr7rYLr3kDJmpE6qBcpFKMb786gS75OLr4Y1l0h9kRSWFTk8X6Z6oKC9yliIA5403XWZ/OeN0J+diAda33/3YLjj/aq1rpHR3jI5J1P0i/V6ZZ3m5mbq/inVPxdnFF55jfz3vbA8WG/AIe7DYACH5QzY/CRQUFFiazDO5MrFESZlQL5paz4BCzNU58vdBCRIEE4FzvW9eAvVIwIPFpt8as36ebc8894IAiZgupcuBlYNRwkcNEIDfXF7VMxqnv9OV0eDCC860XXfewYEr2qTPpttfzrpEYC3X+vTpa2vXrbRePbvbXnvsavvtt7cDmouXrrQP/zfVpkz/Vv56sbYmM1dpeXLs3L/8WYzg6fLJ61DDXxE/wsefeMVu//udYqJSBNRSrFgAK1eM5ZBB8fbSi884IJWvjecLL71jV1x5k/pNFajsLNYqR4AlW6bWRLv5xkvsiMMOqCGgefMW2q23/dOmTf1S0dydrLCs0ooBPwJbfznrNLv6yjPd8TO/+s6uvubv9uXX88Q+pgowJsjEnCWgk65jzhcYOq263wqlsHn//Y80jhts5coMpQHqI92Wr7rX5TZiu61tmFjLODFq5IedN3+RzPXfW3xstD3wwL9s7Nh9XTqhy6+83V59/U2Zl3vYwgXz7MYbL7MDD9hP5u9cKxDAvvX2B23WT4u0Ju0tPW2p3XDT5XbOWX8Sa9fBrdlXMnmf+9drLTNTOlWsZYHSHiUmRAmwD5LJuLd0bLytWiUf0vxCe/fdj2zAwGFOx+JPKChrjz56lx30u9Fa1xD4TBOze8Gl19ukj6bIAtRVcLFS/fQVuN3fimT9Wb4y3d58613r06Or/fe/T1my/NDdeemZ9u+HxttD/35M7HIvyTXSttpqsB16yF6KmI+2SZM+tc8mT7PDDj7Arr/+GlX26tD0G3gLOtODxbDFztdOZolo70IpBbdT0ndRclTuKXNGt+SO9d4WWdoBLk2Xo3KxHKVdOgCTGSLW+khxJMkM0JxWpKoEK/TQpGs3yu6YbWGS+u6sXW2vrikWW6t6yJqsXFshU0SRdtvYUthHJiXE2RDtnnHuDW/4+MxavNSSVdmkh5yrQ2kjQg3A9POi5doZdrTuKR1ddGLQSuQP8pMcjdl9OyOI/gcL0F8PbacO65fSK5BcZ8l/BDOQK8jKL/0kyX9ma+VFC2/Ict5yJdAmipEKDGrxcXKG7tZFxzevTF/tdciTElwtv6Z8XRMzTFf5MHbRdYKXUHPWrfa53E/Lli6RGSl0b2HqipVzNfWqk5M714oGDJ2NAs4Sk7FixQrtxFMUwd2rzgoTrBXlB9dlEa1N3+20i44V0JX5PCwBOf3l5GSLdchwfmGu8asqmwh3fKx22+SiZDdOK5HT+xoxrWVlJc5kH252Iq1JpsyC+Hd27tzVmbzCG/WzGVeIy6iak9afMaUoT17A5PIN81ynXHvlquPLSzPkiJ8kRc59+dsG6x4sNv1J4cX92lvviP0qtCj5kol20l0oWCA1QfAZz0oxPsPyDywWyOitCkwnnXiMDRoQMkED4C646AZ7/oWXbJD81yoEeqKj2wmMXWUH7L9vDZ3386xFds/94+0D+dG1j03UJjHCigSCrr/2IvV5dLUrCiocf+WLL71RaXU+kl7ooWeK5OClDiz26RNnTz/1HxumQJeF0msn/OkSW6Qgis4p3TXedg7sVFSGmLSrrzrXjjv64F/ufz2DnwncXnLpdQJzhdIBHcTWSVdrvmV6dv944pF20/V/dQ/lCy+/abfc9pD66UgSBs21TOygzNAl6+yaq88TWPxzdb8rtPG9RQD0FZ3TW0AxTyxj+5j2dtyxh9mfTv6DDRrUz0WSM7dFixbah6qUU6Z3xBFHHK5gmQHyyy6262/8p7014QOLS+hgc2b9YC88/4gddcRB1de48G+32Zvyn0xJ7ilGcJZtve029vTj91o/AcHi4lK7+PKb7M3X3xVo7uzAfmJivJ1wwsF2tK4xeEg/gcwI51e6XODwppvvtzd1rSSxpQliE9etW2t77LGDPfPEP92zT+TyPPl1Hjvuz7o3SgRsE6ywtNB+f9B+9p/7bnVjypY/6usT3rMogcETTzrGzQ25zZZ/4oUXXyt282vr0WuIY1BPklxvvBYm1myNgp7el09rLwU47rvvXk2/ebewMz1YDFvwZelr7eWPplmB6PrOihYrFRjKE0BLTkqw4f1725DeqQ6g1W4/yJl30jezVAkgQQ682v1pV1qgHdwg7W6300OarOizprQ0pWqZMWuBfS+n3iL1x0u3UsgMQNpBIOOE3+1pvWuNZ/qPc23Gzwusm2j+GAHJEpW/ytEuDLA4apshNcAlYO+OF16zHQYPtt/tvG2N7wDM/3juLdt9xBDbd8dtnQIMWrb6u+uFt2yAwCFzK5IzT9q6HBuU2t1Gb7+Vpeiz8KjC5ZLrQ298aNsOIGFuKDUGDtVdOiXa6O22qSGaHwVCn/vfZzZUzsudkzo6JZYnwDIotZuNHNzfUhqUS23D0i6mLBi+N9Ht5bwtwCi2okBRc0QAYo5OkeN2SwNGgNqrr7wsU1p7sRQd9U7EB0gmEinGPooK7N69x3qgqEwmpC8+n6KKE1+6HfXhRx9TJ3BCMX//3TduHh1kygOaAcTayxTWS0xL3779nEBcdOLC+epvpgPHlXoDlUoWrBXj4MXM/HfbfXc3Rho+YpiUVimKfMSIETZy+x2rQV6h2Nmvv5zpwOduu+/h0hGFNyplfPvVVwL7caFz1H+ZbIzDth5u2247okYk+ndff62KGkucaYhIUoKIojSm7sqJ2VMO6LBMv9XmwWLTV+bDDz+2Vye8rU2MgFN8grsPywT42MywAeWeBRSSZ3GJIpyPPeYoO1JMHUCE9tNPc+0v51ymfInzXO7TrJwsu+2Wq+y4Yw4Rk0a+xtBGJbRBa2fpMnmefvqV9pPzy4uy3Kw0BUZsa88/94BAkJ5LHcOzumTpKjv++L/YwkWrtXnqKr0bpShtRWILhHXuXGkPP3y37TRyhE14d5JdcOF1CsZJUMBMd2fyZcPTMSlKAGi53f2v2+2YI35hFjH/ThBIuvaaO1zAR5yYxZjoRJmFyxRAsk7s1z720AM3aIO40m6/60Gb9Mk3eqa7CIwV6qdcMlHUctE6mU9Pk9k2BH5orwnE3Xb7vbpmroKBomSmzbfzLjjd/nrOaWL31t9kM0dXIUcEAnNes1Z9XnqbTZz0mfMT7ZCYZPfee72N3WdUtc659c5H7NHHnlJ/yXqvyEzdp5+Nf/ROF10OQPvDuNMEBNMtWXKQRrFzzj7JzvizgpBqEAghH0vmd8y4s7VZL9aGub1AeKbyaUbal9P/58bLxnX27Lm2/4GHW0dtLqOjUyxbst9mm8F2xy1X23bbDqlx01VxNKy0ff/jbDvlzxcrsGeN2Mwe8lldI/Z0lN1x6xU2eFBq9Xmc47PoNPzZ9WAxTFaLRGs//f6nYtKSbJ8dhjvmLENM3RyZMOavSBML1tMO3XMnx8LVeCn+PN++nbfY9tY5/VO7Wq6UAKDn+3lLbMetBtoeI4Y2fEWqjlyrHew7n39tX89eJKDXw7Yb2FeRdh3cA75Wu95MfT96xDDrmlwzjcEnAq3zlGz2kFE7in3sICBXat/NX2z/++I7O/XgvW2QfGoChrFUSu3Kh1+0XbcebIdrXnHavQcNNvCqR1+0/XbYxg5WX1FRv0QAr5N546anXrUzpNj6CTByjZ/EQgKYR48c5s4Jr7G6aFW6PfLmh3bhsQdbShD1pgcVtrJ2ZPHXUjovfzzNTjxgtA3r29Pyi0rs5yXL7YcFy2xYv1629/ZbN1qW7mURemO4tVklxYijdu8u8gOKj9UuPFeRk6tDu3EAoyKeSenQkoCxUuzfM0+Nt62GbW2Dhgx14KlQ6TYWL1rkogzHHnCQYwODxjoXqKzZ5EmfuHGh0PceO1bj6rJebkjS+3z79Zfufh2+7XZutgDIJUsWq3LNCjvk0MMdMIOBJKn4Cn1GFGWOUozMmz1b7F2yDR4q5SshwXT2UiqKIH0HPkFTJ39m8+fOEWjrZXvts69KJobYYMb3+ZTJUvirbcy++4pxCYHSoE2bPNm++Xqmbb3NcAf62CBgSgKQdhOLGy7f6dM+dwzlYCVGjtfLAkZz2ZKlbvy7Crxy/m+1ebDY9JV5+pnn7ZMpU6STFCyiCi1RJOQWgGETw/3Iy7w9ukfPw6L5c+3kPx5vhx9yoNgoAQp9du/9j9q9943XBjq0wYjrGG9v/PdxG9i/psWi6vF3jNWLL71nt93xL92/paotXSYTdLI99shdNnLk1s66AkD9ZNI0u0iMJRu2DildBVgUhJKZL1C1VvfxGrv/3/+0nXfY1v564U3aqM1z6XJi5MIyUOTAwoXLdC/nKqAj284461S79spzqwXE+Q/+52m77/4nBYpiVTJ0sOYXp2hlVZjKWmv7Cpw989Td9sEHk+z8S29Q1gZFLivdjMLDXdqZ7Cyl8cpZaZdedKpdcTmBGSEr0J13/8fuuedBlxInv6DSxu63lxjKiwSOaj6T9a3U8pVpdt3199nUz2fakkVz7JRTTrarrvirgnN47mRSLiyxW++8z14Xc1hZITP06uX29ztvtD8qSIio6fsefNr+LplScrFApvmddtzJ7vnnNfIzlDWkDkRGicZHHn9OfptPCTDHyLyeL3lE2rtvv6CUPvIh1TnLlq+wgw872lavyBBDONgxq0XKrzlq1G522qkn2I4jh6rAwvqR5guVrufmW+9ToM9H0nt6P4oVJgp8t113EMu5t43ecze5HNVvKWz63bx5n+nBYtj6LlSI/gsfTLFhcuw9du/dq7/JEjB7f8b3Nvm7WXbgbiPt8NG71LgrZsxeYLMEDvffebtq5nGFfHBeVF+DeqnCwN67Nvou+p+u99a0r2ynwX3tiNFKGCtzcI1WZSavnRT1029/tjnLVtrRY3axLjJV0/IEJm5++jU7Ys9dbJdhA7ULDgE//FmuEljcZeuBbk7hJm2YxSsffd7206774N0FFsOYRUzFtz79ul16/CEOODOGHJmI7n75HRvau7v9cf/RNQDNYoHFx9+eaFeefJQlVjml1yeQb+YstFc/m2GnHbKvY2Zpa2SCf2PKlxYnIHfigU0zG5SKrVgrs8WqNVmWmVugl1M720ZpNLrJxO5k5BjGVe53lJR+V+VkS+mc4sBjSzTyxT371JO24y67OPAUmFaXLlliH3/wvo1TzjiShQeNZMSYrefPm29Dhg6VD9F8V8lip11/2ekHxwIMvxXDV6ZrjB6zd3Ufy5ctc30fesSRzuendiN/5CcffejA3x571S3XtWvX2LTPPnNJyRMV6ZksEL3HnmMsQb6cMIufT53iTPljBCJ7i8UMb1OnfGazfvje9vvdAQ4gb6h98fl0Bwy23W67ajmsWL7cJn74gY3ee2/5Nw1qiWVolT48WGy6WO/65z32zQ8/yCeviyJnlXBbz1uUIp+LtVl1bKA8Y9rLjxG79GKBxdNOOdEO/v3+AijxLj/iGWddbO++N01MeLyV6pzDjzxAIOlSbarWr/8Ok0R5uhViv/be7yiLju3o/BZFJdqT4/8tECHW3AXUFNp99z1hjz32vEvXkywz9I4776Z8fUtt3py5MgWnK0r6TNtlpxEyd14vs2m8/BTX2K677SrAOdJee/Ut6ZF1Airt7PfaoD9wzy1OQGxYv//hZ0Xg3mhfzPhBvoHdxLBrkx6XaNOnf+VcPUaM2MrOPedP9tmkyfa8UsUwnliZYIcM3daZuGdMn6zxZdp115xnV15ONLS5PJI33PRPBae84IBvrljaqxUpff55p9ZwLdrQKs3VJv2m2/9tX381W0zccgXZHC9AerrcX5KdnCd//qX94x/3K3dlvvwVVyj4Js+mfDbBRm433LkC/PHUc+3jj6YLHPZzATAXX3iWnXnG8dIZdVvVYDZnid097PDTpGNVylFERbnMzM89/6BtLxIE0F6gdXjq2WftuqtuF/Nq2mR2t3hZTgpU47uzrD97j97RTj75GNuxVgARgTEffTTZrrzmZlkrMgTgt9W7rljWkWXWO7WzHX3kIXb4Eb9T4NGIpt+4W+CZHiyGLToM2PMCeFuJQTxOO7zwtmRVhj0pk0PPrsl21uG/q/EdZt9Zi5fZAbuMlH9jSEkt0E7t1UnTbcTAPvZ7MXONaTz8j70zUb6Ha+3MQ/aTSbZXg0//9Nuf7OfFK+24fXdzfo20VfJhvOvlt+2k/ceIoexTDfwcWHxEzOKwwXbY6J3WA4tXPfKC7aMH6uA9tpf59Bcz9Dopiluees0uPu5g+WWGdnazlarg/yZ9YfuK+dtDCq8GsyjG9gmBxctPOlI+nBs2J34zZ5HA4hc1wOJKAe8JAov4jTYFeMN8rpKZfLX6yZOLQJxMXT3EyPZUHrT4MPAKUCS5brb859j59pBZK1m+dZhFm9sAi88ILO4ksDhs620cq8bLEJ+/N/77ih1/0p+0+/1FseJPNHnSJGeW23XUKJs7R0pcYHZPgUE+C98kABa/EVjEH2jPMWNCLyaYmEUL7LNPPrEjZL5mHrVbuiK+P534sRjD3tXn1T5mjV6CU8RuYjLHZ/L7b7/RHHa1bbff3iU3ny5WiHx2gMVeMpWHNxjJWT/+YPvtL7A4uKbZqPZ1vvh8mpvTttuNrAaLSxYvsqkCqsy5n5Ib/1abB4tNWZmQOfLvd91tPyrIpVPHZOdnLbioZyPKsdBEspYKQFFOLkb+dyu0IT/xj8fZwfJbSxD7zDP6l7MvsU8++ULEm0yZ8nu8/ZbL7ITjj3Df19V4LvJ03LDhe1m31J6Wnr7aKkuLlMrmRQEfLCLtxPDl2FlnXGrTZ37nxjhQG51DxXB9MfNrm6FNTfv2JWK7x4rxi7aPPvxI52hDqSjbe+79hyKjZT6+/U4BQDbkpXbSycfZHTdf7oZC1PYE+UBeplQ4BbKYJHbsYsccdZT17NFTTON4ByYJmuk7oIc2ivOdaZg0Xn1797BDDjvWJk6cJJeQaWLqyu3ii8+w66+5OKTf9d664qqbxUZOlZWgi8Bcmt1x2xV29tknNnhhJn7yucDVXbI6pMlPP0oWkKEKTOmlNZBBuDzSVqZn2P/eeVMgLkH60OzMM/9kl//tbJerMlt688ijTtLYvpXJvrcDlw/ed5sdcOAYBwLXa5ooATlLl6XbPmNPdMxoJ7m9rF27QCDvDRs2NJTOCNmTZ/Keex+wDz763KX06d6jh0zS8bKaLNB7zGRe3tsuvfhs5VncocZlyK/56uvv2aNPPG8//zTPBTmhXwsK8hwLPEZkyrVXX2xbb71hvdRgAW4BB3qwGLbIDiz+D7DYy4Gt8AZzNmGa/KrSMuzUg8ZYKjm8qtqXYha/EiOGOZdgEI6lL3wFd5IZerBo9ca0tLVZ9sQ7n+gGj7Ljx+5pqXXskuvrD7A4R/42o7cb5vwn0xSZtkiMadrabAGtXcSkdao2CwAWr3zkedttaylDzNBhwTIwi/WBRZjFax57yfkgJottwscoTcEJ+Gweu89u+h1fA8wQNPQP+ThiksfUHS/AuLMUQipjqRV08/Xchfaiot+O2GtX66XdY752l3OXrTJM3wfsup31UQBKYxpKeXnGOlspOWBSShYD0VPX7SITfRTpLepoSxcvluJaq3EmOOWUJNBde5yNGQPHBsziyB12cIAIxoCcZLNVm3b2Tz/aYUcfW11NgBcaaX3efuMN23PvfZy/IlUcvpKvISwjZuLw8RQCFr8SsyhQPEIgDgYFH0zM0FRO2GfsAXUmHm8IWIQx+UxgsYPWeZfd9rBJH3/oUpmM2W+six6f+umnMknJDF0HWJwmEzU+jf0GDHABLcwrWf5H/QYMdME34W369GlWIkZgsOaXILnn5+fZ8qVLBRbKZFofUSNQp7Gyb+3jPVhsioRDYPHe+x4Qs/ij7n1VbsGntYIkhwoSoYIIrhp6uVOxo4PMqysXr7A/HHeEmMX9ZLJMcJujCy+91t56c6Jzk8mVXvrrOafYhYoS7li1Ua49MrdBW5dtu4w62LmCUC2mVOzis889aqN339Wl0CGh9DFHn2IZCoSI0b2426id5Et4nE2ePFWJrj9zDHh/Jc7OzsxwAWNEPw8b2k3A8b/2H22wr7/xVhcVXSYfx2OOOsTu+9dNbhjkQHzgoaeUjPtZPb/traP86W649hIbJFPtRZfeKb/LOc4/Mia2QkBYkde5WXqmy+xPShU0avdRym34D+dzjN46+6wT7JabrnL9LpW59m9/u1agWRvq1L62REE3t958iV10wSnrJcyub6X+K/PyHX9/TABuuQs6wSUGa0JUVITzg+wikqRz51jbUy4hRBaf8IdDxYyG3oEwgGN/d6SSYC9xQT4l8q28/77bZQrfXRvbOiwzWnoA5f8UH3D+hXe4d0WU0ugUFS6VjvvIRTUHlmvWi0CWb76bo/RI/7V33lFwUlSMdES0rpPrrr/X6FFKnH6Pq54T3vB3nzJ1uiKl3xJj+qOAZ34omEaZLgrx6dS9csUVFzp/WN82LgEPFsNkFDCLQ8Us/qEWszP9LDQAACAASURBVJit3egEmYXnLF1hJx2wl20lf7qgARTf++Jb662kolFSAgsV7TVcDB4+hQTHNLbiB4Et49+eZIkCVcftN2o9H8klctj9XukPdtOuCPAX3j6V3+Dk72Y7/z78DufKfxHAuuOQAW584ZGlv4BFMYsyUdc2Q18t1nEffBbrMENf8+hLukZPBdh0diwAJl6CgS4ed8h6d91iwOJLE2yUwHSiTKmweSMH9bXuVQ7l4Sfg+/nwGx/Y9kP6y58wQf6XK2Tal8lh+21sqIJ0GtPwd1yWttZWSZ68cLqJTewlNpEI9Q05Nq+TX1+agkVI4AtgJM9iR7kBNAcwhpjF8QJ+/S1VUXj4ZVFzeokU7NChg2zQ0GHVPnwoUkDk9GlT7ZjjxlkH5YvDjwqWjUCjMfvuV2MsMItffjFdbMRSlSJMtWL5DBGpPECBSz0EdjvLpF5XaxhYzLDJAoTxyn93wO8PFsM5R36KU5Sao5dtv+MO8tf6zoHFvfbZxwXThDf8GQlywdcxScwBiZYxhw/dapgAeE23ihka/5IFCyxJLwoiWjEFwiZivu4gYPlbjoj2YLExT2XNY8ePf0oM3teOUYzSRrJEpmiidgnOihTDVVxUoBMiHFO4bNFiG3fc0QJu+2vzgs+i2d/v+Y+AiXIDRiuSulLl6JSm5Zkn79F9v77bBcdzD342dYadfe6VusfytHkVm99OaVseuc9Gj9pZG98ye+mVN2QqvtmZQpOSuthfLzjL9hEg+Wji50p2/Zz8KSvkV4vZtMyBoQyxk+eec7wYw7OV5/ANAb9rtMlM1qY81sbJp+/2m690k/7xpzl29bV/t6+++l6uLlEK1hhp991zo4BPjHIpPmbPPvuKfHmVtaJ9mZ5zk8l3ufyA+9u//n2P5alU3VVX3WkL5s2WabzSzvvraUrLc7nTYwTdXHPtHTLhvq6Ajm4Cr1l20w0XCiye1iCwiFz+cc9DStD9skzaYvlkysb/uVipbzoLEK5dm+6Cb+666yo78tADXWWaUAulUYAZHLnDvrZaGUH6ym95jUDxtddcIv/SI9bLkODOIsJdZMTfrrhLqW8+0/w7qP8M6cbusnQ864BqXTWnFy5aYe8of+L7731m33030/lhR7Yrdbkz33r9JW1Ce9d5I6ZpXFP17h4//nn74buftNFIcnkt99xrNxv/2D2aY813aNPv5s37TA8W6wCLw/qliiH7xWeRQ5YJoD2jKF2iWc84dKwDgUEDLL4+eYYLQukoBub9z7910cWHyAemKQ2Q98gbH1l6tswhh4+1AYoEDm/Tfpwjf8ipdvaR+ztQGt4IMnl90kwHMktVpP01mWh2URQ0TGl4AAvnABavePgFG6lxH6ddYPj3RO1hot53h60V4LKTU95Bc2boJ1+1MzW2rRUJR1stZvHNyV9aLwFSgmvCH3ZA+OMTZIb+42GOfdxQ+1ZBQQ+++j8B7aE2QP6eE5SLbDvlCDtZJo3GNGS4VPm2VolRjVAEOVHsRI7XTjVUV5/402QrDQ3RxQAxfAW7wTCqJmpTQUsAFuOUS26AUlXgtB+rCN9I+WeRuoLIzEBmmNfee/stWypmsH9/HUukssYEgCX9xBHHHitfoF/ywhVrjF8IWM5VEAq+hysEGhcrcnS0gk62Hl4zIXD4fBsGFtcILE5yUcoHHnyIA3HfKnJ5rsDsVqqtmke1m6oAl9pgcZrM0D98/53zoxwo4MocImQCCpIth49lpsDiHPU5eKutXCqjBfPni/3ZzbYdMbJOVrQx90JrH+vBYtMl/PIr/7Up075Q1oNStynCEsDGjmcQQyRplMhzinl4kcyQp5xygh126P7VEb5vTPhI0cjXOH++JPnR5iiq9uknH7S9x+y63rMKKOJ5vujy6xWR/KnYx1grzCtW8EqMWPwXlZuxh8spePpZF9hnn05zzFlkRAd76qkHFH07SIDjWzvr3GuEdhKc72OyStatXLlMz2KUfINfkJ9zZ6We+chOOPFMRUMrdZqyEBxy6H52243XuMCaiROnKg/hlYrYzhXASbCDDhhrD9x3k4ug/vdDz9uDD71gPeQfWdmuSGAqR9aFNCX7Psr+cect9rnAznU33muzf/6Bas0Cp4DFK5zvNX1fL9bx/n8/4cAiybePOupgu+zSvyhApWd4NcA6F6q0tEIm6NvEwL2r/JClshh0t8Ml4y9khp83b4HmmSjfv6V29z9vshPGHaqMFuG1qxU0qPfB2edcbv/738cK2Okv/+q5StlzlN1xx7WuDnRd7aOJn9mVV9+vwJ5MBW52sdVpi+38c09VSqAzHQB3acOyZYaXS1YvbYADszRs8vsKQj3x5DNlsk+VtShbUfRJkuNdNkZxBpzHZh/z9cCB/asvnSPL1COPPKOAmgfk8tDZVXUZMrSvUiA9KB27fjBU0+/ozfdMDxbD1nahQM1zH0y24fIRPGbfX3wW8Xn75Juf7D2VXtpbfi1Hyt8hHDR8NXuhva2HeW+xcLuIPXtryldGZPXBu2+v1Dl9m8RIvalSSR/KCXpPsZOH7rmDWLZfctjNULqIFz+ebmceNta2GVDTn/HTb2fba59+YZedcKj16NzJnn3/M0VmL7dx++0htq5fdXAL08bEd/P4/3OpTS4ed7CA1C/+Javk33eHdsn77jjcDnXM4i/R0Jihb1Y09PnHHORyK/IgF4v5em/6Nzbl+7l21zl/rDHnxfL3fHzCx/JZPGKjeSe/mStm8c0P7NA9drL9dxlhH8z4zr74ab4dJeW/89b/3955wFdVZV180zuEEEKX3qWjgjRFFAQLqGDX4bNN0cERrKijM4OCYEMHFUYERQQEpQiICCo6KEoXCL0TQgidQOjff52XC48YJAkJI3ju/DKGvPtu2ffec9dZe++10tbkoPPaEL8DsLjNpdzLUEdaljSKpITSumjQSdiaAGsQD6snwFjQMWTSGUzp9pCWbQZp6Nyk19q0a+dmw/K+VTNN+KL9ap8Tx4+DnSjBD4M9L4QgNb0CZk8dyap7DJhOBxZpNFlHQ8ydXe+hZikOIdsvAaI57cp2VztWL7UlPWAxYBa1HRWwfzfjG5iPbdh2kS4EALYAEP6iZhFmcTFgUQ0uSi//2vLjrO8BuKusRavLrSAiv9OmTKHL/oBd3rqNKwX4LS8eLGb86nyBdM6EyVMAKUcsH2BPmniHkfvSZEoZi8OUarjJBWXDW+NoIrmoPjWJnUjzRrv7fzNjS6eb/mDLlm3k5V/Vli9dgDPLDVi4dUUSp/pJk1ZJmn05/Vvr8di/YND2okdY1lbELLEHu91rPR9/2LH2MctW2A033sVxJDmQWhqgMmL4e1YChYQFZGzuvvdhPsvtMgN5sNDbsHEdzSCd7ZU+z9p21AUGDhxsffu9hStLEUDbUXQBAYT9X4I522NDho6y3v3e4FkGkBWNQtC6K1qJf3DyYMOHT7Bnn3/dgVA16+wFzFSvVs76vvSsNWpQ1yZN/c6efqaPbaRWT4youoFf6v28Y+HE7/V7+W3qPweE9EthHtUsdPedtzj5muJRJytmCJyKFSxA5kr1oNIdfALx72+pFRfjVpGykYFv97PFMYzlyPfkwE85nrG0TNmyyPr0sosa1nHf0yJmU2noTz6ZiItKb9hhSkgEwCMKUDP5gHVo1wwdRsawsFTO+PHTbPDQEdgCLrCSqIck7cPzetsGMimTrSrEgGTFtlGv+Uj3Jxhvi1if3s8xEQjVoEpS55sZ8+2eex90/tYJ22Id+/lm/z7WHBH2tes2AAjfdsxtj+5/BmiGiBZZMg6hKfNVrAPz5KEWEgWKOhfWsDfefBGR9YoZv4F/R9/0YDEcLFLcK/awNmyZmDYtqj+cPudnmxWzgrRpUetyeVPX5BK+zKUpQ/WMzepWszZ0yG2A9v5w6n8paD5st9MZrI7oYNlBZ7WkeIoig1OJbt9cKWr2gvXiqauR5uPKjfF2YZWyVp8aP0m95GEQ/XHJSvvs+3n2505XWS30H8OXb/AQ/QRmsfutHewCmk82MxAM5OFU0fhDN7R1At3BovTBMGpwZgN22zWpb41rVOUcC9tq4jB19iJbjATEXcjj1Afw5gw7ToHF52EW76Fj+UIxm0zZV5B6V71nAdiyHrdfkyqz2AMAW5QXwq8tSkMPACy2v7g+oPxii2PQGE4sd8JgKf2fllR0PDU2y5E60iy5bPEIAG0UcUs7UAyOT00msv6TfZd+V51dSWaz+cMsqdI6VgTMokBXB7qTwzufw7ehFPQ8ahPnzZ1j7a69xqWtg0V1jGNHj3Ze1u064OeafE3ElohZlE7hHXd3dWmhVStX0Nwy3XVeN6fuMbUlrWBxBsyijrstaWgtSuWJ+ZM0juzPStEo0LxFy1QbXH5eMN+awnZWrFTJCYZr0b2YW+4cYU1Ts378gW7XldaseSsre0E5usCXuQYf1Ws2adbCee7+VhcPFjN+ZeYt+NmGIqi9h856df0qBa0fdUEzb7KjPMPqSM5LnZombXJc6kZauH79usfLNt4ZNIxO3UHUPEq7NBcseFEaGBg/yHw0bFTL6YmuWLHB5s6bYyM+Hu9qDPfQrQxnySSmjA0mBV2+XKgx47NJU6zbwz151vPRVbyPztmrrHfvXmQBctsaJLzu//OjdESvh9kE2HI8Yt1GjBholTAXSKBZ7dX+b9p/3vmA7ZaHgY+xW27tbO8OfI2J3Eb7O3Iuk3EuKZA/u5UDqD7398eQymnmJoLjybx06/4829znJqRbaSi5977bre8LT7ngTpk2w56kuzcOhQCNa51vugHG8VlXoqFlJjJrPZ/py3OzHDYvCr3Dra4+r8WlNNTRrFK7di337znUNi9atJgu5LbWvm2oUUg1j4891ov4zHc2f5ERhfG6fguR8/LUS3bD7WUejGVxpxbRrl0re/ml5wDrEiDn+jDWqAFwGZP8ex/4m7M+LBJRIqQ1SV24AFn7q9u4msckQOUXU77FB3wh/t2rHQDPDhDdtH4FXc03W7++z7na052wgq/g6/wqP0o1d+ncyUrC2tZAFkwONEOHjKDZZRWlMKWosVxjNWtUtuHDJF6e0zm3vPrqQL5HJuTKy6wBdoSNmzRAc3ErQH64E1HPnpOyqa1bYKjbcd88A5j+ZfNfxu/o8/ebHiyGXVuBJAErdWpVoQMtG6mNPbyI1XAiAeorL653EvALvvoTN+44unWlASj5HKUFfoD9+xQJmNpQ3AI9gTD3QoqnR9M1XBG9w+ubNUbA+tSuJGLkBP7mAqAkdxNJnY7S4NJ+3Mtxdet8tRMKD1+mz11so6fPdCxehZKhWZXS1gJc6lK+nq7nAsl6fs5VBHeYz2AxY9bHAayicGDJ65piEgC1LWFR2zapZwUZKMNnhjuokXn0rWFWgdl9cQYWjepbofkPMoi1B3RejHBqSp3FXu9/YnWoKcmHS4OExQUcyvKQduB4whfpLL4xBrkX1PxvbNXEpcoX4Bs7knqhOqTL7zyNdM5+0lirNifQSb6DbvACVq1M9Bk5v6gpRs0u28QwHhZgLMxsuKTTI0ytruZUQ4V0Ft8b/B/XvHFNx04ndT6Hf0dNL6NHDHdMbgfWywdIC/Yj7UF1Jq9DbqdDx45O3kefaRCWhI0aWu6CWVTslS5WGngtkjstW7e2qtV/qU8pbclAOkc1h6ktAsoCnQVoQGh7zTXHV9H251CPqFrJkrw4msEISlw8fFE39I90ORfnc72oRIGIOS1BzeaFdeq62qhgUTf0aqRRmms7pO9U4K+/LYuJQZKEovpatX6z/tweLGb8BRkHKHrzrXdsHYBFlnpKiere3wd7JhMCgUTV9ubJDguf45it5B5/8C/30DzRCnAQSoeqAeM/gz6yPq/8G7BYyIGQJJofovlvlcplGWoO0LHPmLZtq22O036K2g7KU/JhRfef/7xilzdv6p6ZRCak/d8YQJPKB6SR85GyPop24HPWqWM7l0mS/dzDjz5nc7AMVJPJbtKkf/zTPdbzyb+645CF6PCRowGzT9AEUgGWKw5Q18HeeQtJGqzw/vjgU+55LETa+pJLGlvvF55jMlTOMYPTpv3XHn9KEjEHXONbMRol+/R+BnmYkOza1zTX9HjsaduMLFoB3hkdOnSgLvEJl3rXsp907auvD+TYB/OuYDJGDaeEvg/LMQqR7lIwbLL7i41dx7nvgAV8yu7peptrNvzxpzkAzd6UsaxyEkVa9y08oyUt8/GYSdRK/h2mVzWa+Gsjt/XUM93t/nvuJp2rWuojxIbEOOPk+x+Oge18jTT7frqko3E0S0JLdj/bKwF4y+2e959mxVDbXBK9122MgbkBbbEA+8b26it90FckBc/+58xdaO3bd2FsywlDG21bGINKYEGYm2PNxrmsWbvayQ5pErB311Y8srvR1HSP/TBrjnXufLd7/5aMLuPiuIf9V1M9OB3kKyE/VDMdi0akpOCe6dkNhvaWkyatGb+Tz/9verAYdo33kKZYQSfxXhobVBuhRS/jgqRpVe+mTudUX6jMhDbCJpag2SToXN5Lk4HApwahijibBHUeYsrmM/uK5EGTrE7KOsKU298OMFtP+iUW54FdHJ+K/yMYIIrDTNaii65gig6wOIDeurh4q02ncvCZ0uiLVq936Ux1MKdk2WIpSF4DMN1Ajd8RHkCxiJVgQ6uVK+2kblKCIqWcZ1On6ez+pIXG/zS7jAY4XgCLl5fBKvw7kquZxznr2LW2SyYQ3kgARL1qFU46ZTXKLFu32dU+lk+W5VH94SqYQgHm8Mai1K5F3PbdsJxbOI9jVqlUlGtoSWlzmN7HWs0i8QySO0i/in3ID8ullHQ+7ou0AkbnnUpnsGz0av4K8NH2Z+OYIuHqSmgLhvtSizFUM4nAYsXKlQGLzMy5VmI9pdcou78GDRu6v7maH4rSlbaOwDKvOmnrlIs6rKXfqDS1Y/5SWSQltIb0sDyzq9WocdIaSpe7z5hMVKDDOdxaUCtKcFx1l+GegnqupF8p3cSAFdG6YkW303ldocKJ7SjNvYrjk+xPORjGQCg8vdcvq9f3YDHjEVbJyKAhQ2zW7AUwgngMAxZk9ZeEY4lSrAVy50WaZZdl474pgDXedhohqqE9e/fdd9BMcUIVYCtlJwMGvG+D3v2Iuse9TiBb9oFJ1ELKHq8IdWoSwd6+MwFQd9jqoZf70P132/UIfKsOWOPY+g2bsL+7xbFjhQBkhZDzGTf2Q6tJ969qJlUH9zKAbMjgkbCOjPdMGj+fNNoq0Eyo5RBlE+M/mwxg6QoooaOY2r62bdvYv/u/bB+OGGfduj3Nc5kEiC1sXe9B9Lr7w8fLUOQD/cRTvcgo/My+SCHfdSvyN08d79SVrd1f//oYqfgtPAc5rD1g8cUXnmXfJ5rKVmK+8Fr/d+yTTydyLIdhCIs5QL2bTNBOajmd5iEpcIHJfv16ca5t3dg47KNRMGxvOn9uyYepgehf/+xJOrqCS5Ffe/1tdBPPwzKwgsUsWe68lL+YMtZq16oeqi11Jjl0TTP+DB3ysQOsEurPm6+wUz8QqNsO4VK0WCnnipYtO7aju/YCNvPanbdfS+d5B/Qma7ntyKN6DRa0L73U30Z9PA7QXpSJ7x5SxdWR9YmzI3LSQZJIyg8CoFfDdD7bszvyQyVsCdm/Z//+Ao2A3xFX7E4Zp2WTmJh4lJpw3jns4Ah1/EcPH8AesIs9guSOPMT9krYIeLCYtjhl2loalKS3pZqPcKHr0+1AQCGJ2Zu+r9pCDXCZvah7WDM7AaACpxHPzux9Z8b2NKNcFwfAoF60GA1IVQC84Wn39O5jd2ISLC5pGVxnClB0HU+DiTyMlXopRNduqVJlnY5YWiyjQh2AB1xsBbxOBTKD9SQbIjYjfD19psE5sEDTOvpcfxfI1Gfh2w7uNaXAw91hgjgE2xK4VF1YaovW0bZ1knrJhC/BZ9pPcLzhn+s4xQxrZuDOwwnJZ3Ndplo/nH3WPnSPh2/HHT/sgL6bcv30XsusXN+DxTOL7qQvptqkz6cxLnJ3cG8cYBzSJEl6qMIhYttkcZpX9wyfb9q0EcbuepdGDC/n2IpE1vTp3yGxMtIWL1rixsuDMJV7kWHKQTZD7iaqQbziytYI1V9pzWH3nG8529a9991/Z9r9Dzzk7jlNBFs1b2Z9XvqXm9QILB4EgH373ffIvTzltAwffvhPaPU9cvzkk+jcHo/P9d8eedKBrNIAkeaUVfR96R80rwy2Xr36sC2sY2k4fPSx7nZVm8uPf3cJ9YH/+MdLaCV+aQ1whnn66SdIUTfn85DE0NczvsX7uTeTv5Vuctju6rZ4Wj/O5KrCScFfhUe1Yjlp8lRbMO9n0sqcu3tuJVsV6Woh6+JU05d6x0aN6jnpoF59XrXB7w21Q7CQmhg//nh3+7+udxyXHxoy5CP7OyAsf6E8riwnJ0ziM88+aXfgplMomdlUg5Ee8e0wtl99M8N1ds+dvcRy5D7CuCShc1jAvXucRmxxMlJlsfC8644b7Lpr28CinuhGDo1lRwCGm23UqE9x1hmK/e5+S0rk2I7hkgNAlPZjUcTCVbcpaaLKFS9w5IPeqysB+iNGjrIh74+idnKvsxrcvfuAc45SajqadHanju3dd31jS/qeWw8WU4mXGDABj3CLO8149HJUnZVeXtIW1I0dDvj0Ny3hQE6uGrqRc/AdDTjO95T/BhZImlm7lyGDoxYNcNq/ahP1UtVyUFpgmpEB5FQ7k1EJl30Muhp45ISiMVIiuDrkENfHPqklC85nLykEjVN55DEcBlp0zio8BwLAQIZ8Vw9yDocOh2aY+ouOT13HYpF07EepX+GPlj+FQKviqfN1HsnJ9WtiBKW3ljM5XmIatG2dvwMsObO7VHxqyz6ke1bjzhCLVE6F0sWdn3QQw/Q9FvJRPkzdYzye17ucJWAVBv58pJ4SaB7ZuWOnG3yKwNhJqNrrdKU3uufX+h4sntn1XIS+4MjRY0yWc7lIn2rc0OTlGONKEo0m+Wjuy4MV4BFKH3LwDGpsioKdvqVLR6sF2611gwmbxumlMctsxcpVtnDhErQN0SqkfCRPXrIS1atZrZo1aA6rZiUADW5gTv6iXD+2bd9mP1PPpzFMEjpVUSmQmLzGa3VohwS999pPs+e7lHXjRvWZMJ5gprSfTbGxANUYl6ERE14Um0B5T69AP1bbjqCOLwIZrhp0/UuOK1gkIr1kyVIYuS2uFq9W7ZrOpSYAizupV45BvFydvhqXS1BiVJsMRWgSGBqHg0XZAIHGBZz/suUrHFvnskCMt2Upf2rQsC4p5roOPCvW8+b/TFfyRscyalJ2IXV+6jQOxk4pQ3z/w0/unLRzTZCLU7JUvVp19q9SgJP3r3rF5ZxvzOJVNn/RAuKxiFKVMq7xpnylKrCI2NTCvNbiOuQF/OkyaAlNjENZJ/2u+slZOMdsRWnjp1mzbR1+0mWoLRWYrkimQSLqkTCXJy18dytp6/m4rW3gnH5esNBWIjNXtXpla1CvoVVA2qd67coONPolfRHwYDFFvAQSt0GRy0O4ErUbwSCkRpd4UrxirIrywO+kRi/pwCErGabRtFXfI+Vami7kvMmWerv43kHqOsRw5WGg04O7g7SAPlcdiESnC/DwCQQmkOZIYoabm4c2NwCqAClmgbdYZsx6eFTAW4jUxqlYoFNdeg1yTkJGgIzfxZKJOVR696AEtSW6Cnum2kTtQ8/uCoBSMWbBYsOKMHssyH51DKH44HTC7L+8fDnZ3j6AlYDa9t2JaBkWBGDq2EkBkSrYSGpD6eYcObNZkWQ7O4FEAVfpMiq17DoAWV/MlcTAdxN7dX/n5zgFphUv+YJKd1Ip7nwMMKktu+h4W8Vxb2d9sYpqbMnoousk0LmWEoAkGIUiXL/ayFDkYjyLx7FkJyBSsh5KvaprOaWrSsr96hokkMZWWmY3kkgFiK26oV2XMyKxirlYE7EakZG4xiiVzL0Qy8tH/1aNpOuUJh0u1kMyPmJDVE+plJuAa0jyh+NiUFcaW8ye6qj0QtGLS9dyLy+lYgz0+kzrapF1lppktK48sbVd1SRqUSpHLhKHxLZQDK/1tK0gJbyHAV1/K8J5qdZMDKFeVjp2xUTr6X7dRaeomFJtzwnt8m/9V+cpvbqC3GNaX4vS23rwFCudk45FDFJ67/uMXvv0fs+DxfRG7OT1d1Fq8x4e0XPmL+ReLRhycGFMkEOQxl937eXmwtigBpA8hYrYTkpnilLKc9ttNwLa6h2fbJ/YstyRQtIrAiDqjlU5hp6V8EX34BwaO8qR0o7mOQiY/FCGJQQQQ++AkwFR6mecjHp+sW6IHcycJdhWyv/+cusCiJK1EXuo51IsfwRi5fLVdoxqMmuZ8eM61fmGtiggKheabQnxTkRdNo6FtP8wZQ/FN1hOlW1Rd7ycrpTmVqNbcRp40tKwqPPfgiHFToTTI8kEqWzH+Yz7JUMR8GAxRdgEVmKpr9A9rM5gsUpatkPnr0fguRhAMTqyMHpc+wBMB6wCrf9axK4l0Hiyk9Slmj6K01yhRcBzH7UsUciBqD7RgQb+dpjB6CCMWT6AVTFmeJrFrY5NYDDL7v6tByeX0xfLbis2xLkGGVHqIYYyfSlovXCXUgcoYKtjkDaXti3gpx85vlRmxikAq1n0EY5tyZo4mnyKm8DusWNHsMcLua2I4Vu5aTPMaA5qAmHuYPoEmpIAj6upe6xxQUk3QxUwEBhdgyC3Opg1NB1nTwGRapIpDPjQcWhgFmOrrsdEAGQCSvuRxE/A+IAaTIi9lmhi71jZU5z/To515cY4ak4PWlXAouoVz2TRucYBCpXa3s/EQNegJhqcuUhpxZEmEeBRgVUhXkKqYVQK+FSLroG0ygSWdG0DzUYN4mIqBZaCxpTgc31nDV2DRXgpRlGsr07AzcyuBRw18Om7G/B/RVN7DgAAIABJREFULkgTTDT1UwJ5Oi4xABK0FvAUE6E0ml64AoPbkAMqR52TgKPAq+5HvUT13tjFoCqxbQFJ1TNqEVDVeSYyOSrIfal96nh0ffW7PhOYFEui/eiY9V0146h7XEBV57WFtJ3Anran4whAp5iMvdwLqnuUHZfW3bRpkwOIpUgZ6p7QPrTP1FLpZ3J9M+u7HiyeWSQ1fkz9crqNnTiFe1di3DmoCcSjHTYwAmCYhGPQEdxQlJZOTNzJrCoXz0+EAyGaZLdo2YTO3jYpWKbTA7Q93NPT6fT/eNQnpICfdR3RJzIRGQFTJ4DPyRHJTKB4HFqdWdAz9O3Q+YUAntjWzDqvDB2M/9JZjoAHiykC7hhEmLZiMG3qOC5HY4uW7bBp2xlcCjMrUypZM91EPg/A4jZYNdVMBA9QyeRmmO0MeomAxWJ6YSczJwIhG2Dc1ENTthgvwWT9P7GZ2wCcYgDVwBLY762ELcvOLDcfrJ/EwFMKS+vhVWNLIZwA8uvlnOIhdowTbFsCx1gYtrI4IDgAXBqoYwCL1QBXQQparNrcVRusVNFC6HUdpWM7n2P+dG77OOdYWEqJaysdHc06+rvkHFYCdmuVp4s8ef8C3ivx/4xinRycUzQx1SL2NQ7WrioAVYuOQUyUAw6AxW2ARXUyi80UCJeM0L79B925F4LhE7uY2iJgu5Lmlt0YzVcpW8LKnSFY1D4Oid0jlaWJgoBrJDPjGuVK4DcB8whQ2wPQ0emqyy4ahlHnkNqia7SGho/sDLKlqNcJgKXAnF6OAo+uvIHzFZso0KZlPQ4vWjeaOp+dAqfJg/VxsAgALVIExkTpILG8ADcBsQsqlD8OFgVQBcT285mYSEnTSJtR25NGYlDrqBRbmbIhsKjftTgmFPZw65Z4Z3tYFLAXnKP+LkDq7jfu5aKkBnUODizyd4HH4DwFFvW7tid2VMBRAFDrCxiKjdRxChBuRqIjJ8+X7lHpODp2m3V9g8tZfjucxd3F0xX9DnVzS5Yud13RgWqCGjWOHBE7CIjkNhOYk2ZebsYj3XcH6JrOnS+3Nax3oTW7+BK6nyuddlKxj+bDGBq/Ro/5xOKkpcq9/c6/33Ap5fROxM9iiE7alSaOOg9lY04lw5WWY9OzrmdVz9apxq60bMevc/5HwIPFsGssYBC/cy+sYSIvNpgT9L6qIL0ipkxAaxesYbmoIk5WZi/ATnWFLhXLshmwtoN19PBKGqYMqWjV6IkV2w+QEvh0tYLJi9Kb+n5JwGIoJRBaJP2yA2tBFfFGwmSJbhcAUke2OpPDaxmD7wiICJgJ7IXXF4Z/rt/VlSzQqIHBpYYZeAXUlqzdbNUBQOFgceHaWDyUC7t0fMWSxULpQsChOqcPAHbFCCYC4GpWKBUatDnHVWhZiXkLB4tr+JsAtTqxA/Cr45A8j/QnBbx3wzSJ4SwOGEnkMwHvSIChurkPUgek9P5RmIXipLiV6jxVd7P0H1eyvx2wvrpuFc8gDR3+6Avcr4M13QTAlXdtFMdWjXhlg8FTrc8+isblTFI0sphLSac26OoaqYs5Nyk2sYhi3Rywouhb/q8Rzg9VRfQhNlBgUIss/AQkBeoCQCVJiqioKMckioUrgbyEWEGxcNKAlJh4ecCiXgQ7lboBKOqForSeOoxLAwjVNLAbsFgQsXFJAqlzWmlxAdnUwOIu2E+XDgTwCTTqfLaj4SlQGdRsCkgK7AUgUsedGljUMWkJbPzUgalyA4FFgUiB5UI41Ag4y41C96gYSQ8Wz98XkiYsM2b+YB8M/4R7QQ0m+V05RS66efOhySkh6sR9GrvE3lPugOC10VWrUu8kfH4PU9tYinGmYf1GTNqKW7GISOrSokKC9Ko1pMlFtm9bmaR/hTC3SmbiEzby7EQxyU+0F5/Hzxn90jNly4K06plu53RXeiZe6tOQ0WqDR3vTi08YSJzue+49wKRR46hiuYQ6yJ+wW7zkkkZWrarqM9OXtUrL/vw650cEPFgMu45itVQ3WBxgp8aUvaRR88NsSEhadXryh65I44QEouUQIo/hCgApWeNtZ7arDj7V/YnhEvCKhh1U+logU4yYUsCq51MDjFKbeWEKw+V4lMYWbkxE7kHPrNLZSg2vQJhb0jtKy+ajji9I56b1FnQ1iwyScmpJgA0qxEAchUuAGC0BwJg1sVYNX07VD2pRbUvM2jirWi7aNotlRXOsECBAwE4NJJK10Tal91gqEhDMZ9L0Wo0QbM2KJ8Ci0tBKrV+AhI0aVvIn1xoKnGwHACoNX4C/7SHuAlhKGwssChwq3R9KQx/imAFUrFssAjCB97YAc2qLmOBV7C8O0d1yOChU5lqlrFFKa8xSricwLE9usapqwFE9Z3X0wtR0tAmGcS9AVQOtav5SYxiDNLRA4B6lVVU/RdzUwJOwBaaN+0zsqwrnA2Ck7yjNLC9ppZ/1HQ3yAVgMWMjSfL6FwnjV/Al0SraiPJqHQUpYXYGq9RHrKOtC+TKLrVPNogOi7FfWhrrusiL8RRqa9fYD6GXHpo7GIIUuBlH3kADiPs5fx69j1N/Fbmq9AODFU4eoa6xzc6l3AUbimIO/HeA+UVdloF0Zy7kKSKqxQULAAovRvMh9Gjqjd++58b2d1PJ+OuEL+3bmd64ePA8gMTdlOdmOUapCS53KVeQpXLAgLDwC3IcOy2VFrLbqWvfxGUwbkinuWYLpVorasW5MtA4xwXL1e3TtigwoVKgo9+5hN8GK37IJ8esXkKEpn2GwFKptDCkTZDVQ1NWc+f0PNNrMRm8SY4TatdN1gb+cNp3zL+yaXNasWw9YnG2XXHyRY2Uzeuxn67zTdaJ+5UyNgAeLYeFUGlmMS+HkIvwDsDx6gRYUKyOxVD7XZ2JBpKMo0FaIujsNYIfoABNoEusl2QSBgKDJQ/8WwFDzSD7YG72cNbsTuMgfppMoQCLgqZejBjrZ04m127VnvzsO6W+JbUtvoX/APKpRQ4OBAJrArH53enwwcRHUQx5PTSttzYBaRA0usGpHAHdKb2vZw3EXVgqawVh2bGqIFiA7Agu7GzAdAQgNtiNQsINj14Au7cYipPC1OHkESQHxQpAGF+O380kWCFTaWTHQrFed2GIcZdOVxLVQcXI+9hVuSxj+NByXzgG0FimYD8Hy4qd1jEnP0yTguhrgHsfEQZ2FFWEypL+p+GxCVFigTDEtDrBRt6CAULDonAXQxLQJjOneCTQU1TziqoCSr0c4gxZ8R+DLyeKwXqhTX00AIWkZt01JzCR3M+pvzgZM6X1J7fBvHYuYSH1P1yckUcHLMrkuVutou2qeCT7TsWv9QJZHYC/4jmt2YnvB9528DtvMyfr6u/YbfKbtBBI4wXErBuEv2HDJHJ2zmFSBT/2u9XSOv1XWw9cspucpOvW6aoiIZdIzfsIkm7voZ8ZBAUWyJkmJjmmUoL0mPGrYcM8PDYMhsCiVP8YyaqsPHWGiTWbnABNudSfnwNFFrL/GGdU758ElJi9i0OgqYDOX6AwF9sHKv9jredyZQmnoYJKlBhmBTTmiaLzbgYzW7t07nc1cJNItrlGP94DGKlneqcxEwE2gdAFduC2Q3tFYL2WFfYBZPZ9HVaeujAnPm94bhallzyEwm1zCpG3Jn1qMelFErMXc6zlSbLTdYuxXz/aGDRtdSUmFihWcOLYmmVupQRYhoAmrskbbkfnSxE0TNHnSa/DYz/G++dbb7l11+623uOc9ge1E8R3pMCqrofKUokz6dJ6u6c6NVzk5rt10Wa+CgazmJIC0QR1DArWjRSOjODZZDUL16pIkjz07iZlrYGTyp/dmXia0ivFeyk40EVYsytPZrPgGY0Ko0a6o6+Bevlw6q0WcY4wjNyAsZE+oUpYSXJfiZFj0bo5lsqtYl8IaNKRi4uspM+epPLEVDxbDIqobPOjQDEBN8O/wz4LftU4wuAS/h74XkssJXsp60J3CHPevag8DUKB/q+MuJeDRba51glme+762yd8FRjM6+3OAk/05xZvkusLgXML3l/JvSgcFx5lyBhn+7+D3Ex2FgBU3aITOPSUjGgwoWj8AAin3Hfxb23ExPk2Dj2ohV23cYkkMyuVLFHMp9HAf7zN9gJZv2AK7uAPwb1YXX241I+klpC5jpaQFbrS/0qVL0yGMIHiyJNKZ7td//7cbAQ8WM+/aCIAtX7HaPhjxMY4bq60gJQ8CPoeYSKv0Rc15yliozDt7jjwAx5C0Vk4yDpqo2NG8AEbqvrPLe51JC+OmJi/kS+yoc45SEhsARzmJwKWUIY4d2m9PPfW4iaHXWKSGqk/HfMrzvMkubtLULrusBSnw/WgofuZE7vMC8O77w13UVhZC1/FrW7oihs7sYrZ4yWI0/Do6APTyy/3xZb7XWrVs7rqthwx5H8meGpQC7edzarc5JrmftL6sJRIyVW3+/HlkUQ5YE1LK09Ep3Lt3t7W5vI19On485SsbUTcAFHHezS9tyjqN8FWeaatWr7W2V13hLPtGjf7Evps5065DrLtD+3YOxI78+GPOIZZGwgJOeaMaLk5oWtv0L9G0hDho3foyB2SLIyPTuEF9B86071mzfnTg8dabO1tZSlamTv/KFpGulrjbop+XIQjeFo3IVm7bI0aNtjrI/Agkl6dxTqUsAVhcjmzPmDHj3PVTrNTI98AD9zmgOWjoYHzjY5yUUde773Yg9aOPRrr370WcX6MGDW0Vbl5jPh1teQDsDeo3wGqwDY1y2+yLqV84UFynHo5qOKT9hNnB51OmOdHwTp06OvDswWLmPZPBljxYzPyY+i3+DyOgF4nqFuNIF6vhR3WRKgfIjGUrjKLS8Huo1YwmJV6VJprAgUdMo5gCOZaoYUMyEUofF6ZL2APGzIj+b3cbHixm7rURgJkPkPhw1MdY7G0FLOQJNbegwJAT9YVs2QCAx2RQAIvtJFwpzZHcDs+gahmPHVNnPY1+5KL3JqoJS4y+WHJE7KlzzJcbNQvKhvbD1mcHMNrRA9bziUfxQq7k2MKvv/nGJoybYPUALOXKlqVBL8oWLl4Aq7aGet+ytmLtCrvx2uvQC7zQPvhouM2ePc+uuupK++a7b+yCMuXtThi7998fBtO41t79z9s2lbRv35detdtuvwlguYI68KOU5pSw+PhYa9z4Yrux47U2YdJEW71+jV1z9bXUVE63CBokL295mQ14ZyBjSqw1b9Yc+8DVANrS9sf77rEPhn2I+9Jq69HjYZs7dz4i3J+7muk2ba5AT/BC+2TseJsGkG16UVNKVGLRsNxgnbt0sSpVK9uHeHFvg527FOD588+LAZaJ7LctTT/LLRYd2UgYzbn4Qd/a5SbAbkt7/c23qE/eitf2tQD4dfYt1qKP9/ibjQYofvfDLOwOH7faNWu6JruAINFYOH78BKfhWAW3qQ0b19sSgHa3B//oMkVTPp9irVq1dN7vNdC/XMhxvPBCb7vphhvxmb/UjaEfDP3INR1pEjB77hwb8ObrtmhxjL098D17+K8PWAUUHySEPnToB7CUm6wNYuttrrjcuWR5sJi5z6S25sFi5sfUb/F/GAExkOpeXoXAr+ocI0mLS+InSIFn9NBUS7kcxlLNMxLnrk4jj2wXU3aeS0Nx8+ZNdoDGIA1y8kFWHaEHjBmN/G//ex4sZv41ks/8QlxYhn0Cw0e6Mj813/nxJ7djlFuQYzkAG4hrG4CQusZcUkiI4G8wibBj+0lBq0FRE7ZsOdAIZcVj2Lwd0RcAnZGRJVxHtXzf1aSWn7T0k492J4WJpzTP+bvvDnapzbvv6soznA1AtRRw87nVhD1r0bKpjfpkDLW9FewK3FkGDR3qHGduvLkTwHAwLOVR6/tiL/vi62/s5Rdfw/N5Ar7O39o4WMkH/nK/TZ0yHQBrVgvh62WLf7RK5SvbdddcbZ9P+8JiaVZr0aKFS8NHAPxqVqtqw7HiExC7E7eUCVgJLly41G7u0tlm4BV9DMCsVPfgd4c4UPXAA/e6tPaaNevtzQH/dt7Yf4LJi1m8xB1Dx+uvtfoN6tqAQYNdpqjpRZfQJPM1rOk+a3npJfY9tYsXlC1N00xre+PtgVad+uXON95gT/Z8BmHxunZz5xvtSwDo+HGTcJh51BYtWkZsFtllrZoBehsdb2YT4Ja4+OsDBtlFDS+yps0a2Wfjv+AaHMKx5SqA7WQ3Nt8GqFaaX1mzL6d+bSPHjLZ+fV50YuTTvvrKvv16lvXo/pBtT9htPf/+T/vHc08gyXXU+rz6mnW9q4tdgQOOalU/n0Kd6zff2mVXtLZO1wf+9T4NndlPpQeLmR1Rv73/eQTUvaxu87VbtjtGQjJGSkkH/tzpPUAxHepIj6PZR2mqWmhJRsFWplZDp4FStYuqYRSjoXokyeCoqUT1P345/yLgwWLWXFMBtvmLltqcuQts9rzZTg1ApR0F8lG7Rj3iAVKpyG0DEKltTYLVgnlUzV8u1QBCOaoGrmBenjks55IOABphEHPBNubOVcT5T8tvOpE6vPx5c1jPnk/A2kU7fccXX+xjlapUsRuvudHy09w3Y+YswM5Y69jpBqtTp4a9Pfhda1i3Lk0hjZH7ec8qwnBd2vRS+1fvvlYD5q77gw/aZGz7+vV53SZPGmWTpkyxBTBid915KwziVOoFi5K2rUG69784kZSzy1o0s4lTp1AbKNeYSvb+8OHWsGFjq31hTXv95VesedNm9rduD8G0TrBl+B9f174t7N63AK08+MdXs6HvvW9VqlSyPz54nxPdXjBvoQ0c9J41BQDecVsX18AyYcJngMXrrE7dC23o8I/w1S5vJaNL2NjPxhMzJtQVy6O8sNYaN2xkFzVubL379kXsvJF1vLaD3dTlbrsJe8WbO18PyzjI1dPffutNrgFJtYL/pYu9eFQk6fqWDuhpDNyEFu8r/Qewz47WCAcb2R02aFDTmjS5yP7y4EN2PSylflTDrInBxEmfw37G2h/vv9cB9r4vvYYiQhHr9tADpPEX2QtYHXbv/leXSv/h+5kwzltw5KlqLQGqkuUa9sEIJvK77OGH/kztaUiSLVTmpPIlGulcvSPi5HJHk/EEfw6VOIXkmPxy+gh4sHj6GPk1zsEI7KbDehWNLgkwfbmo8yxKA085CqIj0IwMakJPd1oaTPYotQzw3IakkuqfKvBCKUvX9q/5eisdpuL4zQx+GqDUsFIWhwjVFql4M6M1p6c7Xv/5/yYCHixmTdzFOGmiFk+NsHybv/zqayeOn5uXvZrfcgNWslGreOhQku3fmwRAJNWsTmg1kiTXn+fCOUqIQHJmx5y3qarHpe0qdyLS0bt2ACCz2fNPP4UlXTRMVZINH/mxzZ+3gFq8C0kd3+ye5bGfjqWubqfVhOWb/OUU6/Hww65J5PleveyN114lpRxvT8DA3X/v/1nTJpfYe8PetxiYt38+/4yNmzjJ6tauS8q1jI0aMxa2Mo+1aNrExpKmrVWzul1J6vRTPKVVo1mWTMQ3M2YAzG6yCJrnXu73mnW6poN16dzJ3vvgIyfn1hpw+fGYMVa1chW7CeZvJOn6b7/7jjRsG7um/dUurTySGsa1qzZaQ9xt1pLeloXsXbff6vQp30sGlwJVkyZOJO3bHHDa0KZOnUYTC2YJNKOMHTfOHn/sEWt6ycXWrn0X6/HIn0m1X2733f8gwLSy3XdPV5o897n0/7Bhw2w3QP5vf/2Lq3V0TZMoKPQirZyf+swagLrxkybZ1Qin33hDJ+oQx9sGZMQuu7wlKeoqjg194+1/o5XZiBrOVm7MnMKxTJ78BedzlX09/RvXWNfjsR6kQtdQU4r94Pffu3ujNbFTnbgafnSPPPXkE1YX1lYUshpl5s9fgHh7grW9up3NmT3HfvzxJ7sFRlP3iNhLuaRdc03ARmbNfXy+bNWDxfPlSvrzOCkCelnI/m/15gRnzRjoPMqKsSQ/gRe1vhQO3gQQg0Vi4Ovi0RIEeEoLU93PpdDF1HdPB/g04O0UYKReSF6pmoWXKVPWaQl6wHh+3aweLGbV9Qw5hThTARi/hbBz43B5Wbt6hfOlzwUQkRSUvOI1kZOsgth76eWKNaSdz0mQKW2tJjQ2Q5MG/6Xm8QBd02BOi3eGB3nsXy88bdUrqmYR8fy1661vv34O8Lz6Sl9Ys2K2dOkye+XlV6k33GfNmjVzDNjSZSus/5tv2pB3Bzpf52eefd76v97PqRy8T11g7RrV8U+uZsNIJd/b9W7XnDON9HSdC+s6Ju5rUqdlcbdq1rSpzaBhZfiIka6zu9mlTeyGjtdRN7jAJk+ZSg1kF+cQ9dXXM1yXcFX0ECdO+gLHmTLWDgC2Eh/stwcOso3rN9hDD/7FmjS9xH13wICBTgmhdFnt41K78srLbTUi//LOrgfDqO7siZ9NIrXe3OrXq0td4Fzq/0bSbRxv5fCnfvAvf3Kd1I8+2dP+TDq7Xt061uXmO+wOQGe7dldZ//7/piZxvjVr3tRaX96ams8Kx1UaVLM4avRYm/LFFKtwQXlqJLda5043WfNWTZ227FtvDcL3eY692Ps5WM0KLo6t0Yxs3Kihy9gkJGyzPrCb8vhWV3j3R7pRo1je1WJOgoWMRoJMwFyKIa9zHNvo/G5zxRUOPEcgOaerLgWJ2QDE1XRw33zLzbYAO8mJAPf7OBexiZ9NnIzFY6Rdf/31WXUDn1fb9WDxvLqc/mTCI+AkMOgKXBu33bYBGAUg1ZEt7cxI0kvFJI7Ny0a6l8EiVx7J/cQj+SA7R6W0NQuVsHgp0tlpAYrBtjSb375jm8VLw5DtqAC8jGMYC5wWbPoree5EwIPFrL9WIZkoJKrw+pUszUw6djcjsn2IDmKBCzGMIQ1bmEZgoqhDNT9rQYHHpahDSgooF8C8aXu5cpKypibx8ksvtQ4d2lsRGC5NApW+XkYnr5os6tev57RNBX5ili5FiibRsYGSzpFeY/zWeKsG0yaJm2XIvNSvV8dJzciRJgqQKfZr/fqNfKeaY8ckixOB45JQ4S40eCVoX5hxSDqtS2KWw4btYRv1kIuJQB5mG1I9exwjqbFL60h6RjJT2/BKzst4EokjkuIiULU3cY9VB0jKvlNASQ05uaivjkCgXOsqsyE5uIOci37X+BiPgL+6h6VzKoZOwFPAvBxd0C6dSzzW0rQnSRr5O+scVR9ZiEmvpIJWso9SWI1Wq1olJO2VrDWp+Iql3LRpI8cor/tsfF/aqZJgO+aObeHCRTTktHbHsg7zgVIlS7njdJazcs6KjbMNfF+uT9KA1PXbHBdvMTExpP7LW0VAprrk1RyzNWGrtYIhlVarvu+mCMoMcV3kslWaY5RZQDz3jLq2xVoHTlKS5fHL6SPgweLpY+TXOIcjoAFDgE8OOxuoYZQjjHQdpQemmb68tp3UAyyE/l+DiNMm5H2j70YwuEmIvQgDmtY/HaOYMlSOYUSAOo7idVka5iJ1VYnuQNXqpHdb5/BlOK8P3YPFs3d5Q9qGSU4bcOPmeOrV4uwnWLQdTMrUNOGkcgCQR0CIamrJlk31aYcBkXkoR+H5BVDmyZuL+rk6VrlcBQd8SgOEAl/yAOxoP3r+Azcm/S4dUpWYhDs0hUurSQNQWn/hMmvajn70nSBrEewjiFrwb00oNf4EY4O+pyXoMA6tLyAUkngTkBOA0q+SN9PfVJsXfg6BLFl4xiT8aqWUO3MaqcmT6nDgF0ir6ZjCfxcAVrOMzvuXGZqQPJGAuobZUNImhODdGAuoDjRltU9NykPHE/hPS2HoMOcfsv4M6gy1T8VToFB/kyScxtbUHJ5SSt5pv+EybUF8z94dfO7uyYPFc/fa+SNPRwQ0kMuRR64zYg1V+6RxVykqhif3E+qfCw3Ghem+jCadIacbyeOk7HpO664DLcnNsZvRGcMPnMFKqehyzG414HnAmNZI/nbX82Dx7F6bAADomRZzJys/sViJMG9ixwQYjwksOkAlMCNfaX6oTRSYKgbjF+GsKCW5I9ARyiz4Z/HsXsdf39uJcqAT6/kO5//lFfJg8X8Zfb/vsxqBEDsQYggkhbOTFLVYRznJaFYrBxl1ykXgNJM3uVBeIPFMXyJuv8x8d6Btpi5NDXnyhg7YjLMaBL+zTI+AB4uZHtJ0bfC4cH9y52tY2bGb+Lka4bAthmSs9Fynazd+ZR+B33UEPFj8XV/+3+/JB92SgXxCwCyEXHbOHCCmjGzwQgtPRYW75vx+r8S5f+YeLJ7719CfgY+Aj8CvR8CDRX+H+Aj4CPgInEEEPFg8g+D5r/oI+AicExHwYPGcuEz+IH0EfAR+qxHwYPG3emX8cfkI+AhkVgQ8WMysSPrt+Aj4CPwuI+DB4u/ysvuT9hH4XUXgrINFKd2rY00WaOESBL+rqPuT9RHwETgvIiAZj03IIkm2Izo62nXWOv06P86dF9fXn4SPgI8A8kSpjHNZFZdsFPZrcUKY2rGEQ2Ui7hcfAR8BH4FzNQKyFNuBJJK08YrjKhFo0/lx7ly9ov64fQR8BFJGILVxLquidBwsamANxDgFGP3iI+Aj4CNwrkZA49lBXDEEFuU0EYBFP86dq1fUH7ePgI9AygikNs5lVZSOg8VEDMf3YHmkdI232cmqcPvt+gj4CJyNCGzZssWlnQsl62YGYNGPc2cj+n4fPgI+AmcjAqmNc1m1XwcWtXHNwhMSEtwMvFSpUlm1P79dHwEfAR+BLI9AXFycA4tRUVHOGzdY/DiX5aH3O/AR8BE4SxE41TiXFbs/DhY1sO7atcs1uajBRYOsX3wEfAR8BM61CKguUeOZQGKRIkWO28bpPPw4d65dTX+8PgI+AqlF4NfGuayI2HGwqI0nJSXZ7t27Xe1iZGSk5cuXLyv26bfpI+Aj4COQJRFQwffOnTvdhLcwPsN58+b9xX78OJclofcb9RHwEThLEUjLOJfZh3ISWNSsWzU9+/fvd/+tWLGvXOY5AAACXklEQVRiZu/Pb89HwEfARyDLIiDNsYIFC7qJ7qk8vv04l2Xh9xv2EfAROAsRSMs4l9mHcRJY1MYlnyOgqNm3/qv6Rc8wZnbY/fZ8BHwEMjMCmmmr2FuyX2ITBRR/TS/Wj3OZGX2/LR8BH4GzEYH0jnOZeUy/AIspAaMGVQnb+hrGzAy735aPgI9AZkVAtTsqncmRI0eagGKw33DA6Me5zLoafjs+Aj4CWRGBjI5zmXUsqYLFADAqHS0km9ww7TqlVTQu8Kj/eqeXzLoMfjs+Aj4CaYmAQJ06mtWIp/8qpSy5Ly1iFZUFSc+4pO35cS4tkffr+Aj4CJytCGT2OJcZx31KsKiNayDWgKzBVD8CixqYdSL6OXLkSGYcg9+Gj4CPgI9AmiIg9lBgUD8anzSRFUDUjyawAXBM08aSV/LjXHqi5df1EfARyOoIZMU4d6bH/KtgMdi4BtMA6Qo86nf9TT9+8RHwEfAROFsREBjUj8CiwGGQ4cgISEx5zH6cO1tX0e/HR8BH4NcikJXjXEYjnyawGGw8SEfr3+G/Z3Tn/ns+Aj4CPgLpjYAyHMES/nt6t3Oq9f04l1mR9NvxEfARyGgEsnqcS+9xpQsspnfjfn0fAR8BHwEfAR8BHwEfAR+BczsCHiye29fPH72PgI+Aj4CPgI+Aj4CPQJZGwIPFLA2v37iPgI+Aj4CPgI+Aj4CPwLkdAQ8Wz+3r54/eR8BHwEfAR8BHwEfARyBLI+DBYpaG12/cR8BHwEfAR8BHwEfAR+DcjoAHi+f29fNH7yPgI+Aj4CPgI+Aj4COQpRH4f2lYrMoP1+Jn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png;base64,iVBORw0KGgoAAAANSUhEUgAAAosAAAJ+CAYAAADbtUq9AAAgAElEQVR4XuxdB3hVxdZdkF4JkNBLCL333qugIvbee32W/z3Ls/enPgs+RezYFRWQpojSpXcIPUASIIWQ3gv8a83NDSHcJPeGEAOc8YsJybkzc+bMnFmz9t5r1zjGgnLK0aNHkZ+fj9zcXPOln/U7fVnFGoGzbQRq1qwJfbm7u8PT09N86Wf9rrKKtaYqayStes6EETida8paS2fCDLD6WFkjcDrXUll9rOEMWLRXUBxXOoExK2tsrHqsEajyEahRo0ZRm8V/ruyOWGuqskfUqq+6jsDpXlPWWqquT97qV2WPwOleS4766xJYrOwbtuqzRsAaAWsErBGwRsAaAWsErBGo3iNggcXq/Xys3lkjYI2ANQLWCFgjYI2ANQJ/6whYYPFvHX6rcWsErBGwRsAaAWsErBGwRqB6j4AFFqv387F6Z42ANQLWCFgjYI2ANQLWCPytI+ASWLQciP/WZ2U1XoUjUFUOxNaaqsKHajX1t47A6V5T1lr6Wx+v1XgVjsDpXkuObsUpsFhcmiAvLw/6sqRzqnBmWE1V6QjYpQk8PDygr9MtnWOtqSp9vFZjf8MInM41Ze1Pf8MDtZr820bgdK6lsm6qTLCoRShdxaysLPMlNKuOSmdRXwUFBX/bgFkNWyNwukbAzc3N6CrqS2tAjIWPj4/5EnA8Fb1Fa02drqdm1VudR+B0rClrLVXnJ2717XSNwOlYS870tVSwKDBoB4l28W2BRS8vrxOEip1pxLrGGoEzaQSKC9Dn5OQYsKgikGgHjQKSrhZrTbk6Ytb1Z8sIVPaastbS2TIzrPtwdQQqey05275DsKjOZGRkIDs72zCIAojBwcHO1mldZ43AWTcCCQkJEHAUSPT29oafn5/52dlirSlnR8q67lwZgYquKWstnSszxLpPZ0egomvJ2fp13UlgUQsxPT3dbIxiFuvXr2/YFKtYI3Cuj4DWQ2xsLHx9fV0CjNaaOtdnjnX/pY2Aq2vKWkvWXLJGwPEIuLqWXB3HE8CizM1iFNWovrdo0cLV+qzrrRE460dg3759hlnUIUrfy/JhtNbUWT8drBushBFwZk1Za6kSBtqq4qwfAWfWUkUG4QSwKLNzSkqKMT3XqVPHYhQrMqLWZ876EdBhKjEx0URKBwYGGpaxtGKtqbN+Olg3WAkj4MyastZSJQy0VcVZPwLOrKWKDEIRWNSpTUDR7pdl+ShWZDitz5wrIyAfEbs/b61atRyyi9aaOldmg3WflTECZa0pay1VxghbdZwrI+DM/uTqWBSBRUnkqAGZ1Bo0aOBqPdb11giccyMg/0VtYjpYSVKnZLHW1Dk3JawbPsURKG1NWWvpFAfW+vg5NwLl7U+uDogBi5IGkY9iWlqaAYsKarGKNQLWCJQ9AnFxcQYsBgQEGN/F4qr61pqyZo81Aq6PgKM1Za0l18fR+oQ1AmXtTxUZnSKwmJSUZDKzSCYnKCioInVZn7FG4JwaAa0ZMR7yXaxdu/ZJYNFaU+fUdLButhJGwNGaEli01lIlDK5VxTk1AmXtTxUZiCKwePjwYQMWtelJGsQq1ghYI1D2CGRmZppNTGAxJCTkJLBorSlrBlkj4NoIOFpTAovWWnJtHK2rrREoa3+qyOgYsChTWnx8vAluady4sUtiwxVp1PqMNQJnwwgowOXgwYOGja9Xr94JQS7WmjobnrB1D1U9Ao7WlLWWqvopWO2dDSNQ1v5UkfsrAotyhpQ0QVhYWEXqsT5jjcA5OQJ79+410jkKCiuut6gNzlpT5+SUsG76FEeg5Jqy1tIpDqj18XN2BErbnyoyIBZYrMioWZ+xRqBwBCywaE0FawQqdwQssFi54/l310YvAlNq1Pi7e3LutW+BxXPvmVt3XE1HwAKL1fTBWN06Y0fAAotn7KNz2PGcozag6GmBxSp/sBZYrPIhtxq0RsDxCFhg0ZoZ1ghU7ghYYLFyx9Oq7dwdAQssnrvP3rrzajYCFlisZg/E6s4ZPwIWWDzjH+EJN5CZnYu09Czk5hegJinGmjWPkWmsiVoBfvDx8ji7braa3Y0FFqvZA7G6c+6OgAUWz91nb9356RkBCyyennGt6lqzcvKQkp6B2QvD8cWMpThwJBP+gb6oUTMLnt6BuP+yYRjRuzWCg/zg6+VW1d07J9qzwOI58ZitmzwTRsACi2fCU7L6eCaNgAUWz6Sn5bivWTn5mLM8HB/+PBe79iXAzbseug09D5k1A7Bxw07kHnXHsbhdCK7jiyduGogrBjRHgJ/3mX/j1ewOLLBYzR7IqXZHkkXJyckmG4iKpFhq1apl9PuqS8nLz0VmThqy8zJQcLQAUIhbNQhvk8+0u5snT6b+8PH0Z5fcqrRb5yRYNNGNx/if/k/vdc4F/VdD/9G8xIlhpm3x9IdVN4/Vq9I86cv6W/k9lDi0alYtR7kGJOliv8+aNTXvKu++bQGkHN2CozjGtuw9r8F0rLa2TMvld/oMvMICi2fgQyvW5ezcY5i7dA++XbAS2/dsgie8MObiS7AjuRbmzVsJP19PHHUPQGZWCsIa+iLrcCT+Mb4r7ry4P/z5N6tU3ghYYLHyxvLUa+Jb3L5t2jZK18vGjRvxySefYOfOnebDPXr0wK233oq2bdu6Xtlp+ERufja2Ra3G0m0zsSN6DdIyE3FUG+cJYNG+vR3vQOHWWcEeOVdfzZruqFerEXq0HIEhHS9G/drN4MbfVRVQOVfAooCSgS/HCnhYyEVeQQbyC3KQk5eMgoJcQkb5I9UkcPfjl495Bl7uQXBz8za/d/p5sBlBo1xh0DLgkPrjXuMYPAieVPfRo/xMbj6zUBWU2pY+41azBjxp8nJ3d3d6XgoU5uuwlJ6GjIw0ZGZmIDUlETnZWaZdd2bwCawVxMxXAfDhV0BAINvw4r27Ng+ZHsGAQ7WRlJGOvMw0pCcncVPN4O8LWF9NtuGPWrVD2I4v85EHwMvbx9xLRd89Tg9CFV5ogcUqHOxKbcq2YheuS8VTE39BQCNvBAR5o2W7EEQfcccPcw+ihm89HGUyA+TnwIdEYvvQZshI2ofcuH14+4ERGD+kTaX26FyvzAKL1WQGHOXLPSsnHcnphw1gDPILgZ93gMsv7g0bNuCjjz7Cjh07uBkfQ9++fXH77bejdevWf/udikHZErkC01ZMwu5DGw2j4qhowxYoEOuhF4bZ+MS+8LvrxeYAXZMsoeoUjaL6xGjqu6Pi6e6FIZ0uwehuV6NxcGu4E6xURTnbwaKNRDzGsbcBw4zseKRmHiCY2Y2MrBhk5ybx+ei58Jpj+agJN3h6BCLQtzFq+bZCgE9LBHJdeHvUIVDzLB80ssEEam3sSD+GHE41R+T1Mf0yNx2N6fvUJrg2anp4EsDlYuuWWOzaHX+COHrxOSC8W5tp77t1a4RGjRuUOz10T1kEhocORiJq/07s2bkd4Vs24kD0fraXSZBsYxfltO/l5Y1gZvFp27Yj2nfsimahLdG0RSsE1Q4myPMo877VTnZ2JuJjDyI2JhrbNm3A5k3rELl/D9LTUw0gVZHou7ePL2oF1UZYi9Zo27ETWrZqx7ZaoXadEAJH+oNVA7a/3IEt5wILLJ7qCP5dn7eBxVcmLcXE71chsN5R3HLnSATWbY6JnyxDRDzlcwIa4GhuDt8HBchLS0bTpnXQon4g9m5egXvGt8cdFw+wzNGV+PgssFiJg1nRqvSCTyXDtmb3H1i9a752VHQLG4KB7S9ELb+6LlUrZrE4WOzTp0+1AYspmUcwdcnbWLZ9DoFBxgkbscZAYM7LgxsY71lgOcCntmFUsgmi9dkkAumM7BQyUTYTe1mbmY35cbPV5xuMoADW5xVkAGgWwUFyxmEDzDNyUslq5Z1Qnz6rtod2vgSX9r+XZukAl55BRS8+e8Eijz989x8lk5iTl8rnuAsJKZuQkLGNTFeiYRcLjubRRHr0pJzYNcje1eSXAL+ney2EBHbkV3cE+7eHj48NNJZVdqfmY9rBfMRk24DYiYCPBwl3T7ilxWKIRxLGd29HPwQPJCZl4vupGzF7TjjbPbFPNryr+6mJDm09cdN1PdG5W6cy+yDwFnMgEuvWLseiP3/F9i2bkJKaQoCYz3s2e+LxIuuCmHbes7ubG9k/XzRt1hz9hwxBn/7D0Kp1FwK8ulwXJzvx5+XlEiAexLo1i7F0we9Yv3YV0lIJEFmfWEZH7eh3nmQz5abSsFFj9O47ED37DESHzr1QN6Q+c5U7AcorOuGr4HMWWKyCQT5NTaSkZ+PtLzbg8zmb4cmD2YWX9UJY5zaYv2gPNm88iCOJeVyfHuaQlZOWge6dWqJxAz/s27IeR9MP4T8PXoDzB5W9Nk9T18/Kai2wWA0eqyb75shl+HbRG9gXt92AxaYhbXDVoIfRp81ol0741Rks7o3diil/vIidBzeYe7KDPTGGXu4+aFQnDB2b90O7Jj3RIKgZAVsdbpjuBHcZSEyPQ1T8TmyNXI5dZCWTMxKKmMHioNFu4hRIbBrSmvX1R5uG3WhSbooAbzJHAov0lzycegiR8TtMfRExWwhGE82420Go6gmt3wFPXP6Jy4C9olPqrAWLfL75ZBNTMqMQm7gOsclrkZZ9oBAsFTK/hkV2XAw4o0HZVo7xABCAkICufL5DEVKrA02nZMFK+eyetAL8FJ2LyKwCmppLXCUGk2DRh4eGMd5JOK+rwKI7klOy8MOPmzD9ly0G4JY8lBgrOn/frYMXbrmpP9p36uCwdfU7LTUJq/5agOk/fkVn/LWGRRRqEwAW4CvN5KvP6r2gL2Mm57VhLVti1NgJGDlmgmEbPTwFlG33lJaajE0bVmLW9B+wYtlCpBIkqt8yldco5gPpqKN2VlNteRM0Nm3WDAOHjMbQkePQpl1n+PkHuvQOquj8Px2fs8Di6RjVqqnzl4Vb8fWCGGzfn4zuPVrBJ9gbf67ZjeGDyLQ3aIaly/bj4IEDPO0EIjcjF107N6Gfoht2rF+LuIh1+O9DF+GKcQOrprPnQCsWWKwGD1nM1oodv+HrRa+SdSG/zhIc2BiX9Lsbo2gKdcUcVJ3B4raoVZjy58sExNsMCLQDO28Cux4th2N4l8vRpnEPE9yQmZtK9jHTmJ49igWdJHJ8Vu+ah4Wbf8bBxAgDOOzA0wYqyAp6B6FX61HGlNyqQRcDKjNz08hqZZmfPdy9GcAiXS4/xCVFYeWOX7E4fAbik6OLTN2qM9C3Dl69cTrqBNSvkllyNoJFPZN8+iQmZoRjb+xCHE7egrz8rMJnVjGJCz1DBcME+jZCWP3z0bBuf/h41HZoZhZYnHYgDwcIFh0xiyBY9OacGuF1MlicMXMrn7sjZlFg8Ri6tiezeGMfh2BRfYw9FIW5M6caABcVtd+cRdzcSweIZYFlm69jPmoFBmLoiPMw4fLr0KlLL5qS/XD48GH8OusH/PTtp2wn0gBE48JR7EDmzAS2A1SBx8DAAPTo1QfjJ1yNnv2Gkc2s49J7yJn2quIaCyxWxSifnja+mLUC3/wWi2Oe9TDqklBs2xOBb6ZtQkENTwzq1B4XDG7NeVoDUXFu2LIzFuPG1EN+Zj7WrdyDrRsX4NHrhuOaC4adns6dg7VaYLEaPHRtLBFk3WasnIzwyJWmR20b98TF/e82LJsrpTqDxa28t68WvmLYU5mIDZNB0Dao/Xic3+sm1GNASVJaPHYcWEP2cD1ikiIpvpqDIJqRm5Fp7disH5rXa0ew54k1u/7AzNUfI/rwLuN/KB8s1efvE4hhnS/D2O43IMg/BEdSYxBOkLonZhPiCAbzj+ajjn89U08n1teEPokChst3zMHs1Z8hlm3a6/OnKfr1m39BbV5fFeVsA4sCH7n5aYinyXnf4V+RmLLbgPuaNU9dPNcWI1NAJqwWmgePpq/SWDq5EzCWeFB/B1jUfR+M3ofvvpqM2TN+JMuXUmmBI3l5eZz/7ujVdwBuuv0BNGveEj//OAUzpn6DxMQjLgfCOJrXBuATmKqdLl174NKrb8KAwfQXq1W3VB/OqlgfFWnDAosVGbXq8Zmp8zfi1ckr0CysA664pRf+XL4J381cRybRB/65eXBPzoCHrwfqhTZEi9btMaBvCyxZuJhuGIyazk/Baw9egsvP61c9buYs6IUFFqvJQ1SU8N64rdiyb5nxMerUfADaNOrGF7ZrkjfVGSwKtH25QGBxmy2AhV9iAC8bcD8a123BoJdNWLBpKjbv/wup9GUzAS2FkbOStGlcNwxDO12Kfu3GIZBAbtGWaZi56mMk0KQsRtGNIGRQ+wtwyYB7CPAaEHSuxZ+bvqepeRWlelJtkeaF9YldFGAcTmApU7/+PX/jt5i7ZooxcQtABpBZfO2mGRZYdHmN2HwU8wqyyNZuJFCcRUaRAVdHxXidHCxU+EhOZgaNOkDpqkrFAWNoyGiENhgHXzk3FSt/B1iMj4vBV5+9h2k0PWekp9Pvr+ygFFeHV0BOIzN42Gjj07h6+TIkJVF/jv6WrlghSmvXzviLYRQb27V7L1x53c3oP3gMo7ODKqUNV++5otdbYLGiI/f3fk5rOzziCF77aBV+W7gHdz4wFHVa1MVPv27CgYNHgJRkeEs5gWsrIz0TF10+Fh50W5o//w9kJsUj2A945f7z6bPY9e+9kbOodQssnuLDtL9YK+MlfYpdMR+vbLBYmfdXHCzK1NywdnNcP/xxdGUwz/7YcPy0/D2ygCtoppTj8nGfRt2XLajgqAlWuaD3LQR5l5sggG/o57lix1xjsm4W0ha3jHqKpuyeRpbnx7/+RwC6wTCFDuvjhls3oCEu7ncXBnW4yESjf0nmc33EQvYhl5G3dS2wWJFJKV/AY3n0M92FPYdmkdFdR0aRASYlgKIdJJIUNsX2jAsbNM+/8PeFQeuOgnPFJtdgyi8/7xC0rH8h/UxHM3qdB6zCz1Y1WMykTM20Hz7HlI/fRcKRI04BxeJrzNn1JiBnxqMQTZec32U9NtOG/bMGjJ/s8WmCbPh7AVM3PqD+gwbj+lvuRbceAyjlI8HjM0OX0QKLFVnAf/9nzBTlFHt7yhrDLl546WC06dEMh7OPIf5IAhL37kIWs7jsj01Eu66tMGJEL5qfI7Bm9SYkp0bj4mFd8Nj1I9G68YmHx7//zs7cHlhg0cVnp5dnVlaWcVRPJ2sg8Wu9WD3pbO7jQ3rc39+c9sUmOFNUn+rKyMgw3231gdGJJ9bnrJbbqYJFtW+/N92nzF7aNBQtqfvS/ek+HUVjlne/x8FiuJGyEUt4+cAH4OXpi6lL38bS8JkEfemFkjk28GAvRcEwBH4Na7fAjSOeIMgcbMzR3yx6DQmMaD2v+3W4dMC9Bmx+seBFrN9D0MfTpz5bhEFKiDyrDZm4bx39HFo37ILFW2dg6rJ3TPR1gG9tgkXLDF3ecy35d0U1Z+bGIyJuJvbFLKLPYnapQFFAT1rceTmUfMnM43dbQIebOyPj6azu40cmshDM2DeQ4u3ZpoiAKOhe0I5uG9eaoBc7/qlKsKh+r1gyH/97+0VsD99iAlDK0iy0H4Dy8vJxlOvMzHcGsnh4uBeZk8uM+DcC27ZDVXnKAHZ/RK3vmgKa0obkoOm9omAbgb/S6tA7QOv+wvGX4rpb70WjJmFFa9TVuVHV11tgsapHvPLa05z9Y1UUnp+4CE3bt0NawWHsPRCPcRP6MRiS/ubRNRGflIyuPesg5lAetu/MIMN+AEfi9uLV24bh4sHtK68zVk2wwKKTk0An+SNkCvbv3489e/YgOjqaEzOJmmbZxldOYEqZUho1aoRWrVohLCwMISHUKyslc4pAohzT7fUdYFSXMq+oPhV75pUmTZqY+kJDQ0195YHQioJFbSKxsbGIiIgwXzExMUhJSTHgVf6AAoh16tShllVTo9nYjBGT+rcroNEOFhUV7eddC9cM+SeGMQhF0dFfL/qPiU4uHqziTk05gUoBPrGKBvQVAsjze9+MCX3uILjMwqS5j+IQxVhvGvEkTcpjsJYSRD8ue9eYsu2btZhMmaFz87JZX46tHu6R+r1Eny9iXRf2udVESX/465PYH78N/sw5+trNMy0ztJNrRJfZAlqy6fu5ls/1Z6RkRJ7ko3icPeTzyDiK1MP5yEl1Y4CxF2oe8+UzJ8hyI6DxzIR3rRzqqeXBN1ASGXxghYyDI8Do6eGDpsHD0K7pNYyu9zWXnE6w2KWdAlx6U2amo2nrSEIM3n/7Zcz46TvUJOjTuimtmChnSt34EIQF1QlmJooA5NdwR35uNjKpGZeUdMSwejaR7ONAztEBqqzHo3UjMKr1G1irDvwDAoxrSz4PVBnpKfRzTEBOTrYBp+qvI2UB/U6AsUWLFrjz3v/DkJEXUshbGY6qP7togUUXFm81u9TObk/7bQemrziAiMQk7IuORAbF8oNq1ceAAQPQv1dt7NgWhY1b4xEfF4mjWWm48oLBuGdCD4QGWxlcKvORWmCxnNHUhBXTtmvXLvz111/GzCtQJSZQpTi40b/FMNajoG67du3Qv39/ivZ2Q+3atYtaUX1paWnYvn27qW/r1q2mPrF4KvYNxpjX+DIWaKxfvz46duxo6uvUqZMBpaUVV8Gi+iPQu2nTJixfvtz0SyBWIPGEKONCs5TYxcaNG6Nr164YOHCgAY76nTPFDhYjYraaTCm3jXmeepJD8du6rzCLvodJmRRBJjg0zBIBXLumvVDHrz62HViNxFRGxYlH4ZhIoLtz6ECanJ9mpHJDfECwePDIXtx53ktoTT/P7bx+98GNhaxiTVOf/CMVQRuXfABb9y83OosUJrH9nn/v2WoE7hz7Ek2YHnh/9qNGysjXMwCv3WIxi848WxtQ1BdZxZw4mv+nYf/hxYXaiTbQZGMGZWq2yeVkpuQjfm8e3PLroEmjzmjStDWjbhsz6CmI8y+NZtxoHIrZgZScHZTNSIFPLQYxGXFtR2ZT4UhGC/s1RYem15N56H3awWKndu648Ybe6Nylszkwzv/1Z0ya+CqiIiPLPNTp4Kn3RGjL1ujZeyB69+mPRm3aw923FlIPRmFP+EasWrUUm9avRsJhmzpCSSBnfyalma2Lfs9RqdewCfpQP7Fz1z7o2KUbjtYNQc7hOMTs2YHVq5djw7qVFArfa1t3Rs7n5PG1+y9OuPQq3HzHQ2jUNPSMYBctsOjs6q3e181ZvBFT5u7mu5tZiNjVpu26oWlYXWzbuBp7NmznYcsNfVrVxvDebXDJKOoxNgyu3jd0BvbOAotlPDQ7kFqxYgXmzJljaFg7iLJtfraNz16Kgyu9dAWqhg4dijFjxhjGUUVAbOnSpcxrOc+wimIP7C/n4vWVZBPEMIjNGz16NIYPH25YRkcvdVfAojaAgwcP4o8//sDChQsNaLX5QtkYPEf3Zr9vMaZt2rTB2LFjDYgVgC2PaTjOLG5BwzpkKQjuOjTtS7PvRMzf8C0FslMMiNDGW5uRzDePeobSN53xzZLXyRb+SVYwx2yaAiTNQtrhnnGvkklqgw9+fcLI6Nx7/uv8fWvzd0Mb2pIAFH3XP+MY7fzp789jx8E1hl2R36NK60bd8fCEifSJrIv3Zv8Ta/b8aeR1XrOioZ1+rWkpSFz7SGo4tkR/iuS0gwb024vSH9ckWKxRkyK6PGvF7S6Av1cL9OpxIVq3ofwNM4oUL6ovNeUI190G7In+HTUCo+DuI+1BPUmbfI6Zj/pP8xUEngT7oSFj0D3sLmP6Lo9ZPEb22tNI5yTj/G4n6iw6ks4xbZm4Kwahta+BWyid06lzN67rRHzy3n/IKn5Of00F8jhmFbW+fH2pADBkJCbcfB+6MdpYHoAly+HDsVj0x2z8/P2XiNjN4KDCC+zr0v5+KPmesK9dzWovHjQ7dumBiy+7Dv0GDDMMZsmSlpaO9WuW4JvPJ1PEe2VhoBjXYOF7zd7eMY65rB5hLVvhiedeQZ9+Iwt9F52eHn/LhRZY/FuG/bQ0Onv5Hvy6dAdq+tVBVGo29kXuR3ZWDtoyJ3RIkA9uHd+XkjrNT0vbVqWwzNClTQK9JGWGFZCaMWOGAVV2k6tMwWILg4KCmFPVz4AkMYMSwk1MTDSso/2lLRA1atQoXHLJJcYk/euvv2LWrFmIj4839akdsYeqT9eKpdNnxWaqfdVnN03r2uDgYJx33nm48MILDeNYsjgLFlVXJBmQmTNnYsGCBaYt+wane7L3R+YrgTfdkxhImcoFmFX0ewHYiy++mA7GI8pkPHV9cWaxAUWybx/zgmEIFdH869opSMk6YphFCSFLoPveC94wfoRfMIJ60eafjDi3nVmUtNDtZCbrBzUnWHyMYHEv7h77KsIadKQp+aDRTLRlZjkeKKE+6G/z1n1TpNFoA5/HTD/uu+B1AkR/Mov/xPq9i8ks+lvMogtvSY1jbn46IuMWYmfMVJo3M0x6OnsRWDQpz/lDYjQjbTObY9TIuyn/QpBWzKu0ZJP5+QWIjtxKcd6fkeO7HXlHqb+pZ2tSAwo2SrCb0JEpAsk706e1H/q1fgx+Pg0MWPy5UJRbc8GeMMWwoPyvgP3zolzTWJ+Uwgwu7kiiKPfUQlHufFKZBYUp8gTA8vmz7lP30r2jO+66tS8Zu25Yu3odJr35LIWxl6Gmp7fD8A87czfqvPG47e5H0KJl2fnaC3iQnD/vF3w86U3s2bXdZGHR4dIw5TIZ86Cjd5F8HG3vGxvrqr/7eHuZTCw3kgXs0rW3yQVdVtlEdvHdN1/Apo1rkcf1rYAk1aPgMBWBxZxsyljVroX7H/4no6PvMzmsq3uxwGJ1f0Ku9U+HpuV70pjtLJquKu5cz+4Y3SEEnZooy9Zxz3TXaq341QkJCUzhyWwydFHz9fM1lj8/P/+KV1iNP2kxi6U8HIG1xYsX45tvvsGhQ4eKzEAyMXfu3BldunQx/nt169q0xwS2BCi3bdtmTNXyQZSfj4qAl8CUwOXs2bONPxsPSUEAACAASURBVKA+I7DYsGFDU5fqFBMpP0C98AXMVIfM1Js3bzZ9sNenNgXQBBhLmqSdBYsCq9OnTzfg1Q4UZRrTPcl03qFDB9M39dnurylwuWXLFvMlhtSeXUL+lFdffTUGDx5sfKNKK8eZxXAjeK0glQHtLsA6snjfLXmLuor7C83FxwxYvHPsywYsfrPwdSwK/5nRyjbTvzYxaSleMegBXu9u81kkWLyFTGR3mrUl2j1j5Uf0lztiAh2KM54S5pafowCpio2Zqck80Newvn8gPSsZk+f+G7tjNprc3JbPovNvLwW2pNEEvSPqW/qQriqMgD5ugjbjzX/mZOQjNcofPTvfgJ69Rhcy2CeC+pKt5uYwCwvdC3bET0Fq/k4UEECeGDwiECdGj6x0QCt0bXwPmtTvj12pBfg+Ogd70uV0wLlTyDQbTlJsJP33AsgsTvBPxoXFmMVvv9+A73/ehGyu4bz84+HYBQXakExYCfp28cH9dw4w6f5+nTXVmKAPHog+wQRd3Ews8NeJTOL9jzzNtHqDnRrYnBwGa338NqZ89C7i4uNOZCzZlZoEgR6eZEe5du1BcHqvtGzVGnfd/xj6DhzBvzknvzVv7nT89xX66+6LOL7vFuulpKzktnHhRRPw+LNvoj7N29U9KtoCi05Nsyq/KCszCwciD+BwwmG6m8QjU25d3BO197Rr7zgwZRP31TmL1+EIPba8vTyQn3eMbHk9TBjZEx1alK+Fuz/qANazjhT6PpI7N3uD9vNevXsbEsbZspsuadqXM0kQaS8M5/68e9duHho74z+vv4GWzLR0NhYLLDp4qjq979ixA5MnTzbgT4BCL2IFrdjNrppkjorYRfn/ycy8fv16sis206lAlFgAMXMq+ll+jaqvNyerAKCjItC4bt06U58mqFg9gTT15cYbbzR+g8UjpZ0Bi2IqxZh+9913BriqiNHs0aOHYS0FXgPoCO+oxMXFGd9G9UeTR0BSpXv37rjpppsMyCwt6KV4NLTMhRf0upmBJbczcjadAS6vYUPEYsMGahE3qB1GppA+iI274euFr2HRVhtY1IYl+ZxrhjyCgR0uNGLbn81/gb6IUSYS+jyKccenHMAXfyqt4Poi2Rz7vWiTVylu+q8b2AA3DHsCPVoNMxqPX/75qmEgA3yDrGhoJ996Nn/FAvqC7sOmfR/jSNruE0zQMt0KKOrZZiQxICy3NcYMfwoBgRREK/SHLa+prJwkbIv6ATvivkEBN4qSpl71oSYDY7xqBKN10A3o2uly7EgpwJdRuQYsuiny2vbwzTfjO0mBd4HFi/yOg8Wk5Ex89tUafPXDBmOOPQ5KbT6z5nP8r183XzxAsNiybUt8+cm7+HbKB0jnpmdnq4vPMd2jOxnAW+56GNfccBfXV2B5t1v0913btuOlZx7GX8v+dByEwtvRO0DvFGVG8g/wx6VXXofrbr4fIfUaOt1OSkoqnnnsLvwxbw5y+d5y5Fai90+vPr3xyn8/Rqu2Hau936IFFp1+/Kf9QrOXrV3LA9VBHIiOwY5N23gw2YXI6P1ITc+g1rYXnn3hedx3//3F+mLzJdJe+sTjT+D3+b/Dj0ohuQwOa9w4DLfddgtuuuV6pqgMLbf/P0ybhceeehqR27fxXWBzmenJfev9SR+gb7++5X5+3m+/kRA6gIV/LsCChYsQT3/ifPkfs7JcMvHncy9/9733LLBY7kjyifIlSnKBaa7o+2b8WwhozsQiQPfTTz+ZL7F5Aj929mzQoEHmFF9WEYBSoMgPP/xAR/VVBtwVbU7cbLSZCChec801BiiWJ4ujPggEqj4BUdWnjWHYsGEGoIkBtBdnwOLu3bvx5ZdfYuXKlUV19enTB1dddZUBe+X5HsrkLr9LjY9exto8Zbq+9NJLDeMpNtJRKa6zKOqiDf0EbyC7KL/Elbt+xy8rPkRUwk4DCCXAfdfYV+hL2JVZX/5DAe6fGTiRxrzAPhTevggTqI2oNHwzVnyAeeu/Ya7hZHSmkLnYyoZkJZcyfZ+CZmIJIu1Oi8Xvy+6LpZR/YikVWe3JzABTl040bYmBtHQWnV+9xhzM7DhH0nZg474PkZZ5gOCQJmjj4Gcz+cpsfJRrIyeV+YcDzsPQwXe4REwVHM1FdMISrIl4E9nUxLThvuPBGMY860YglxuAFv5XoX/fm7GdzOKU/bnYm8k1Q9aRcLLopgzr5wAsHknMwMdfrMK3P27kPZwYIVy0jrmB9RdYvGsQGjQOxieT/kt/xW+KfJqL+xaKBVXmmrCWbfB/T76MwUPHOD+wvDIlNR9vvfIopk391Li7nOQPWTi+alPvkqbNmuKhR5/HyPMm0MWldKbfUSe+/HQi3n/nNUZ2Jzj0u8ymKbpdu7Z45c3J6NZLB1XnJMJcuuFKvNgCi5U4mBWsKj4uFkuXLOFeuNq4PClYNCuTKgcyIzMZhY5enj4B3MeC8e+nniL4u6VYS0exb99+PPXYY5j9y3TmKfendcCdLhCBuOe+B3D7nXdS1okHTifK9Nm/4ennnkMU2f9aZONTqdfYoVNHvPO/d9G3j2OwuG/fPvryrkNSchLeeecd7KNSiAdTdsozRXvwKMYQNKE1Tu8hBbqNH3+RsQ6ejcViFks8VQE9gamJEydi586d5oWph28HQvIvdKYI4IkR/OSTTwygsr/g9UIXuBMwE6tYnhSOvS0xlEu44L766itjnlY9ArA333yzMf/a6y8PLIoZ+P333415XSyhJrkCVW644Qb07dvXaSkcmenlyylTtvwq1Z+u9N26447bDRB25OBfMoOLJ02AY6iNeD4ZRm9qLf4VPgsLt05D1OEdRq7mnvNfM1lspvz5kgF/nsyy0qXFIIzrcRPTu3XANgpvf7v4DcrcbDdBLcoxPb7v7aZOCeUs3DwNS7f9QhP1PvrSSZLIxggJuCjqOcgvBN1aDjH1NawTSmZzEb5hfcoXLQLSyuDizEw/fo1O6sr9vHHvZPqfEiyaSHP5FdoDUqgnKL/CnGC08r8HfQaMdqkBRcHHJK3G2j3v8HBw0PgNngwW+eByfBEacCkG8UCxQ2AxkmCREj3uhlk8EVw6AouJSZlFYFEsZMnDU3Fm8R8Ei8Eh/pj87muYPfMnAxb1DpGPnz3wRr6G+sygISMMiOvcrZdL952bexSfTX7dCH3L/aM05t5ELJPlaNOmLZ588R0T1FKWfE/JTmh0/vxtGp578hEc4jvG0SFW7yG9d1558wP06T+cJnDnTNwu3XAlXmyBxUocTBerSibAWv7Xcsymj/5M7hNJZK69fbx50MuGD/33W4WFok3bDgzWrA83su7BwXVNMGg3WriKl/+9OxFvvvQ8fGpSi5TrNy4xDbfedTce+/fTjPS3BY46U2b9+jueeu5ZBsZEI8jbE6lMj9mFAO+tt9+hKfrkNfkbXbS+/vprLFu8hObyBB68KDlF2Z66IXUxZOgQtGndxoDV0qyMzvTpTLrGAoslnpZO7ooM/vDDD01Qh17M8qO4n9S4/PlcKaLdp06dimnTphnHdBWxkjId33HHHQ4DVMqqX+BOIO830uHaGCSUe9FFFxl/QTF7KuWBRW023377ralDG5vM4xMmTMAVV1xRKiNYWp+kxygwvJamBfVHfh+33nqridZ2pC9ZHCwqN7Sc54MDG+LC3rdhSMcJ8GBKv/ColVi1ez5fKBkms0pTCmbPXvMZdlGLUSxjn9ZjDLCLjN+Jn5e/j037lxrtRDn7a4NuVDcUE/rehb5tzzMb9CamT9y0bwkOJEQgI9uW8s/LwxshgY1NJHav1iNQN7ARM41sws/M+BJOvzhFSWuTtcCiK7OdZh26ECgP9NqIt5GcuV8KlqzgeFYWyebIp9DjaAO08nkE3fsMcqkBgcXY5LWMjJ+I1OzoooAOeyU2ZpFBKFlk1/zHY8SAR04rWDTM4t2DeJj0o77iK9wQv6dFxabhaZe+Ut9MvygyPmzYKDz4r+cYoewaWMyjye2zyW/gs4/fQ0I80/rxneSo2O6/JnVZW+MpgsW+FQCLC+dNx7MEiwepI1saWGzStAlee/sj1j/CAosuzeBz5+KYmEP44vPPacH6iqbm/Uy84Gn8hTvRN79P3z6oVzcYncnq9aRFq0E5gO/Rf/0Lk9+bSNckP7qfZDNwzQfPvvoWLmMKyuOSF+WP7cyZs/HMCy8wsDMKXm7UDqX1U9Jvb5MY6j+gf1EF2s9W0yL46cefYMfO7QwW8zEBp2IQB3DvljXw2uuuO0ESr/zWz/wrLLBY4hkq2EMAT196+doBmfwDyzMXl5wOYhdl6p00aZKJflZ9AlQCZoqOdrU+nerlazhlyhQTfaVNQ6bo2267DQ0aNHAKLEpQ/LPPPjPmcfVHAFifl3ndFRZCjcnVQOBVEdXKZiOWVMBV9+ZIC7IkWDSbamHk84iuVxggWL9WUxxJj0NaVhK1GJuYiGSZknPzc/iyaG4YxIiYzfhj4/eMWF5k0vwVlyyyyeq0NQErPVoOY7BDQySzPvkxKuBFgMPfpxZN2A0YSd3MmJuVEvB3SvdsiVxOHxRFetvYJAssOv+Cs0nKUDcxZQtW7HqZz+8AgyG8ivmGGtjE39Gn0L0OWgXdjC7tL7O7DzrVUD7nwIHEpdgYSd/AzMPmMycyi/JZZMRwuh+a+V2BYYNvKwKLEWUwi4ElfBZdYRYfuGsg6jeog3f/+wKmfvs5DxqOU0sKxHUnY/LwYy8akOVKkWj2ay8+yvqnUCpE2XAcRzYLoLrRRNaiRRgeefxlDB05rtSkAI7RJvDNF+/j3bdeISi1qTWULHoHNW/eHG++9xm69xpMP0zLDO3KszwXrlWg58cfTsbHH33E9+lRsoje3K8OoyMjhV98+RWMJnvoSnns0X/hfxPfRf0Ab5quC2iF8sFTL/8XV9x4k0tgcdYvM/DCyy9RU5SR1Pyk1lELsuRvvPlfAwJVVq9ejZdefBHLaMWTUL0nGdDs7CyMOW8MWc/zcNlll9EEXrrOsSv3daZda4HFEk9MofBiy2Sq1UYkPcNb6EOhwI+KFAXKvPvuuyZgRkVSM7fffrsBZ64WgSudesR6itVTka/hXXfdVeQfWh6zKJ/Hjz/+GOHh4ebzYk3FcspXsSJF0d0CjALD2qzEUl7HU5fGrWQpCRb1d5tvlyJYG6ALfQ6Vwq95SHuyfQ2MzqGKAF5qZiKDWKKpj7jWpPFTFhhldlE5yReRkW4hgU3QtcVgY7ZuRi1G+TfK39FW31EGYsQzy0gkwqNX0/y8kKbsHaad4vVZYNH5GWEzuVISJ3U3lu14htlzIulEfqLLhjEb89l4MpKxeYPh6Fr7KXgHOZ8FJCs3mQzzNOyK/QE5PCTI/9Dusmgs3QKjNQuQn9oEzX1vw9DhY8pkFm3R0CcHuDgLFgd098P9dw1AaFgzk7llysf/Y0CbLeNR8aL5JrDYgFJX9z/yFCZcfqNLIC5qfwSeffwBLF74e6mi2fa1pLXQoGEDXHfTXbjy2jtQmwyOs0Vj+M/7bsFvc6fR6kC23oE4t5jTDkwQ8M7kr9G2XRfj01mdi2WGrvqnI9eke+++25AJgYGBjHTOZFKJDniOwSvDhrt2UFLvX/3PG3jr9dcR4EmrBNdrQvwRXHXbncak3Kj+yftMaXc8a+YveI5AcN/effRH9zPJMbp07oI33noTvXr1wpo1a/Di889jES2LQUG16KeYggD/AFxx5ZV47InHi7SSq35Eq0eLFlgs8RwEet5//30sW7bMABmJad9zzz3GdFyRogEWsyj/RRWl7lN9ijyuSFGo/gcffGDApzahnj174k76TbRta9NsKw8sCmwKLMovU5/v16+fAa/qV0WKmM4vvvjCyAapvnHjxpko7eJBN/Z6HYFF+98E1PQiUEaWxhTsDiGrGEiBbKX8y2JgS1L6YSOtE0P/w/TsFGNOloyHo2JjLBlxS3AYTBNzI9VHs7MCVmT+zshKZSDGIQMWY/iVkZNqfBlLbo4WWHRtRsgNIC3zoGEWD6dt5Ic9TmL+DKBzZ0R7QDN0qfUomjbv5lQjChA5TLHv8OgpPDRs4Nqk3iDN3HY8YwS/aeKWfE+NjDbo0OBedO/ZG9sZDT2F0dCRDphFgcWjnHP+FWQWZYaWdE77Tu3w7ReTMZHsomH8ZQsvUTRffejvPI75le9+4HGEtZK2ZPlFeoffTnkfH/7vDcTExpi6TbCQg6I5rHkvJYOBg4fgjvseRSeavN2cDEJZv+YvPPbQPdgbQeHjQrH64s0Y3UUyp8Pp1P/i6x+icZPqL4BsgcXy51hlXiE//xcYRDKVwZgNuXdmZmWiU8fOeOXVV4rYO1fa0wFm0+ZwPPcMQdwffzLDUy2y9zkU5w/AhMsuxUP3342wFs3KqdIW2DaTzOJLNENH7I2gYkAgkiih054kyXvvvU/VgBBGWz+OefRTlEuXXJE8PTxxPdnLhx5+2Pz9XC8WWCwxA+QX+B7D3yUPoyKweN999xlQVZESFRWFj0jHK7WfwIhMOAJ3ynpSkSIJAUn6COypiFlUfXZtp/LA4oYNGwxzKkkgFYFNgUUFpVSkzJ071zgBKwJem4kYWIFFe8aa4nWWBRZ1nQCjAKenhxdNDf7Gt1BBEpLTEZMkUW6xV2IzSgOK9va0odp0IFkfA2MU9ezB7/pcXn4u9fMy6BeZaTZebcCOWBQLLLo4I/hiz8pLZODRFDLA002mlZolgJN+J4CnQ0DD2r3QLfRepugrG3RoXqVmRmEXUwhGHV6A7PxkE9xSnMHTv90YCZ1NiRy/3F4Y0e8RhNRvZpjFLxkNbTNDnxgNXRwsFtdZFLP40ZSV5UZD9+nijfvv6I8u3btg9V9/4tXnH6PExzpmTjk56ENA2mR1atKY0jl34JIrb0bd4PK14TYy5d/rLz6ONauW2SR8yiFi1Y7GRX6F4y+5EpdddTOaNGtVrsLB3j3b8eYrT5G9nG9yRTtiDOVWow307vsewc2UAKrtICOMizPmtF9ugcXTPsQnNPDFlC/w8IP/ML7wNRmZryCXO++8C2++9VaFOiKwqPfFksXL8OTjz2LDxg0ICvRnliS6mxAAjhw+FE8//ThN3Lb87I6Lbd3Pnj0TLz3/AvZE7CGz70Px+TzqkbbE5I8+xtw5s/E+9325kUi3NJNuVQ/840H846EHz9roZlcfyBkPFk1kYqH2mW7eOHkXZuUoTwLG0WAVZxb1dzFkAosVBXcCUZKpUUCJiiKnJJkjQe3SHNVLe4gKklHwjXwOBWp1n0OGDDFgzw7OygOLOvl9+umnxpytsRKjKJ/FioBhBchIzkcBPNKXFDhThLerzKKdCQzwCTIm4xb1OzJQJQy+3oEG3AksHkmNoWzKLmN+lg+jZFrsvoUlx8suW1KLTGJovXZoXq89/R1DjVnbBj5zkcD6IuO2Y198uPFntEXsnmjStsCiq68TmKjzyNjF2BD1KgG+AoWOp/uzrU/93yaI6+7uQxZ5ANo0uISMMnMjM8CpZCkoyEFiWgSijizg81/MICXlSjZZwk8wQSt4huJdyE3yRSOvizByxJ3Gn24nweJXjIaOyCggWDRPuKgJu3SOP10SLvQ9rrN4hGDxsy9XG7BoMr6UMMfao6FtYHEAwWJnxMUcpF/hE5j249c0s/M+SoI6m5a3WfMKQLn4imsxitI2TZq3cvgeSE9Lxfp1KzD160+xdPEfDLZLN6bscotkdAgYvdgHCXOPHjuevovj0a5DF26CJ4+vhIXDN63Gd19+hD9+n2NMhqadkv3nQOSRbalNWaw3Jn6KQcPGmnSC1b1YYLFqn9AHH0zCIw8+RB/6hsjIzOCadsODZOYeI2t3qmX5Xyvx6Wdf4Y/f/qCeaSLcfL2RxgjrIYP64aWXXjKBJ2WVuXNn48XnnsfOXTsJZv1MqsABA/vjCiqTfDiZ1jrqmQYxgYasZDczUPPpp582iTKsYhuBMx4syi9CrJ09m4iCRmSSFchzNWBDAyKwKGZRZmhtEqcKFhUw88svvxi/PoE9nbgULSw/SFf1mGTiUuCNAkoE1CTjI9B5/fXXF4lolwcWBV4lvyPzsZgC+ZQo4Eb6iPaIamcXRzQjJgU8lTtb91YRsGjbeIEmBIn92o1Fx2b9aTYORaBPHZ4ebbIrEhoWG5iYHot9sdtNhhZFQWdkpZhjZ0mfRQFCAc7+bceiQ7O+BIrNmI3lRKdk5ZlOSD2EiNjNWMX6wiNXGubSwIlCcGCBRWdnwvHr5NAez2w6mw4+S5AXReBy3K/QfpUdmOvBi2EMDuiARkEDEOQfBj/P+vwdzUAF2fR5SkVK7k7EpqylJM82BjMlFeo12qXVbYdDIRsRmLnUUkRSa/TucAc6dpYloAZ20gz9NdP97WPWGPeS/nWFPot+BIvn+5wIFqd8vRbfTN3I9H72TDF22R1buj/1QD6L99EM3alLR0bk5xlR7vcnvozkxGSHANB+iBFgbN68GbOrDEWvvoPQPLQ1N6kQE5ySlZGGhMNx2LB+FRbMn4ud27YY3y+j91gerVg4wKYd/udN53xFmnbt0RsDBo0wItqBgUFGHDyPPolpPOCtWfUXN99Z2LhhjWFaBBQdtSPztkzQfQcMxstvTEJoi7ZFedVdnyVV9wkLLFbdWKulT2m1uv+eu8mah5j9JYD7y3Nk866/4fpK6UhsXDwWLVqGTye/g7UM0vShkHdGZjZluIYwO1IXXFuoXeyosVlkFp9/4UVjlfMkTjjK+SyLWlBgLUY974DiFWpTJk/ZZX6m3+Wgwa7HFVTKTVbTSs54sCh5mkcffdS8UPWSVCYSReOK4aoIs6i0ehLflI+h6mvSpAn+8Y9/GAfYihR7RLT8DMUGqkinTOybWEFn+yhpGkVqKRLaboIWmyh9ROWetrOU5YFFRTMqN/X3339v9BHVvoJcBF6V19LZInCoVIGqRwBU9aiPrjCL9s2zbZMeGNuDGTcYkCJTcUwimaTDu+lXGGNAoj+BniKhQ+u3N36McfQz/HPTVCwJn85AiqQif0M7y9ypWT+M7XkjpXH6GCZxf/w2+jmmEjj2MdHV4ZGUxznKqE4yjqr74JG9jIb+Git2/GqEv+2A0QKLzs6G49cJu2XlpGA3g1DCD01BQS7zFosQs+fZM4DnRJ87+cd5udcmoA/h8wihhJIvg5eO0k3gCNJzDxnTtnwWbbRkMcqLP9rMrrb2M+K8Eewxkvmm70RggIThaxgz9LdkFiMzqUFYMmCj0GfRNyOOYPF4bugjiZn4nGDxh58FFk1UjpljhXymDSyyrn5dBRb7E5jaTGDbwzfhPy/+G0sX/uYwxZ69Drv1Q5lW6lPFoFGjJgxEqWcErtPTUhAfewhRkftt+qU2Mcmi9p15IsXbcScA9fX1Qz2207hxM6ZHq2tUCzIJSnX43Ld3Nw5zAzZBOIWAtKRPpH1tC8w+9cIbuOTyG5gH13GGJ2f6V5XXWGCxKkcbjIL+EP944AEjCycmWu/frtxf2jOFn1yCtF6NekVNSunoIMm87jVM6lUJbSnLku3nbKbY7EuJnfNJhvg7yEG+dvVyTP/+WxIxM3HksPYfcC/Ix0BqmXaiduKNTFYh3d/iZcYsBri89DIiKOXjw3eON0kImZ0li6Pc6Vp/muOSt+vffwAPcaHsdztMuISJJs6APOin+0mfFWDx3/9mLl+eFgRWBBYVkSuxar0UnQVjGmh9XmZagUUNjIp8AR966CEz2StStDGI1pYpWur1+rf6JV9BAT1nfAX1Gd2fgJlYVAE1vdhlOpYJWeDTXsoDi7pOaQM/pwaWrlXRmCl39eWXX+6UlqTGSWBa6QIVVW3XlFO/nAWLMi/r5dGcZuJL+t+LXq1GMi9zElbu/I0ZQJaYwBMFtijdmtinIILEsIadMLD9eLRv0htJGYeZ/3kylm+fY/QT7a4IbRp3x2UD7kPn0IEGbK7Y8RtzT/8BXy9/3DHmRUZZN8SUP15iVO16tKLg96AO4/m9qwl2mb5iMlax/dz8LPOSs8BiRWa8zff0cNJOrNz9MjLyI3GsgLRfDbu/YOnfNeY1jXC25ga/QBFeJYAxfksOnPUMdhSzfAwZydxkksIwoMc99F8Sq2hDkEr39x2ZxehSwCJtsxCzONY7GeMKc0PLZ1HM4vcEi7bMMzau7Ti3qHs8hj6dGeDCaGg7WMzmQexHyud89N5riGMwSlnSWHZLiICy1rK5VgcuriFtYCrSDnWWTSztSR1vx5aJxsNTbgE1KC6snNc27VcTkFMIiB3Vo/ePDr196Wf94usfoEVYu2ofBW2/DwssVmwNV/RTkst5hOSKGLpjOnzw0JfATClZnD/2opVpy2mmQDCTsd38S78350p+aQXczj1csjY64BQvdj/GxMTDWLZ0Odfc15jPFJUFx9zg7RfIQ9YR9Gb6PsncXHH5FWTXbRnO5tAMLZZz954IuiR5KjyOPrgelM9pjjT6KEZRiD41KZUHxHzDymt9KAudBLuFA+64605aGp0XAa/oGFbXz53xYFH6fgrYEBDTCUEvXUUaS0RbJmRXwKIEuWWeVbRw8brELNp1DCvyIMXmCeTJZCvm0p4rWmzl+PHjKSvQ0ZiUHRWZmwXuxOJJs1H90gage7v22muN4n3x9IPOgEXVIdP4jz/+aHJVa4yki6hMMIpmlh9jaRudPruOTvwzeaJTZLY2Ebu53xWwqDb9vYOM8PbIrlcZYKi0fct3zDb+iTJ7Fe5gdkc3LmxvtGzQBeN7344uYYNw6EgEUwG+iu3Ra41fo3wUrxz0EAZ1vIiaigmYs+ZzZvv4g/XFGlby/y6ZRO3Gxnhvzr8IIucy/Zsn2jbuiYv63WG+R8RuYV7olw0TaaJKfeswN/QMk02mKkppi/FMS6Gpl3lOdiZ2HfgVu5InI9cIVQsL2beCktDL9u9jDthHA5bkj1gCrtmvrUlx3ez0fr57cwAAIABJREFUAqRHB6J96CUYOOBaZomwSSRpju0is/jjgRxElQIWJZ3jzUj70QSLFxSCxSSCxS++WYMfp2/hVuYYLOp+enX0wT139CsCi2oz5tABTJ74Kqb/9LUxTYvxLzK7l5hERb8vTpgW/mzeWyeTsLYaiv1eBy5jhi/00z5pnsqH0c7kFh9Gez2F41RaW+qHzNNNKfn1rydfxLBR4/mu8q2K5VApbVhgsVKG0elKPv/sEzzMNHyBjMg/VrivdOrSFaEtw0yEsQ5Z8mPMFeto1vaJh0A7wy3wNoLuWiIwykuvu3PHTsz9dS6+IiETQSDo7+eLLL5zfJgtRjJu9zLmILRFC7pvzcCT/34KCbTweRMsZnC/1173f//8P5NF5hAPePJj1GFXCiZbN6xHMBnSJLqVBAXVRn/6N4YxIOZB+mQqUO1cK2c8WBQQU55i+fLZ2cC6deuanMkCUnpZOwMY9eJW5LKAokCZ/m0X5JZPoKOMJK5MFmVOEUCTCVj6TuqT6tSJRRHN0jmUybs2HWz1N5nXldZPEjnSf1I+TZnaVdQv3Zt8DUumGnIGLKqOyMhIwwwqhaDxiWKb8lkUgypHYfl9yswtECkQqP5ofARc1Z/9+/cboGgfW313BSyqD93DhuLaof80uZz/2Pgt5qydgoSUQzYzhYOgApsZsCa60Vx91ZCH0JR+jr8TYM5Y9aER3FbWFtVXyzeYdX1uhLYFGlVaNeyChy5+lxI6jfDBr08YsKgIawVV9G49ClcNfoigsD6zxXyKuWumIDM33coN7coEL3atgJTWT3pmPLbHTqGI+q8G0Nj9Cw34O9ES7VxLxUCSzZRFYfj0fKQd8GFg1EgMGXwT/YAbnBCstCetAD+LWcw62Qxt3CAIFr0onTPSKxnn25lF5ob++rt1+PmXrTYGpBhuM10QfuR/3Tu6445b+tLs1aWo/6pzE/0NJ73zMlmPBWa+VsR3uqwBsYO/Jk3pi0tzcOT+vfSzKgxMqci4ltGY1rSvnw/uf/gJXHb1rfR5rO3cs6omV1lgsWofhB0s1uIelU8LlNbG/Qxw6U/pOa2NAklbqUvGr9ZxMQcU7i3aj4IYUFX2/m07AYlUWUEFk+cp2yOrl3R+k+jGUZP7/6e0oinTmXQWX3zxJUTQSifm0PSP+o9vvPkWepRwMxP5FEuL4ERqJO/auYsA1J8+09k0U7sbl7RL6eN/GfUXHSWfqNoRr7rWzniwqJOIglJ++uknE/hhshhwggjsyA9P/njmfe/IjFVsnOXcKjCnL6X50wteAtp3U1y0vCgrZx6X+qWAEOVT/vPPP03GE/XJpJXjKUyTWyBXQFC/19/lUySQKXBp8s0KwHLSKi+l/DJFkZe8L0dgUaZq5X8uXlTf9u3b8fPPPxtfSLGqqkuMohaA+qMAHC1YXav+aIzUH42P7sc+rnYTsPM+i+H0UWOaQbKK43reQP28Q/hqwasm17NOdcdZElswwYkvlWNGCkem5tHdrzX+ix/Pe8aYra8a/CCGd74CkYd3sr5XsC8u3KQUVP9aNehswKJ0Fyf9+rjxT8xj6igVRWFfPeT/jIk7InYTPp3/PGIT98PfN4jM4i8Ws+jMBC9xjQ0wFlAfcz/C936NmPS/aHViEBTtS8eOHo9kdqVqGzvJA4OCdflMM5LykHLQG42DhmLokGvo/xd2UnURqfmYfigfB7Pok+fgAKLc0F7M8DPMMwnndaV8FOd/UnImvvthI6bP3Mr6FLl9Ivth7o3zvxvB4i03yWfxRF9fbVyrli/CJ5PewIZ1q81mJpNyZRTj78j+NGzU2IC3zt16YvrULzFvznSzYcrvqrhb56m0mZ+XT1bHAzfcejduuOU+BNdrVO579FTaOx2fPdfBYkHBMWQVyO0gC6vWrCejVgNDBww4HUNt6vz8s0/JLN6PQO5jWWTputLd6vmXX8TACiShqEgnBRifoID2RkrEBTG4Job+uPfed7dhFFcyIOaVV17BDu57kvU5RnePrly7rxMs9iJh46gsWrQI31Aabs7sOVT8SKHvYm3ux6lUBaiFu+69F3dTM1kEz7lQzniwqJenTr8yiYo6FuOlItAjoCi/hQ48PfjRydtR0efF4M2fP9/I2wigqciP7/zzzzc0tiKGK6MITAkwzps3z0jgCOTaNyK703xZ7QhMDh4yGOePO9/4KTqS3nGWWVQ7Or3JR3POnDmGTVXkdln9KdlHgVWBW7GU+qwApDM6i5K/qe0XgptHPYW+bcZi2fbZ+PGviYhPVoo4m6+ZTJZBfsEGqMlnsXiR9E33FsMwusc15vpJcx7HQQbF3Db6eXRu3p+M4jeYTn9GZX2xl1YNu+KhCe8YsDiZzOJyMosmp7TxR6uBwZ0uxvVDHzVZYSbNfYym7TUMuAjAazfPtMBiBSa/iUVhEWA8QjH17XtnIS5nIRdmFvFXTYJGm3nXqaLK5Nsn1zqz3o8iJY5amQm10T5sHLMwnEe/pOaaNSdVt48m6jkEiweybSCreDHzmeDKnW4KAzySMLYILGZRDmoTZs3dbnxmHYPFfHRq644bruuLDp1Pzn6kFGESuf7m80lYuXyJWWtiJewHK6fu+4SL1HexMtRqDW2Biy+/HuddKH+sxtizaxumfvc5ZjE3dWpKkgmuObV2bD6K9evXxRVX34IJV9xMN5wmZ4yfYvFhO1fBojwED3DZRERl4q8ly5B2aB9GdAtDu7atERYqEWsnZJhcn6QGLD5Es28wMwfl5THamAEiTz//HAYPHVqB2ir2kbvoW/j1l19w36ZVjH04/4JxeObZZ3mYysN9BHibt2y2ZZZJzzCk0htvvsl81X1LbWzfvn3YRt98sZbbt+1AfQp0JyYlmrR/l5Nd/Oc//3lKbmoVu8uq/9QZDxZtGxJNXmS+JBD97bffGuZLRYCxBX0VpJHYvXt3E6ElcCPmSuZrAUMNgICSxKrlv6eiAJSuXbviVmotiZErj5V05bEJUImdk86hzOcKXFG7jsCi/Xdi+tSPATwR9uWkFutXmmlLot1KByiztdoSZV48w0vJvgpoKwBHYyAJHI2Hxq+0/gigCrTKXC1TuNhGsboCwWrvggsuMIE7jnw87aLcETFbaHoOZcDJC+jEFH/TVkzCb+u/MvmgBf5Uj9i+Sxn40rZpz5MyYpiod89Ak8JPuaUn//pvHKJcy70XvEZzZFt8ueBlLNj8M80GNoZY14c17Iz/m/A/E+DyAcGgmEXlm7Zvqu2b9saD499mkvpaeH/2v+jruMBETr92i8UsujK/T75W4ujH6MYQh8iYJYiKX4QsRMPLV+ZZnu75N+OfapjIYnhPWJL7mU3UW38gSMxlhpgErvVEZnDID0HbVmPQp/eFlOeoU3jNyWBxP8W458UUIDbbMbNYU0wcwWJPt0SM68IsSFz7qSmZmDZjC36bt8uhlIx6oznarlUNXHUVIz07OBYEzsvLxc7trGf2NMP8xcREGyBX8pBncLXda7/w5+LvHPuB2IssX/fe/THh0mspuzOcjEZw0bspjhHUv/z4FWbP+J7uIvvN7+3gtPgzMa4AdtBc+HPxUTvKqHMF6nTt3geXX307ho8cYwIMKvMdeGrzybVPn4tgMYePeOmBTHw7fwP27d6LEI9UvhsHoHvb5syAUvpasY9sPueAgJ6PA3H58kb/c/rlP3T/fbROBTEzVjY6te+A55lib9jIkeV9tFL+vnTxEjz55L+57rbTd9mX751Ephl8AXcyJa6sZ3cyte2CBX8acXlhAOVrf5NgsVc5Go3q3Fq6X91LJnE7E1rI6pZOHUm92+6++x4TBFu/Qf1KuYfqWslZARY1uHYQJjOvmDIFYtjeu8eM34PAi3zwgoODzcta4FJSNgI5kqjQxLGbhQWE5KcoZlLA8XQUTVy1LZ9EATsBNrFz6ofuRQEvAokSBRVQVNR006ZNDeNZVhHDKh1F5Y4WUOrcubMJhCkvnZ9M3WJlZZres2cPN7YYY/62j4v0IUW3y69S46MTmX4WTa/Ial2vsb700ktNewKUJUsRWGQgScPaYbjzvBepq9iXrOK7mE82UGn8xCjawGJtXD34YeaKHkKz84kZMeTU70a2URHOMlvLB/EQ5W/uu+B1NA1pg8/mv4AlW6czS0umeaaqL5gg8dqh/zLM4ndL3sTuQ5RFYVCMAZP8TwEuD100kdI8tfHe7H8SLP7JiDmCxZstsHhq899GMSogJSszDfFHdiPywFpGn69D7rE4gkZ3eHozMpF5XxUB7VbTw0TJHz1GboT/pnIScmnOyuQ5LjmGZlH3ILQK64fQ5t3RuGlb5m4t2wQUEZuAueu3IoFz+STpHHVMriDZGejbrAHGSFeN8yE1JQuzfvkLC37/y3Yoc0CAyrzXolUdXHbFcJMrubSizSQxIR6rVi5mfbOwbs1y6jAyJSAPsgLCRq5G4K0EiLP5dzGjEa0Rar9lqzYUwh7HAJPzmZNZAXEnvwdU7zbK9yz88zcsYluHE2LNPdtAo7IeFd5IcbCod6faYjuKkG4eGoZR48bTgsF2OnSjv+LJ2WhObT5U7afPNbCYRM+ab1em4JuFq7Ej8hDCAmvi0weGoGtrMe9ll4i4PETHJqNTqBetOr5lRvOXVtNnn3xK6Zz7jdSMDks9uIc+zXzLA1w0Q//441Rs2bwZNzEiumXL8lPR7t+/Dz9O/REzps+g7FQkg7JyzfrJJWD9kH26mvqLCl59hkLbEczgopzPwgBt29iZRcdm6JL3aQOMd3Pf3ol6Cn4hGK1Rww3zfp9nFE7O5nLWgEU7MJTmn8zJv//+e5GZ186SKarKLqejl6N8fOzRvHZJG0VSS3pHTGR5UVinOjHUpkCjsp+IXdR3u16kwKKocgE0fRdYc+Z0r0AUgU/VJVCsE5DMxc6Y0gWqBLIFWtUfO1jUfQqkCnTrSz6W6p/GToFF8nvUZ/Q7me0V4a1rSgOLe2O2ok5gA9w66hn0aj0SCzb9SNmaD4zUjTZQm1+Wm8niIn1FT/qVFS8FlDZQVPTQTpeYAJX35z5qwOLtZCo7kCGctfpTzGKgSlomNRgLN0Y3slhN6rZiCkFfRBOwKPrahhW0UQP9KOB9y+hnzJ49ae6/IGDr60kztMUsnuo0P+HzRymlkZaehCP0CT14aBt9irYjhcweZx7cvQjc+NzJNZoTe362pGTEOrox2Kg5GlNovUXLzjyINKaFIMg4r5ddCNSYbmzH7j1sU0FlthSBtgOE9Blt3935vSnNubYDFaOrGUm5e+ce7OeBS8DV0brTWgmqE8S80B0YZFY+o6AUenGHog2YW7tuPbZtWYuD+3ezLZrldcfsh3lPydxuJIRqIJgRmq3bdEBH5nfu0r23ySddmyxfWQEzqkei3pHcPP9a/Bs2b1yNg1H7kEo/K8ny8M8GmBrJHrbjRoFu5awObdkeffoNZDt9aDrsjFrFWMtKnQBVXNm5BBbT6Ws7Z942vLbsAHanpsGdz3VC7/aYcrt8aovT9ic+hJ2Re/HOd3+gNV14rhzVCsG13OnbaJNYcrVI8eNBKpHUIVjMIVjs2aMbnqFcTb8BA12q6jmafN9/739GKUR++vWZ+awNCYoQfleWFe01B0i2yJVLxMju3buMO1kWBbo9OKdNECn/e/iRh3EXwZ0yysxkgMtLDHDZz4AwP2ZwSUsjWGSdb1Eqry+ldpwtskI+QEAsk3SAvx8PZQnMGDWS9bxdLinjbBvV8bqzCizaAaOYwlV0ZpWZVzmQ7dHHjh6AXtACVWLtevfuw+wqwwy4Ot1AsWRf1A9tQMUDR5yN5C5elz5vD4bR77Wx2L9cmYCG2SgMqrHXU9J8JhkgvRyU7UbmbJn5lXpQEjyOGNmi3ND0WfQia3floAcom3M1DiTsxhcMSImI2VwE4OwAXyCvpElOL7ELe9+GC3rfhJT0BMMsxtAv7rphj2IgdRN3HVhHSZ3/4MCRPUViw/b69AKxyfIcD3ry8vDB5QPUl6vMZz6e9xT7tAf+NElbPouuzBrnr9U8zcpM5+k+kWDxCFKTE3hQSaQJVL6vCoAh4+gRYMS1A2oF0z+orsk+4ut7Yiae8sCi7VBIyQ4xdOah26RkTtAv5O88aI62rXkbEy1WRFIfZUVta115MKpSGYacLao3KSmZbONhxByMpqB9FI4kxFGMO5X+slRIoKk5iM7z9es3Yk7nFtwcGxCUUqychy+HzGgZDSclJrDueG6osWwrErGU9ZFzvsZE9+rPSOrg+o2N9SKkQWOa0RrxkBdoWMizpZxLYHH77ljc9uJ8hB9rgeyCFDRtEoQbxrXBs8ODS874ose7cRdN1P9dxejgTLx6/yAqSpxoEdJR5jC/Msjw+3IJNbepUpVaPv74I4LFB1AvpF6hO0MXPPfcC+jvYlDNk08+aYJRvJm2UuvRhyZlrQvjRmaUENxMwoYcKnkkJ6WYn20aBbIEHGX2lcG4/rrr6Sp1HrPJBJv+zmTw6n/+8yotZ7u43j2N73Pz5s3xNkGeqwE4V15xJWMPfkNdkjE6CIqcmTf/D+MqdraWsw4s2h+UGDKBGZlVw8O3IWp/JOJ4CklLTzWX6GVZh6f0xo0boXXr1sZcGxbWkkweGYuSacHO1qd/Cvcl8KWgIKUx1IlOC1r+lIq8FkPjiI0pAouMUtai7tNmDKOQH0Fd/wb4ZfVHmE/5nFSygUYkmMX4V5UoSgHYhsEq1w17jKbjHli49Wf8/Nd7jLqNxxAGqch07UPz9PdL3sbiLdNMCj+7uHHx+o4HAByjKbwfbh75NJnMFpi79gv8svIjCn2nIMCvthUNfQpzxNmPir2T2Ugv/AK6BthJEDeyxh70LfLwUMCGvbbSGRJn26su1xWQZc3JyTKbjUCkprsb3z16N3l5+1Ba67j26qnctea92smmFUPWAA2wAKF8ur1ozhZL44zVorqMmyv9OJfA4trwAxj9z9+Q06A718xR1PZJx33X9sC/+gY6BIu7DsXi2S+pmbvAH+f1DsSUZ7ojsITXgewvB/nlzfN1ML/8yzkXTXr/fdxHZlE6htlc07179cRrr79hUty6UpZS0m32nNlk4MOxadMmWiBi6DZUeMg3sNDuyWz7uTF1h5s1I+HDqOYhw4aZbGShDAQrTvpM/eEH5nt+CrtoabApvtZAz+5d8d77k4zgvCvlBeaYnvi/D5DCQ64yBxRwjS1evNhkZTtby1kLFu1gQ2ZdoX6ZZ8UwyuwrYKNJ5Ed6W6cVmVYlEVNWxoWzdQJU9L7kG/k1JQW0kGXO1/hdffXVxgRdmsn7OFjcZs6AtQPq4apBD2NA+/NxhPIls1Z9bDKoZGTzFWW07Wx6i0Y+x0Sl8qVAU/LF/ShnRG1ERTt/SVHuTXuXmGCVekFNcP3wx9G95VCmDNyP6cs/wIaIRcjJt/mvqgKTCq0QhOolE1q/Ay4dcD9TDQ5iNHY0s7u8iB30qZOKfyBFvi1R7orOEFc+dypQyJV2rGvPtRE4l8Diqm0HMeyxuTgW3N0EZrnlJ+Gynh6YQp9FR2XNtn24560l2H+4PVo088Djt7TAZT2UJvN4ER8fQ9KOmvZoUw6rqE+ZyGESNH5kAuUzGEAmsBXJGLlDuVLkKy8WXCx8El2ijHtWoVybLS2lLU7BTidIiF9i3HVJAMlU7Ugp5DDJIvnlZxID2Estuni1JLnhyG2qrP6KiJLusA5hNrhqS5t7NusuntVgseTDtpt67SbJIudyJ2exgKZ88xS8IVOOAKiApia2TuxaEI4mqaPqdb09+lr1ucJmCvwqIEZFgTvO6jxpweke5P9YWsaY8oZC/RZQlJ+ifDd07xpPCYsrxaKCcUq7l62RK2kelv4hda5sYnlo26g7Lh/0D7RjgElC2iEsC5+JNbv/MMBNASoyGUs6RzmcWzfshmGdLzVMoBjGuRTxVo7o1Eyb3JHq7ES/myuotxga0t6YphXosmHvIqPlKKkc1ScTRCADaNo17sX6LkPbJj3ZVoZJ97eU7Wfm2NIH+vOa160Al/KmxFn395SUZKxbuwZ790WZACqtFwXGaf3kFPo5N2UGB2+yf/uYZ1Zm7VyuAzHqffv2ZhrNTVQWWEkJR08j+tudm4jMuwocW7d2HZJZv4LDpFQg140Y+jIePnyEmW7SsZcWkK7dehlfqnVUNiigFlxSwgF+JoMp0Giap5la75nafO/o5S1RfjnWK1hP1hStx5ycXMREU2UhLYvBLd7mnaQI1/YMkpPKg/JFL6B0V/PmoWhJl5uz+ZB8LoHFFVujMejR2fBpRgHsrBT41kxGn0bZmPPyFSXWqA1ibYlMwFOfbcGqcEbVe6TQDScdXzw+ziThK15ySehFJIE+4ECfpmUvd3u0vevejmfda+Ssu6GzHiwW8CV5OOWgCWqQmHOLeu1NGrfc/GymdduOZJovgwMboxmjaD1KRN0Wf9paBDK3Km2fKG69YCWuLR8FnTK0kYhVc9bXUXUpclu+fQoKkS+Gs0Ui2pIJkm+laG9pLjpTdOqTrqI2IkkKlVfs4Fr+iJLTUfCQdBw1Bpo4Ao463WnjUwT0UGppaWMtrWxj0MgUptPbF7fN+HkZf1H6JHZuPhAX9rnFmJWzKR4bnbAL+3lNTCKj2vicAqm32DSkNVrW74yQWo0I5tIpjfMjgeIPJjWg8UErZCA93LzQo9Vw+jTegtB6HWiGTqdI9w4DUOOSooyZU4ymnndLCnUra0tq1hFGY3+HRVt+QjIzwaiovlrMR/3KjdOMRE9VlNIW45mW7q8qxup0tqFsKLFxsXSc328iKAWugkOCGTi227it6ICmKM/NPDRt2ryFvs69jAyXmIbAQAZ/0XwcFtaCa8GPvtOr0aVrZ1xAzVZJZsUT1Ikp+YMZInr37MVguouwedNGAwyPMIfuunUbzTvlppuux48/TWNkdipTmO02uXbDuGabsP1IvjsyMjKxm4FsKTw43kddO0Uy6wCpNap3SdvWLbFlazh2Mf3ZoEEDEBJcz6zbrux3IvuayfV8PmWu5KvtykH1dI776aj7XAKLG3YdxEVPfYd0t4bwo5VF2VL8kIObBtTH0zd1Lza8NrCYlVuAeSu24YXJTFDgHspsRnUxfkhDPHpNe9T2pgWmmGdvFr0XErPz4O1egLpMoxcReRDhu6PQqzMzfdV3jTU8Hc/ZqvP0j8BZDRYVNXuQgQozVn6InQfX03ncFwPbnW+CKmQStUfM1g9qinG9bmJk7qhS478EbMQkKmhGwFCnewV2yE9PTJ+cxAcypZEzL16BLIEuZZwRMym9QkV9OfNZTQn1QSmNRowYYdiM8uR07NNIUdLhFBdVWyUzujiaamIrBEy1CYoFFcDV7yQ5YEwAHBONg+Ryxo4dW25qpr2x4cbMq2dhxLCLAJ6n0UEc3GGCSeVXi+Aw/2ieYQIVGetOORVPBqGI5VF2luUU8Rb7mJQWVwQU7f1Xn3QoaN24O4Z0uAidQwfxcEAZB/rD5dFULWApplLXSDpnLzUfl2ybQVP2UqQUMpT2frWgifrxyz8xOaerolhgsSpGufw2NIcE/gTgMjjXexLUrVq9CrNnz6Z/cxv0pSbbEIrj/zxtOmbxd81DmxvpKJm0FI0sNvG6664xvpaffTbFRGLfzPSjAQSSWk/yo5Y1oT8jMJsyZd9qBuOtoe5qXPxh/p4HWTKDSrEXz3/LPLZhw0a6efiy3b5sdxCvXWOkO8TMK5Agy0RUA3UZJRpPQCq2cty4sTS5RRqwOpY/N2c2qoiIvfgfI0z1zrnxhhv5Dmh92qTByh/lqrniXAKLWZw3M1fswh3vLMcxT2oKy2LFd17joym4bkRzPHjdydIuMsmu3R6F7xcdwZItsvYkoXd7+jpe3Iv74YmEQjbf+XFSKeDhKSnqIDYsXYUMsuTeXh7GZ7BFi2YIbdrIJeKjrFlgVywRMaOoZ7s7kkzJoRQW19rJ5KHJjf0Re65DnVj9LTzA9evfl2uVuqksscz5nE4B7oYNG9AaYBOsl+qGAt/0ubKsgX8tW4owpuRt2LBR1UzYatzKWQ0Ws5n7d8nWGfh68WvGpMm4YCOfctWQhwk45mIls3jILKlo2D5tx1D376WTNP2KPzsxbHrRS8dRwE4soia0TFQCS3pJO1O0sYhVFHiTOVgM4Y033uh0/mkxBNOnTzd6hyMpduossygBcDtYVFBPeUWR5F988YUxO2uB2ZlEu8+fGEWxqXJeFmgsz0lePoY/LH0bf22bbQJP7ODYzjAqp3NYAwJZAr1GzBcdSGZPUapZORnGRL2PYFNAU6n4lLtZxVGb9vqU/SWM7GFb1tewTgtqN9JNgM8tkz6Rh1MPMPp6K3bHbDSMo+aHvT59XjqPMnlf0v8e6jmeLANU3thV5O8WWKzIqFX+Z8S8fUV/3HDO/zGjR5uD4Aoj3L+Rh7OWZr137NAeu40e6UGcN3oMNm/dZth3iRHvj+Rm1ojC+WTPt2zfQ6awH87jgfDLL7/CIjrBa+317d2TEaL9WVd9ajCupJzOOkoJHTJWi+40Fc+h5WDOr7+hb5/eJhCvH4FlR+aPF2iUCP62bduNv9blPKhJGH/iW6+wvuHwDajFOuviwvEXMof7WooT78Qll15sUpfqXfUyI0wFEi84n2LmAc5bMyp/lKumxnMJLGpEs3LzMXPZbtz//mrkBnWkmkBtpCYdRqNATwxtn80sRcG4eOCJqV8VOHI4hXJREYn49LdN+P1AMto1r4tWzQJIrLRDzwZ0AWJAMdVtkcdJl6+GqBSQzfmug42RfqImampGFt/ZTL/ZqJ7TD1d7irSGV61ayf2sg2HutUcpOMXX18cQFcE8EMnfUBJPYs21B3diQKrA4Wb6zGvNtKb7k8iEhX/MR/SBg9R1HEJ9xpbGAihiRmCzAUWzbalr0+iC0YK/i6NbVrY5PNl+zuI668c2o40VksCoAAAgAElEQVQGspJ5SJOxJQNft2zdQj3mJBI0I9nfbeYgNmrUKBM0doTqK/oewMOiyJuyrGtOD0w1vPCsB4uL6bP2BU2fyvQhJ9TGBA2KwFW6t+Xb55hHItFnBUzcPe41o+xeWrGboiUXo0knE7DYQU1WZ03J+pxkfZRpRr6GAqACjJKckWh4eYBLfROjqTrEZEqsW5PdmeIqWNQiVjYY+SbaZXw0Bgpg6dy5C0aPHmV8oMR+ONNvsZFbo1Zg2vJJRhRbzK/9c3YAKtbP28MPvt6BjKjzM+BOjGAGdRGzaX6WmVrRs6UBRfs4GL9U/ifxbolrK3WfNBbl1yjGMpP1yUSdk6/6bGYZe1/kjjC006UYRSmdJsGtjKm8KooFFqtilMtvQ37J69dvpF5hPDNe1DLsm7QYZfLNpQ+hHO1DaJbWOhDgatasOX2Zk8m6x8OPYr/yXwzftM0wfm07tCI4a8eDoKexBkRzI/Kiq4ayY3Ts2MkAUbGBMkELbCqnbhMyJjExsdjKDUrm7/rM2NSAzI0/69bc37t3H5n+FBM93bJlC3PIXLpkMd8ndeDDtKZiT5o2bUKzd4IJ6pM8iALQVLZs3UoGNMAwJacr4UD5I1x1V5xrYFEjmyPAuDwad324n4nvm5lMSH5e+fDNXIfedRMwpqs/rmcax5LvUO1FMclZWB1HP8d1nH8Ut27mfwzXtAtEt7AGqMvsLwHUFpXIezF5AlOP3qF5zCUu05ynk4kstBfKNUqA0RalDwPkBAa1r6kysYJdu3Yz81jgUPvzJop1y31CoEyAUv0OYgILL+6j++lDHE+dUeWl7tGjO5pyfUUScEps/+CBQ/Tr5Tuf69ONB7kOPHxpDxZpo6xohw4dNOoL+llBm7qnBEpcGZ1Hup7IjcRmRWxEMHnAfN5kXyPbGn0g2vw8dOj/s3cVgFUdafeLCzHiISEkEIK7F6dooQKlVKltXXa3uy31rf7tbql32627UC8VrLi7u0UgQEgg7vafMy83hBB57+XFZ7ZvE/LunTtzZubOmU9HQDtgCtXT3EqzJoskI4yb99Oad2Rn7BpFFkb3vFLG97lOaD83d8P7Kh9xeFBnmdL/VkUYayI9nDAkiCRPo+Ciz/AxVOmSuJljKK7iMSE3NIG/+uqr1QbBk4+hxjbnBU4XfRrLX3bZZUqdZa76mvdQWshJXlNGF050kkUS451YnNxsKDmlrSPDDJEg899GkHNzFwa9lvcd2yir9/6mflLaaDgcsQ5KepW6obRCe8afVJ7R6tWmQn5YEm/OqM9oH3MLq7pZp4rHcq4+e8T2C/QJlb4dxsiIbpfj97aKKNY0J8zte03XabJYE0L18z0PNSo2IyQVxtzkoYWZTgzzC0N9Zfzkddy0DKc52j2q+HDYzBwhHTdtpgWlgbFNs9tIEkDbMhJQw+OfG5kp1qMpw5ADPFtN9ZpSV5aPx8rn8ztubmpa4xpOa/69fFuNOWyq06SGq695XT+jVvlTWiJZJBK5sEdcu/eEvP3DYtm664h4BsNcCRLqwhzE8oWDX3gbdxnXuVjumTSqDDhjPuQhO1FqdgE0OvkqA0pOehryu2chSkWR2MN8xx77aEBrF+kQ4ok57IB91UnN0YoH/7J37rm4V+cNEucyJX60syVppNCDcQspYScZ5H5KCV8IDkrcN03xFt3U3kdtHAsl+6GhbZGJJVqZiVHazxITc1RJKgfAZITPYD3ca1W4KBzcOP9ZH9cJSR61dNT48d/ZSOPHWM2dO3eB6dUxZV/vjAMZg3/ThItraAfsjCdMmKgkivw798cEkM2Ro0ZLsJkaxoZcF9Y8u1mTRU5Guu8zZh69XRnbrxUkVozDR2lVZk6qslujJInets5O5+KaVQUmT0OcdFwYnLgUXZMw8XRvzsuX99NrkT8pmeCEpQ0k76XtoTl18H5OWIrkzfW+Zn+4ofDDTcocRxxey0XKkxg3JC403kdJKPtsLkmtiGVBUT5eRDjhQUpIQl9VUY4rzBlcGkbHmgle/h6jPhPzvNBfj5JIJdmERNMNH6ZxquI9V9umVHq/Jot1AquutAUj0FLJIoe8EHvMmdR0aHOS5dVfdkvssQxx8AmWIldfcSo+Lf2DTsmw9uES2AYOWx3ws7VHWbgyY8pQapaPPNEFqIuHmkK8jPOKcWiBhN3F3qQZUntWaeBDlc9dBblnFhinc99XMQe5t9BBdC9Uz20gBaRJ1UlIE30hJed+SNthL0gNScq4V/JvFNiQWHIPogqY4Wr8QTILcFgjYeR+yv2REkJ+R6kksaCQgXsaD2OMKsBreMDjXkwJI6/j3qaymGHfo6YvDUSS8U6pCaBjGs2taLe/GraM9BlgsHCVvILZz9BGOr9pNXTNLxwIbaAkAWg8KXDADPZf8636Co2ARkCTRT0HNAK2RaAlk0UDyQLYJJ5Jz5UjJ1LlPdgkHj4aD5vsQMl36CrOYHYuTnbSPsBO+nR0lQ5hHtK9gzeCc5siTJgKCaHpN6aLNIU7pJnPhUkTSi83RR4svak6AQgJGyVzzOfMeIwkiyRf59JyFqvfy5sKkWMYJNX4vbz9u5EFzRCkVHWv8Xf+NJ5hODeyDqYTJQks74xJ4RDNuUhKy8dVJMEkeaUwxRyBj21nef3U1qwli/UDoX6KRsA2CGiyaBscdS0aAQMBTRYNJGAmgTByacjbR9vC/adK5M3lkIalFIgdNGX+7jChsMuRIO9spPzzRngxewnwdZeQQB/Y0bpD42KKvkj+Z1BEwzTI+Ls1s67MPAMEUdkG0x6yERfDPERF3QAxNEhqeQLbiJtfq6Zpslgr+PTNGgHbIaDJou2w1DVpBIiAJovnyKLpNxPFyy8skTTaL0LqSPXs8ZOJ8uviNTCxyhc72DQy1Waxo4f4+nhKdDgyoiB8mY837NZbO0tWsbOk5BRJuC9MsRztkbwAH6fS5xjSxCqmX3m7RnMkj3oWNx4ENFlsPGOhW9LCEdBksYVPAN19myOgyWIVkKoMm+dkhLTpy8llNi46Wtkj+1W+rN2dDnt/2NTnFSMaBaWK9IJmMgWEjbNPEl+HGOW81Qr2fHBUhp2ig7i7OeN3O2X75wkvYgc7qHHhJEgHGGc8j6pdFtoKUpLIMFTN1cbP5pO5gSvUZLGBB0A/XiNgIKDJop4LGgHbIqDJoqV4mvK0FyrHFhJH/JNOhqb0B2U66MycbElG+KbiEnjuF0JCWZgOAmiy73O0L1HE0Q7Ogk4gjm5w/mRYGwbvpuc0SaIRZcDSlLuW9kZfbzsENFm0HZa6Jo1ArRDQZLFW8OmbNQIXIKDJonWT4ny7xAvrYKYiekcrRxflCU13l9J4tepyk4f0uZBn5jm8WNdafVd9IKDJYn2grJ+hETADAU0WzQBJX6IRsAABTRYtAMuCS015DIxkBqXk0IL79aVND4E6IYsMgsn4SQw03di9m5rekOkWN0cEaMOTkJCg4nUGBgaeF8OSnnZ6TTXHUdd9qksEKltTei3VJeK67uaKQHX7kzV9VnEWaYvAoJkqBQ8CZzKIpi4aAY1A9QgwThdjd9Geh8Fky8fq0mtKzx6NgOUIVLam9FqyHEd9h0aguv3JGnTKyCI3PQbbpJTE3LzF1jxQ36MRaC4IcM0wuwDJIrMJVCSLek01l5HW/agvBCpbUySLei3V1wjo5zQXBKrbn6zpYxlZZDo8ps6hpxPzB+uiEdAIVI8AU0hRRebp6anyjFYki3pN6RmkEbAMgcrWFMmiXkuW4aiv1ghUtz9Zg44ii7yREpLk5GS14TEJuC4aAY1A9QgwRSbJIuOOVZa3W68pPYM0ApYhUNWa0mvJMhz11RqBmvYnSxEqI4vc9NLS0pSTCx1cuAHqohHQCFSOAG18uWZIEpn43kghVf5qvab07NEImI9AdWtKryXzcdRXagTM2Z8sRamMLPLG3NxcSU9PV7aLvr6+Okq7pWjq61sEAjQcTk1NVYcqLy8vlfmgqqLXVIuYErqTtUTAnDWl11ItQda3twgEzFlL1gBxHlnk6Y22ITk5OepnZGSkNXXqezQCzRoBxq7y8PBQhynaKlYmVTQA0GuqWU8F3TkbIWDOmtJryUZg62qaNQLmrCVrADiPLLIChs8hUeQpjj9pv6jzQFoDrb6nuSHAExuNhhlaitJEEkVzYpLqNdXcZoLuj60QsHRN6bVkK+R1Pc0NAUvXkqX9v4AsViSMXJwMp6NtGC2FVl/fnBCgDQjNMxwcHCwiigYG5Tc5vaaa08zQfbEWAWvXlF5L1iKu72uuCFi7lizBo1KyaBBGqqPJVksdppWnNA36SR750xypiiWN0ddqBBoDAtyM6H1JZy/+pPrLUDVTqkhJuzVzn/XqNdUYRli3ob4RsPWa0mupvkdQP6+xIGDrtWRuv6oki6yAmyQ3S25w/JAsctNkY/kpKioy9zn6Oo1Ak0GA0kOSQX64BnhYIkHkh4ek6mwUa+qkXlM1IaS/b44I1MWa0mupOc4U3aeaEKiLtVTTM/l9tWTRqICL0mCzJI/8nX/jRxeNQHNDgGSQH5JFkkNDil4bklgRI72mmtus0f2pDoG6XFN6Lem515IQqMu1VB2OZpFFowJDHc1/l/+9JQ2U7mvLQKB8Npbyv9u693pN2RpRXV9jRaCu15ReS4115HW7bI1AXa+lytprEVm0dYd1fRoBjYBGQCOgEdAIaAQ0Ao0bAU0WG/f46NZpBDQCGgGNgEZAI6ARaFAENFlsUPj1wzUCGgGNgEZAI6AR0Ag0bgQ0WWzc46NbpxHQCGgENAIaAY2ARqBBEbCILGoD4gYdK/3wekSgvgyI9Zqqx0HVj2pQBOp6Tem11KDDqx9ejwjU9VqqrCtmkcXyoQmYxYIfHTqnHmeGflS9ImCEJnBychJ+6jp0jl5T9Tq8+mENgEBdrim9PzXAgOpHNhgCdbmWquuUDsrdYEOuH9xYEajLoKc6kHBjHXXdrrpEoC7WlF5LdTliuu7GikBdrCVz+lpjuj9mbjGCb1P0aaT60+n+zIFXX9MUESgfgJ4p/wz1Fk90RiaX2qT702uqKc4K3ebaIGDrNWWk+9NrqTajou9tigjYei2Zi0GlZFEnajcXPn1dS0EgOTlZ5YomSXR1dZVWrVpZlB9ar6mWMlN0P81FwNo1pdeSuQjr61oKAtauJUvwuYAsciFmZmaqjZGntqCgICVN0UUj0NIR4Ho4deqUuLu7W0QY9Zpq6TNH978qBCxdU3ot6bmkEagcAUvXkqU4nkcWqW7OyspSJJE/IyMjLa1PX68RaPYIxMTEKMkiD1H8WV3OaL2mmv100B20AQLmrCm9lmwAtK6i2SNgzlqyBoTzyGJubq6kpaUJT2++vr5aomgNovqeZo8AD1Nnz55VntJeXl5KylhV0Wuq2U8H3UEbIGDOmtJryQZA6yqaPQLmrCVrQCgjizy1kSgadln+/v7W1Kfv0Qi0CARoI8JDFR2+vL29K5Uu6jXVIqaC7qSNEKhuTem1ZCOQdTUtAgFz9idLgSgji/n5+cIHUKUWHBxsaT36eo1Ai0OA9ovcxHiwYnSAikWvqRY3JXSHa4lAVWtKr6VaAqtvb3EI1LQ/WQqIIosMDUIbxYyMDEUW6dSii0ZAI1A9AomJiYosenp6KtvF8lH19ZrSs0cjYDkCla0pvZYsx1HfoRGobn+yBp0yspiSkqIys1Ct5uPjY01d+h6NQItCgGuGEg/aLrZu3foCsqjXVIuaDrqzNkCgsjVFsqjXkg3A1VW0KASq25+sAaKMLCYlJSmyyE2PoUF00QhoBKpHIDs7W21iJIsBAQEXkEW9pvQM0ghYhkBla4pkUa8ly3DUV2sEqtufrEFHkUWq0k6fPq2cW0JDQy0KNmzNQ/U9GoHmgAAdXBISEpQ0PjAw8DwnF72mmsMI6z7UNwKVrSm9lup7FPTzmgMC1e1P1vSvjCzSGJKhCdq3b29NPfoejUCLRODo0aMqdA6dwsrHW+QGp9dUi5wSutO1RKDimtJrqZaA6ttbLAJV7U/WAKLJojWo6Xs0AqUIaLKop4JGwLYIaLJoWzx1bS0XAU0WW+7Y6543MgQ0WWxkA6Kb0+QR0GSxyQ+h7kAjQUCTxUYyELoZGgFNFvUc0AjYFgFNFm2Lp66t5SKgyWIlY0+7FoYxyc8vgFd3PjxT7eGl6qiCJdNbtbr8vS13Kume1xYBTRZri6C+XyNwPgKaLDadGUFP9YLCIsnJwd5bUCQuzg7i7uYiDg4O2INN/SguLlHxaO3t7fQ+XM9Dq8liOcA5WekiTq/UHTt2yaFDB+Xw4cPK6SAyMlKioztKVFSUhIWFiYeHh5rEumgEbIWAJou2QlLXoxEwIaDJYtOZCTk5ebJp+2H5bcF22XfwlPTuESrXTh0inTqGIaqKaa/Nys6T46dSxc3FUYICvMQZQpzyCQyaTm+bXks1WSwdM55W0tPTZdmyZfLdd99LfPyxSkfTw6OVjBgxQiZPvkQ6doxGtg0dR7LpTfvG2WJNFhvnuOhWNV0ENFlsOmO3ZfshefGVn+XPlXFSWOQs3l4iM6f3kXtvnyjhbQNVRyh5XLPpkGzfFy9R7dpIvx7tJNCvFQQ39k2no020pZoslg5cZmaWLFq08DyiWPHEQskj/0ZiGRDgLzNmzFCkkcHHddEI1BYBTRZri6C+XyNwPgKaLDadGfH198vlkWd/Eqe23aT9wO6ye+VmiXDOltlPTZNhQzqVdSQlJUO+X7BDflu4T3pGB8kN0/tLh8hAcYL0UUsZ6268NVkEtiSBhw8fkSeeeEKOHTuu0K5u0vF6FubwnThxotx2263i7e1dd6Oka24RCGiy2CKGWXeyHhHQZLEewa7lo+b+vk6eeOF7yXRrI2Hdekjs9t0S5VskzzxyqfTu1k4yoYIuLiqGLaOjFOBZH3y+Tr76Zo0MHtBO/nLTKOnTva14ujtrwljLcajqdk0WgQwDiC9dukyeffY5i+wQKWEkSbzqquly440zlfOLLhoBaxHQZNFa5PR9GoHKEdBksenMjBMnU+S9jxfJFz9sltSUAokMc5NbZg6X3j0jYct4SFZviZPMrELp0MZLpl3WX6Lah8jL/1suX3y/Wfr1by/33jxMLh4SKd6e7pow1sGwa7IIUDMyMuTHH3+U9977wGIPq6KiIuX88sgjs6RXr151MES6ypaCQHMki1wfTBXl6OikUoDSq9HNza2lDKnuZwMjoMliAw+ABY+nwi4xCX4DK3dLbHyS9OsdIb7ebvLp1ytkzrz9kuEI7Z2Ls5RknpWe4e7yyL3jxDfYX/7v9cWybM1R6d8zVO67dahMvriH+Hq5acJoAfbmXKrJIlDKysqSuXPnyltvvW0xWaRK2gUTeNy4cfLww7MskkyaM0D6mpaDQHMii5S65+bmSWpaqmRmZCFPfIjs338Aay1bOneOFm8fH7z3nVvO4OqeNggCmiw2COw2eSjD57z8xlx56e1l4tA2WiJ6dxAXVwdJTDgrCTv2yLShYfLkPy+TJZtj5f/+t0JOnciULl38ZdZtw2Tq2O7i7aEPpTYZiNJKNFkEEAUFBbJ27TqQvUesInuUnFCqOHv2S1BLw4VLF42AFQg0B7LIw1MeYpRmZmYin3WipKWlSyt3d4SdipKtW7fJ5i3bxAdEsUcPGLFHRoinl5c46hBUVswWfYs5CGiyaA5KjesaegQwrOLp5FR58NHv5Is/DkvX8UNk4qSu0sbfTdZtPS6LF+6QNiWp8vIjl0h4x7by6MsLZf7qo1IEgtmnk488eudImTyyq7i7atMwW42uJoulSO7fv1/uvvveUlVZaQRQM1Gmqq1bt67y/PPPS0hIsJl36cs0Aucj0JTJIkkiD02U0p9OSpYzZ84K1wWLJ2KSduzYQbZt2y6bNm9Vf2Ng++DgIOnZs4eEhoSIh6eHVhvpBWFzBDRZtDmkdV6hQRaPnzgjs56YI98sT5Beky6S62b0kohgT5m/IkZ+/XmjSNJJ+c9D4+WGaYPkf1+vlpc+3SjJ2Q5SlJ0jo/sEyxP3jZahfduJc2mMxjpveDN/gCaLpQN87NgxeeyxJ1QQbksztHCT7N69myaLzXyx1HX3mipZJCnMQjD7lLMpkng6GZmPaJtopz4kkR6IGmCQRUoWjb/zOzqFdWgfIZ27dJFAhKNyhxRSF42ArRDQZNFWSNZ/PZkgfS+89qu8BhLoH91dBozuJl7eTrJ/30nZsXKn9Ai2k38/MlnGDOsmq7dh/35ruazfkywujo5SCM3GFRM6ymN3jJRuHQLE3kgBU//daDZP1GSxdCiPHz8ujz76uBw5csQiCYcRRqd//37y9NNPi6+vjrnYbFZHPXekqZFFk11irlI1n0o8raSKBkk0oOM1Fcli+cMY1w8/7u5usGXsJNEdoxC31FfZAeuiEagtApos1hbBhrs/KydXVqzZJ6//d5Gs2ZcpjmEh4uxiJ7lJKeKWnSl33TBA7rt9jAT6e0t8Yqo8+95q+WHRYSlGel6m63V3Kpa/Xz9A7pwxAIG7oblouK40iydrsliBLFoiWeQmZwqf4yVXX3213HrrLc1iUuhONAwCTYkskiRm4PSeBEliSmqqInwVSSBRJHls3dpHItqFy759+2Xjps3K8aUyUmlc2xVSxoiIduo+S1JqpmflyOH405KTmy9UZbm7Oku7ED/x8/E4b0CTEdT3EK7j2jWnsC43Fydp18ZfvFq5SuyJZEk8k676Gx7sK23xqarwWbFQp+XmFcB200UiUEdrr7qXnmYAiz1HTipTgO5RoSqcSEssmiw23VHnusvOKZDFK3fJB1+uhSDnJN8o4t/aW8aPipLpVwyU6PZt8I6wk5TMXHlvzgZ5+4ddkpINjQXWZnpmtnQN9ZCn7x0pU0Z3EhcnnZ63NrNBk0Wgx42OQDz44CxJTEwskywaUg8D4PKqNdPm6CCesLXq2rWr3H77X+CJ1aU2Y6HvbeEINAWySJOLjIxM2CSekeRydolGEHtD0s6hZE51b29PZDsKFC+sE6bT3Lt3vxyNiZWUlBRl41ieNBrrjSQsJDgYph0waG8TUuo0Vr1coBjrcdmGfTLrle/kNAgaN5pAPy+575oxcuvU4efNrN+Wb5d/vvytZINUlg++X15TVRp3X93HQMCRYf7y6G1TZED3CPm/939HBomN4oTgwFNG9pYHb5qA7wMumL2p6dny0c+r5LNfVktyWpZ0A2l78s5LZUS/6Dqf6T8t3iKPv/UTHI1y5PVHr5MpI3rB+/ycsb8iyjQVKCX0dd6gBnqAJosNBLwNH5uHg9buQwkIp3NaSorsJSzUXzpBtezt6VZ2QC3Egv1t+W559sONcuhYDt49LuqAlp+eKldP7CwP3z5curTzV8RSF+sQ0GQRuHHTWr9+g/zznw8qSYYhMeSmRTJobBw8pTMmoyNsIihNDMaGNmTIEBk0aJD07q1jLFo3BfVdBgKNmSySXDAlJqWIp08nKTUPS3myZRBFJydHrBsvCfD3E39/St3sJDk1U0nlnPHdyZMnFWk8npAgqalpar3ZQXVkkDWDNJrsGSMlulO0BAcFKVV1VSUlPUte++JPee7NHwULtOyyKycMkPefuhHx2s5JF3/8c7Pc+ezn55FF5pwtKCjkyZHeN2inQ5mXdgnWfft2QfL8vVNlUM/28iAI6dc/rRaILxAz0lVunz5CHv7LJdImwKfsuVk5efLNvA3y4od/yNHYUwqDrp3ayquzrpYJF3Wv80n/BIjia18skuyUTHnuwRly77UXQ6LZSj2X+C4Bse4cGazabKmNdp033oYP0GTRhmA2YFU8DBYXmzKnOWB9VmaCuGlvvDzx/gZZtydFnEAKi7GmsxC2y9fTQR79y0Vy05Se4uPp2oC9aNqP1mQR45eWliZffvmVfP75F4osUv1FItimTai0bRumkpRzD8mGET83Om4QERERKhh3z569qgyXU1JcJCXJJ6ToBJxmfALFvk2U2Dm71NmMUUupECq4gjzsCJAaIBAyjDxqtNUogUOCKmZcW9Z42prhOSVFBagfjgz4n50jUi3hmVzT+fkFSs1XG7tiYk7btZpUkVRrVvYs3k/C4QhvOKpNnRHXr6a6jP4ZxId1m8iM6RvWxzrqIgdpYyWLKhwOAmofPHhI0iFVrKhCNrDiS9wDns+02w0MDFCHqqSz6bJ6+2FZh09U20AZOaCzdIoIxngVyZGjsXLwwEE5eeqUIqIXqqZpz0gzDx8ZMnggJPfn8sNWXESb98TI3c9/KZt3wOYYRE/lcM9HtgcQov+7fxqkCwPLbtl18Lj8CMlbPiWbXB34b++RE7Jg9W7JhZ2Un6+XamdntJOlGG3w9/GUiUO7Y7Nxl4df/0G++hlkEZJFgdSxtXcruf/6sXL/dRdDReaJ0EEF8tuKHfLMO3Nl9744XId1iOu6gyy+8tDVMn5Itzp7BxgVr9pyUD6du0bSoIp7YOZ4RXKNEEVrdxyWe//vK3nxb1eqPjXnoslicx7d8/u2dtdxef6rrbIRTi6Ccx/i6OC/AsmCTfXkoeHy2J1ICdilDdaBfcsBxYY9bfFkkSTj0KHDcE55RpHGsLAwGT16FEhgT+XB6VyO3JkIicnL05xSlHRc8n95S/I3zheHiO7iMvZ6ceg+TOxb2TaPdAnaVZwYK8Unj0rJGZDTtGQlqRFniOl9/MU+IEzsQ6PFzrN1pcSxcN9GKYzZIfatg8Uxur/Y+4XU2D0VKmXzIimM3S129o5SUowsHV0HixPuzykslpUrV6k82+aSs8oeSInvhAnjJTy87QVf5+XlS2xsjJw9e1ZioNY07ODKX0hCwmDpoaFtZNmy5UoNSvLPsXVxqZ60c6wZf/Pnn+eqQwLH3N7eTsaOvVgdJGrTr6rAbaxkkVjk5OTI9h27KpUkcjUwT3pr2BL5+wcoCSDtBtfvPArV0EXLKEoAACAASURBVHaZA5XtyQR4KXq4yuThveS6yYPkoj4dJQSG6STxB0AYj8AMJDExSY0jcTbWGJ9NdXavXj1AGAdVCh3J2Ze/r5c7nv5USROopgoN9JENWw+JI4jajVcMlddnXSuekGxWVai2vf2Zz+RsUqp06RQu/3lgulw6qvcFl8fB/pDq3TKyyBMJiGBYiC+CAV8i118yRLbsjVXXbNp2GFLOUjspnKCqIouUaiZBdU61GfPe+oJ8ulVw8KHUMw8x5Chd4TX8pEPFnJqRrQ6zwX7e6qdRCiENPQOpopLyuruCuFMaYydbQV4fevU7Wbp2r3z/+r2QcnZTKntnEHtKU8tLGalGT8MzOAY+sLM0JJPlQcmGBLWoVOLj7obDGA4Mp5LTJB/tpdTSdLCq8XVSZxdoslhn0Da6ijftOyEvfLND1u9OwkERmaOKwBgxN3OgdXCxy5dHbr9I7riyHw58OruLNYPX4ski1crffPOtzJ8/XxGBoUOH2kylXLBnreS8epsU54Bs4KXpENZRnCffKc7DplozVpXeU3zmpBTsXiWF25ZJ0cFNSEcDtV5eNq6lNBQSMUjT7EM7ilOfMeLYf4I4hHeB5OV8opT7+7uSN+cliM2cxXnM9eIy6Vax9w+tto10Dch95++Sv+RrVV9JQa64zHhYXC+9U3LtnOSFF15UmLKYS67PJ3oIueLRSl599WXp16/feW2hhGvLlq2yatVKqERPK2kv7VrOtzmjh627vP32W4iB2U2eeupp5P9eCuIYKrfddpuMHDmiWsJI7BhY+uqrr1XPYB8oKXvjjdelT5/edZIHvLGSRWJhkEVjIEzSVjuFoQ9MMvz9/ZWEneqinQePycI1u5UadseeWKXWBYvAixuzBi/vgABvuXrSQLliVB/p3x25XJFpgertA8jwEhMbVxaj0QixY5DFwYPOSQfLT4gjx07Lo2/8KN+DMDqDsNxw6UWIrxYlf33uS4T0yZWeXSOURG/s4K5VzunvFm6CZPILOQui0zm6rbzw12ky9eK+F1wff/KsPAZVtyKLJFfsF9hWMQ4vXTuHq3s27Doqi9F/9ptSbcUnQWi74/vykkUSqt2HE2TNtkNCaWcqiBlV9R0ggR0AXAb1iATBNanet++Pl6Ub98PWM0N6dWmn6iXxiz+ZrIjeEJDvKSN6SgAkmyzLNu2X9TuO4qCTKxOH95SBPSLkANThD7/6g/y5bo8UYL1cM2WIkvZyLPm8MQM7IyammxxLPIs8vAdlB9p0/NRZbLrFEg4y3BskemT/ThICIm6EIvkE9ph0+GEf75oxSuLw+7fAMg1Ec0jvKLl20qBqSbrNXoRVVKTJYl0j3Hjq37z3uCKL6/anil1hCaSKhaYPDk6pZ1Nl8uBQefrukdK3W2izNr2oqxFp0WSRUo0//1wsX331lSIPl19+OVTPbWyGdWHcXsn96DEpPLQV0jeThMFpyKXidu8bVhGoig0rhhQxb95Hkr/0G5GcjFJbrUqO8dyksXE5dB0iLhNvUT/tXU32Syx58z6QvB9ek+JcqAJdWonr9L+L87gbQTSrlsRQGpH73oN49hylWqdK2vnKf4jLJbdBcuolCxcukq+//hpxK4+oxXq+I8H50tmKjkSUZJDoTZlyicycORMqzcCytu7YsRPmAp/Lhg0bleSvMnsrFdsP6lCO6d1336WIzDPPPCvLly8H6cmVdvDMffrpp5BVJLpKCSHrYCiY66+fKUlJSar9Dg6O8sors9VhgupoW5fGShbZT66Vrdt2lHWZY0QMwrBegkOClCT7OEjG/NW75KclW2URyRJIRplkzbiTrKLUCLgj1LxUD08Z2UsGgqwQ89jYWFm1ei1IUaoaW/6tOrJISds8xFy79cmPJAlELzIiRF6CVLBrhzZQtX4py0GMWkGieefVo6F2na5sJisrVpFFSEB7dW2npHdbQIpLICG0A3HjoaUYm1T3zm0V2dsJ0pUF6UZ3kDyDLLLd89fskpc/WSDLN+9XksFweEonImtFHAhpV6jP/wHHmWlj+ymJ3icgp4+/9bOcjDspXbu3l3ysKUpvz6ZmYelniTdU5y+i39dPHgzC6Sb/evtneeWzhZINTP7zxI1y4+UXyYsf/CEfo57MrFylenck2cW40Sbztukj5am7LpMckFrafn4BFXYmpLxdIultag8yewxaFke5YcpFMuuWSRIR6qekiMNvelFWg5hKUYnMeeM+eff75cB8L9SARdIJavclHz4ooUFVe4vbeg1VrE+TxbpGuPHUv3nPMXlhzk7ZcCAF09tBmaEU5GYrM5LsLOxPBTny9D0j5C+QLnq2gnlWQ4q8Gw9sZrekxZJFbn6LFy+RL774AunHWiMg9yMgEe3MBs6cC4sxUQs3zJPcH16BYWQSJH45JrL4t3dMauJalOLkBJC8DyV/+Xdge7T3wksfaleIOkolh6Vx8GG3UUJxPJ+H7xyieoszCJ1Tj5EghiYyaJDFkvxckL58cR56OaSED4lDcESVLSSxzP3gYSlYMxfPc8bCzBXX6x4XZ5BRexc3qHzTZMWKVSCNC5WauIhtoIUYFijVuiR6huSIxJBSOxaSAx8fbxk4cJBMnz4NauO2ZYRwz569kBS+LTt37iojoFRVezFlXJlTA4mipwwbhoTyky9RtqUkNQZZpPqaz/jHPx4AGZ0M+9PKnSZ4DT3jb7/9TuX5y0JpzjvvvI14gJ3LPa8Wg1jh1qZEFokPbUAZF5ESRaoidxyIl1mvfi9LQNCU4SqlbpW9kEkW+T1+dukYJo/AOeSGS3GAwbWpqSmyZMkK5fxijmSRoWleBin6z7u/4Xl2MgFStE+eu1WRtP99u1QegTMKVdNDYIP4zuM3SG9I92xGFtH+O28YK6MGdAIxWySboXZHJxRRCgPxe+a+K6CSTZf/fDxP0uENTcniy5BwToDN4pa9cfIgPLKXgzB2gJf0fXBAGd43GqF/EmX2pwtkC1ToUSC8rz96vUyGxPDzX9fKU7CBjMX3zlBRTx3bVyYO6yH7EE7ki9/XyklI9Eag3rfg+dwTktFn3/1VXv/yT0kBWXwZdVw5rp8sg2Ty1c8XIaROgiK2N08boZxcKA3ug7YN7tlBXgChfHvOUsmGlPOOq8fItTAZcIJW5H/fLpOflm6RHIQoeeq+qfI39Jsk9uLbZsuKzQekCPVdjOcfjDuFlGw+kpiSLpOG9pDn7596nnOR7VaLeTVpsmgeTk3/qhJZtyte/j1nl2yPTceeZyeFkJ4XwB6fBzfKS9ISz8AMJkKe/9tY6dUpSO1HupiPQIskiwzbsXr1Gvnkk0+Veu1vf/urTJw4wXzULLiyOP0MVMRLpSh2l5TkZIljr1HiDMJYm1KckSL5i7+QvN/eBdODyplEkDZ1bTqIYxdsurBTVMSLtozHDwrV4ZJx1qQOJGHsNEBcpv4VNoZD1HIpTxbx1hfHniPF5epZ4ti+R5XNLNi9WnK/eVGKjsJmkbl9seG43fEfcRpxVdmJjaTw4MGDkBbFqaweXJy5uTnyxx/zJS4uTkn1SPYuv/wyiYqKKiOLQUGBsFHrrRyNjEJV85tvviVr1qxV9xjSw+7du+PanqWesuxNCRwsfKVv377qp1HKk0WSkJkzb4DU8Dp47ZrUduWLoWL97bff5K233lYe8JRy+fn5ynvvvStB8MytCw/SpkoW6fDFPNCuru5y4PhZoZRu0drdchBOI4osGrZ0PL/glE+1bSBU0fQKvnxMHxnVr6M42sMWDyptrsdly1ZKPDIqmSNZ3LDziNz29Geye3+ceEMF+9BNE+XxO6ao4dwIdfCtT30ie/bFYy55ygOQ1D2B7yqTKFglWZRiueO6scpRhCrif/33F9mHdviDLN0/c5z8FU4vJHkqhA3UsuXV0E+984vM/nA+yFe2/PXWSfIvSPWMeJD/mD1H/vv1EikAYXsMzjnsz49/boG08BespZMyEqTsjYevlV4geCdhY3ntw+/LCuAdBpXy1/++Q4YjNE95sjj7kevlrqtGIji6q1z/6Pvy7YJNUgRbw0WfPCzjyjnb7D96QqY+8I7sP3RcggJby4J3Hygj13SYmfnYhxJ3/LS0Dw+Whe89IFHhQeeRRR/YWv7zxgkyGursuJNnpGM41jFU11VJc2vzDjT3Xk0WzUWqaV+XBWI4d9V+eX/eIYk7A8dSaDXyYIKRm419Bzb0dnjv5GA9uTkUQQI/DhLyHtLKrXItQ9NGou5a36LIItWKhw4dkq1bt4Gw/AFbt1NKpfjyy7PrNM2Y8lKGlJESPqpoa1sKd6+R3C+elcL4fSBqmPBUkXZAHLXJd4hj7zFK0qfIIj7FJ2NgV/ilFKz6SUoyU8okPZQuukz9m9i7eZxPFgsLxKn3aEUWHSIr95QsTjomuT++JgXr5wmObiBuReIABxq3W55VBLS6QqL+5JNPycaNiFMHiR+9bF977RUZPvz8WHgV6/j22+/ks88+Vw4tJBG0Z5w4caJMmzZNBXCuqVQkizfddKNcd921Sl1dWWGu8Ndeex0hXvaVSTHHjRuL8Er/qJRg1vR8c75vimSxUzQ8/HFYoQORk5I0dgBp85OVW48qj+Ml6/dCQouDirLtK4EjjJuMgN3b5WN6y6VQP/u0csL3ySpdYBvkVWfs0uUrVipptBHGqio1NJ0rPoO69F7YGnKu+/l6yiXDeoLgmByi6DQyb9Uu2QmySNHCOEgd33liJkjOObMGY1ysI4slcvu1Y2T2P2eIKxxpvvhtnXzw3XIZ0rejUiEzYDcleU//b65klEoWXy21nbwNzjgfQ4JHTF6C5O+fuN44gLz82QKE3JkHZ5sUufHKUcp+cvmmA/LEf3+W2KMJch/UwI8h5mMICDcdUK765zvy5/KdEtTGV+a8dCcknZ0vkCzeATUzHXyuffg9+X7RZimCCvuP9/8plwATozCk0AOzv5Vjx5NkGKSlnz7/F2U/yXIMtovj7nhZDhxFYGSM99bvnoJnafg5sojN+RrYob712PXKc7yxFE0WG8tI1G07EpIz5N35e+X3DSclM6dY8vOgJcstwP5UJNkgknl5JmeXzOSzctWELvLsX8cg2oFf3TaqmdXe7Mki7eWoRjx6NEblfV65cqUcP56gSAelStOmTVV2bU2lUE2c/+dnkOr9W200VD07hLQXl2l/F6eLLqtUalKcfBzk7nVFGBWJpOdyRA9xufYRqKOHn6+GBqF1gse2yzWPgICe20jUjfiu6OhOpfou3LQA5DPVpHYDWXW+5A6Q1dvF3qv6BUj7v6efflY2b96sVLmM1zd79n9k1KhRVQ4BSf4zzzwn69atU8SNHxK3u+66U3mvU4LJv12oVjBJq0hKn332OWWzSDU0JUvXX3+93HTTTOXFW77QPGHbtu3yww8/KkJrqhdEBFLFhx+epWJq1oW9Ip/RVMki58DCBX9KQsIJFZc0KqqDRCE+op1zK4SQ2Sm/LEU4i10xEtUuUK4Y3Ucug5dxVJgvbAzPIrD3GRU2h4SwQ4dIpYpesXK1Wq81SRYPwmGDMQ9/W7IFZBTSbahCuTkonRMLpZr0RubHDo41fj7y+O2ToUIdd8Fcs5Ys3oFwOf/++3SlkmWsx10IHkwvYIOQ0v6PUsTyZPHiQV3kDsR5/OgbE1n89yPXKbJohPSY/cl8efGjeZICqeHNM0Yj9M9USC4PyJMkizEn5B5I7x6/fYq0gaNJOtTCJIuLEKonuI2fIot0QqmohjbI4jWz3lVksRhkcd6HD8kkqLKN8jPG6e///kbiQRaHoo7P/u8cWaQX+Pi7XpGDIIsk8Zvm/Ot8soiNeO6b96tQPA0pSaw4sJosNpWdzfp2FkHAsXl/gvx3Yaxsi4F5FOwT87BnDO8aKIGtXWT+qiOQdGeKK2yLsxFGp01rJ3n10Uly6ejO4mREK7D+8S3mzmZFFrnRU11JWzMayNMujjmfSVCY8zk5OVl5WnITMqUWay333HMXbNsmN5kBLz57SnJ/eh1q6C9VXENF1EbOALmbJfYeVeelLti2RBHMIqilqY62c3IVVxBClwk3nS9ZhLje3i9UHLtfJHb0iC6fEg2LsvDgFik6AkeHQoj3qf6mlzfU2q60cYzqU6MViDVk8cCBA4oscrJy7Gij+OijDytVM6XEO3bsKAu5Un4gSfSmT5+OeJgR8txzz59HFpl1h1Ll8iF0qH4m8SSRPXIE9melhersSZMmgFzeCHKJHKN1ZBjdVMmiHcZk4cI/1SHMKAEB/sqekc5ESRmFyuOX8RUHdW+nQhidTjqjfhop92g72r59RBVk0QXhjs4PnVOEecmwPLc+/pGkIHyMB7x4Wb9S5Zpi96rC6+iteyQGgbExbpfD1u+dx2cqolW+1IYs/ueBq1T8xcpKRbJoOLgwWPeLH/wuGQhvczvs/55DwO8gZJxhiJy//ecb+RCOIgWQhjwLp5V/3Dheflq81aSGriVZvPmJj+RreKkXQCr71r9ulDuvGqXiQjKbDe0/r37oPdl94JgEgfDOfet+eGS3V92ihPbOZz+T48CSdqa/vfU3SB0DzkkWQRa3fAtpI6S6dbU+rHlJa7JoDWpN657klDT5Zsl++WXrGTmZDl/P1AzpF+Er90/vIfmwrX/szeWy/XAq1M4u6vCfg+sfuHmAPPiX4RLkW7lmqWkhUD+tbRZk8RSC+tJLdu/evZBuJJSSRaYTK1IEkQTDIIiGqofEwM/PT+6//z4ZP/5CSUP9wG/5UwpB9vK+e9kk2YPKzh5OKi6X3SsuV9xXbWVFdIhBeJyC1cxwYSKZrlc9iHvvPo8sKqcCEkQ6pNC+7LxC+zM40NCzm0GP4TxDG0nW4dhlcLXe00Y11pDFtWvXKZUwiT9L+/bt5fnnnwWxQyqz11+XXbt2l6WOM55jytntLf/97xtwSOlyAVnkS4O2jxWLyevZFG/OiKl51VVXyZVXTlWe8nVhq2i0oamTRUoWDacUri960TJUUZfOnRBQuzM8ErOg4jwhqYhnajg4lXdiqYosMjB7D9imDh16zsQh8Uyakr69gQ/nZP9ecM6AujYIXsXl2WIR1KN/rNopz8MBJg+EqC0IznP3XiE3XTa0Qcii4eCinIFe+0EWLd8hEVCL/+XKEdK/WwQcRBLlHTjmHNgTJ31ge/gGpI7DodYuc3CpJVl8AakKZ0PNnQpi2BeBukf17ww70TzpAQI4Hdlu3vxqsfKGzoLa/EZkprkM6Qzp2PXhjytlIewi+W54ATaad0wfpdKtlTm4gCxuhrSxL1TTmixa/l7Xd1iHQC48npfuOCbfLI+R3cdzJD2vWPqFtZK7LukiF3UPko0742TW68tl68GzKlc852ZaarqM6eUrrzwyGdEMLozha11Lmv9dTZos0t5tyZKlSj25e/ceRSZMwZNNGz1LVZu7QRb/+tf7lUqzqZTCuD0gfbOlcDtUWLBXZBxFl8vvU5/qCp1i8r59CSrszxWpK4ZntstV/xQ3fMo7uFjyoi+mfSMcdlxueEIcw8zLd2sNWVy+fAUcTf4rJ06YyEi7dhHy4ovPq6DfL700Wx0OygfJJlGkc8z48ePl5ptvUo4uFW0WzR1vPu/GG2eqeuj9W5eluZBFAyOuMZK1EITWmXrF5ZKIeJXx8SbHlfLzzAiPUxVZpNq/R/dusGs9R/CWI1zL9Y9+ICdiTsIO2E3uRg7o/8JerrKyGWFt7oFd4yakuKNKesblQ+E1fL0EwsbRKJS23fb0J5KTlCYRcMqY/Y+rZPr4/hdUFwt17CwEtf7+h5WKlN4MR5ZXH7qm0oDVvHk2QuMwLmMhyFcUQue8CW9lqn7Z56Voz/sgYfMgIaVIPgROJSfxfHqWj+kfrcL9jIHKmhKRj5Fj+vE3f5ZTsFm8DTaLT999OULStJa0jBy5/K9vyopl28Ub4Wx+eu1exEvsolTWtH3MRX0vPnmj3IO6vCB93YO4jrSh/BmSyiLYO2KABBHA5W83T4Qd5GTJwwHqU8RO/BL2lySubWF3ySDpcVBNd4kKk2nj+so9M8Yoe0mO4bAbX5A1cO6hPdjGn56VfgglVJcHKkvXn5YsWopY07meGZi2Hjwpny2LlY2H05F9qVB6d/SV28Z3lKGdA6Bitpc1IIsPv75SNu4+rcgi5R95cLYMcIH5E8jitIkwx9KqaLMGvUmSRb5oqcKit+qPP/6spImGNMisXvM1jzqozrzhhuvVp6mUosQ4yaNzycofpQRkkZJF50vvVt7N1QUCKCOL8KJWQbQR6oZk0XX6PyyQLJJ9Q6pIkkoJJEOggHg6j78J6uybkQGG4QiqL9aQRaqZ//3vl+D0EKOeS8nis88+ozygmaJx48ZNZd7W3MB9fHxUjEVT9hao1GEbWZEsViVZ5K5NiVj5lH5t2oTIvffeC8nWRXVmr0jUmhtZZJ+IM1P/TZt6uZxKPA3Cf/ICyVNNZJEknWRx2LCLyiYXQ7T8vGSbyWnG3UWFfaFkrrLCTCdrkE1lJ6R5vD48NEDGI3OJ4X3Me/aDdC5cuwcbTp74wXN6BKR60aXp/srXybpWwDN4L2Incq4xziKlc64ulcfd3LQ7RlZDBZ8PI/sAqJlHg8hFIsOMUQ7Hn5ZVWw/KIfQnNR1BuRETMgLfM4xOl/YhZcRrN2whWU9aWqb06RYpQyBJpcNKHiQrc5dukxgEJm8FMnjZqF4IoO2n1P6bkUmG3qCjB3eDV3JblfWFhcG86TATD+LLv1ElT/x64ho39IN5rendvQ/e0QzKTa0+yWGfzu0ULiSvRpkzf4NyfmEkpJsuu0ip0i05cNb0vqjt95os1hbBxnk/tYY7EQLqy6VHZMX+LJivlMiwTq1lxugo6RMVIK4qGH6JbICE/sFXliOb1Glxc8W+h4laUgKHF6Qt/evMwfLQbcOQSarxOGQ1TrRNrWpyZNHIJvH119/ITz/9DNtEBOAEgbD0BUXpE+2kqIKm44Kl95szqEwfyCDD8fHxSuVJG0lKxcLCQq0mHcU5mZI39x3Jg92iCpoNu0HHvhebbAZDTeFnKivmkkUevewD2iJ8zgj1s7wqmoG3i44ixuH+jQgDlKE8sYuhrnYIaieuM/9l8sRmeJ5qijVkkfc89NAs2bdvvyJxJPmUBt9yyy0qFA/tUekoY3JwMR0CGIqHpNEY14pkkSF3+vfvd0EWFzrT7Ny5E6ptxnIEFqWBoUeMGK48oRnguy7mSnWLkXOVpha0ySVRbohSMSi3EWdReUOX2iwaaujy7WPby5PFyq6xhiw2BAZ1+UzOtQyE+iARqy+je3qJOkJqWJ1DCtvEwpSBTbFostgUR636NufDF2EnDk9fLN4vqw5mixsiWozt7ifTkf+5c7ivyoGudgKQxbU7YuTBV5fLpj04GIEsmrJI5amQVeOHRMrsWROkR3SIyhNQR6bozWYAmhxZ5KY1d+5chFH5AgF8kdbHyhHmRCIR6Nq1C1LBPaXyB9uqMC4fpV27d+9WpIPp4ngS8vLyVDH6uOHTq5Y5iikds6TQZih/5XeS+/kzkKebXuR27p7iOGiy8kamZ3SlZBGey7RZpCc1SWZVkkWG91He0PCUdmh/oTd08YkjsHv8WfJXQbKZetokacTHachlsJu8H8+PsDlZpH0b0wfS5MCIsUjHlHvvvUfFaDRHPVyRLFKaTPVyZd7QDK/0448/IT3gsjJbSF/f1koVPWXKlBrzSlsynuWvbUqSRZJA4m6QxQULFimpYUUVpDlk0cj/bKihlyOYe/nQOZVJFitizDXGQ0OHDh3Oy/hT3ViQgNO0gYHby8fktHb8arqPz6OpDD2/WfguCAgIqOm2su95P/vJQPU8eFpS6PjHgzVV+lxPPEjFx8dJ506dxcfCuix5bkNfq8liQ4+AbZ+fhsgJa3bGyJxlh2GjmC9dIP2/uE+IDO8eKJFB2AcRmB+JSBVZpHPbmi2x8tArf8omZHVxw17L/c25OB/ZuXDwDveSN5+YImOHRCvHOiuphG072Ihra1JkkSotBnN+8MFZStKiiFItRpibFMPnMEAzP7YoVI/Pn79AkY0zZ5IR0DmzzJ6OBNW0yTqBpHaT0aNHIVPJALXBWVKKTh6RvF/+iziHf5gcUXhaAmF06jVSHBHw25T/uZwkgM4o8KLOm/u2FGz8Q+zh4FIVWRRz4iymJkner+8gFA8IY3YGFieIt2+wuN36gspBXV3hZsfQOVu2bDE7dA7r27Rps3z88cfCLC4GYWTYHGZpGTx4ECR+AUp9zBOiK06QzApTvlgaZ5HzjHaSJP18HufZ4MEDESPySeU4U5t5VxU+TYEsKtOD0nXnBwIdGdkO069Epejj2LCUJ4w1kUUj1aMH1mFHhM5h6rwdO3bLtu07VLpF4syDQUU1dEUMGfydoZFGjx4tHTt2NGs5UfLPEFpMJ1nx0FBdBSRbnMckfXSSM7fs27cP83iTSjNJ8wgStsqCwldVHw/HbDMJZsX5TRwZGiw4OLjSOnlo5ZzmffT450GVB286bVUVa9TcfjXm6zRZbMyjY0nbSuT46VT5cdk++WVdvGQVOcnY/u3k0gGQJoZ5wdnKpSxfuVFrIcLKLVx9SJ54ZZHsiEN4Lpir2BXliSPWSm52vri72Mvj942Rv0zvL609m6bk3BIEa3ttkyKL9H5lXuAvvvhSiZhru2Eb0kWqLB95ZJZK41abwpfvSsSIY0o6ktnydm/l6+UGSjs6bhb9+vVVRNUSwsjYikUHNkvu9/CKRnYWe9ogEg9HJ7GDStgeIW9UWJ1ypQQhBIpPHJbilNNKbVglWaRkkU4r1QTlZrVFyHudA+lm4d51psDgKK43Pi3Oo68pCwpeGZbcnJ988l+K/FHKYU6cRdbD6+bNmycffPCR8nAntlTd+fm1lvDwdkr1bFIZF+PfbUFiImXEiBFlG6ElZNGYW3ScYnzG1NQ0VTelj+wWxwAAIABJREFUT6+//qqSRJV3qKnNnCl/b2Mmi8ysYuSGZizFQITGIdE5fjod4Q2LJNTPXQ4eOoqMPYcQFiepbO5XRRYVSUTnqXL18/MHYfMTaEUlBqFZOrX1BxlLlP37D4LgHFMRmnr26HGegwvbQwkwPyRsJEGMi8nfSX46deqk1tf69esVxJwP/I5mISRLLIZUj+YonJckY5xnvJZSPwZm51wz7u+BNrDw7yR9XMN8Z3Au0FTCmBNsG99N/I5aBNra8h6+E0g0WQ/bSBLMGLCZmZnq7+Hh4apN7BPr45zj31gPySwJKu2zWUikeTDlAbpPnz6KRK5du1atqTFjxqjvKWllHQwxxfqOISuOQRZZJ//NEFKUrhIXwxyAaU9pOsM6+vXrp/rFSBOsi33jPVwD1JyQgLLt/fv3V/fv2bNH/XvAgAGKuNbFOrFkvWmyaAlajfPaNKiMNyGV39yVh2RvfKZ0hW3tGJDEgdH+6r1jFF6XxrBcZ9PgtOIqYSH+iIRwQJ59a6nEJBbAvB5qaKwXJALEuwZZXgqKZebl3eXJe0ZJe8R91aV6BJoMWeSmwxcrN30GTbZVYb18cTNP8PTpV6oTv7WFL9zXX3+z7KVdXT2GlJEbFaUhjOHHmHTmlpL8HCncuUry5n8kRYdh6F/IYNPMD810ahVD3pTmiWbe6FKbwtqSxRJI23LefwiONt8rhxmVGxp2k86TbhN796pjV3EzpgfzwoWL1EbHjaWmoNwGJtzQ58z5Fin/1qiNjjHpWDiGhsSL/yZx5Ifhbi677DJFaiwhi6yD9ZE83HTTLWWEgRvfG2+8pqQy53JRmztiNV/XmMkiD0J79uwDmfEHaW4tZzPyZM6CjTi571ahVaZe3BcBt3thHmTLgUNHFOHJyjKRMqZvNBxcjFiMinyDzAUFQSKM+bMEQafnzN8ox5DtZWifKJkBT+Totr4gMcfkKMiWP4heeW9oesAvXYqIACgkNCSAq1evVkHaOacoDR45cmQZSeJYkrhRwkbST8JDkkZSRBLJnyRv/PB+zhmqbSl1JJki+SQBYmEdjMXJZ/F7kibODdrBcl5wXpM0keCRlNFBi/3ld3yHkUSRdHGO8p1hEEe2mdJK/uR7gW0y2db2V+0i4TTqYj0kdWwbf/L67du3K6LLfvJ39ot9JGnm/SSUvI7Ppiqb+A0dOlTVy76wLVT5kyTyPUgc+AkJCVHYkuTyuewX8Vu1apW6j3jymhUrViiyy7lCDBiNoKGllpos1vzeaaxXZMLRitEHFq05JDsOpUposLf06xwi/bq1ES93B0k8kyqnETMx6UwucpEXyN4jcBI7myIRbXxk8siu0q1jqHz583p56eMNiL9I21yYTEHQIjh8UkWdm5knw6HCfv3xKdK3W1hjhaHRtKvJkEW+QKlqmjXrEfUSt1UxpIuUJIwfPxZqzSnKAcXSwpM709H98cc8lcLOXKkn+8UNh3mKr0B4EcOeyZznk/AVIkB2wfI5UrD5T5VRxQ4bkhLF1FAMsmiEzsn9/lUlbaRam5JF12serjLdnyJT+OS8+0/JX/atkiTS+cVlOryrkUbQroaUhtxcP/74E6Xi5Sb/yiuzFWE2pxDnnTt3KU/4zZu3Ki/oitILg4j36tVL/vWvJ9TGSLLIzdHI4EL7Q2Je1WbGOrhpXnvt9YpwcDy52b/66isqmHddZHFpzGSR85TEo8TeUX5fuUu+QaiZjfD0PYMsI0zlF4IgzsOR9ePqiQMQ9qWjnIVEbt+BQ8qDrjXIypVXXqG8oengQsyDgwORq9hDdh05KV/8vl6WIi3gAXgk062W6iJ6Nl+KTC/TEUTb291RESiuUaPQLnjr1q3KBpCSNY4H1dBMG8n1Rykj00Gyzdu2bVPzjCSKtnsk+yQ+JLQkXyRV/Du/p4kBySAlcHzP8LkkdYMHDy47SPI+zmGTzbG7ygpFwsZr+Dyqgyl55H20LaR0kt+ReNH8guSNhyYSUkodu3Xrphyn2E6uf5It9o+/sz+ULrLw/UfnK85FPodrhm0h+SNZY7v5Nz5n0aJFihiyLiOCgGEbyutZJ/EioaZ6nN+xnQa5Zdt5H3EhSWZ/GW+UJJ3P5PMoVaQNL9tOqelXX32l+kuiyOvuuOMORR7NfReas/4tvUaTRUsRa7jrqWugrCMPayPh1Bn5EyRx3a4EKXZwlnaIEBAZCCkihCJJqXmSkJIjCcnZIInZcjY1G+sBDqueDjJucLhMHdZJBnYLUYH6n3xtnvx3zjbJF2cVAqoYAegLS4UM9pTKI8vLm09eKoN715wytuGQaRxPbjJkkRsAbQFfeeXVsly9toLQUDtyMxozZrRcfPEYBBHuYnb1fFF+/fXXaN9C9RK3JM4Yn02y06lTtHKgGDZsmNnPVaQNE565motidkkxUvEV7V8vRSdjTenPqimKLCI2oyuCeef++j/J/+0dRTKVg0vngeKM9IGOyDddVSlGu/M+eULyV/9kCsVDsjjlHnGecCPi3jEwctWFGxOlGUuXLkeMzLXKUeWii86FRakJAM6F2Ng41LFPqSq5SebkUIpVPngQ8xC3UkHXSSZoJ8nrTRJIOxCJCXLNNVdXaTPGNpJgPPDAP1TWHxNZdMBhZZbKJtLSyCJxSzybLs8huPWviAt4PAHqWaZ6pKSamDJ2Cv7NcDOjkZv4+smDpVfHYBVXMTn5jLL3TIE6vwAbASWTp85myVd/bEAWlm2y6/AJZFpARiDWRRtk1oU6fbzcZexF3eWhWybKwO6R500LtofjQ/JE0kLCR2kzyQ/JENXPlAbybxwrrkuqTikZ690b6QZhekLyxblDgsMDAU1BSJJIjAwCRMLF6/luMBypSJYoueNhhNdT/ct7+W/+TmkfyR5JMckS/z1w4EA190giy5NFSvN4H6/jdzw4kkBSWsfn8t9GliGDLBIIkk2aWVDVTBx4P8kmw0XxfbJgwQJlj0gSS9JJySr7aEgWSRaXLVsml156qSLMbC+lhbznu+++UxJD9onY8dBEYnnDDTcoUsi1S7LIzEq8n79TJf7hhx8qe0w+kwcrSjnZdk0Wa3qj6e+5NpiJafehk7JuWww+x2VnTIYUwWElNBAmG4iZmJaeL+nZRQK+J9n5xZKF3M+FeFd4uDvLmL6hMmloBEI7wQQJkkVH7GW0cfz7i/OR/egwAKa2DdJF/L8XFF8MT9U7OlSGDgyXicOjJNif2rDqgs/pMWoyZJEbwHfffY8X0kdlKcJsOXwGYaRkgTZvjNM3fPiIaqWMPLVzsyGJXblylXqpWkIUjfYbz77kkkkqPIsl0sXydZQg8HYJiGMxJYw1OP7Qts8e9o0OwZEgl0elGPEbmZlFSVohGbSHV7VdNaRPSe+OH1COM0r9zfoCYS8ZEKZsJ2sq6uUAyQ09aOmJbql3J+un1Id1UIpBaUrFxW6yXwxXG+/+/QfKpCy8l4TFiMFYWVvZPkpIuDEadRPTiIhz9pE19dHS7xuzZJF4ZCJm38I1u+RzBGz+Y+VOKWYuZkgVy0opaXRC7D7G7Js0vIdcO2GgRIT4KE/EYuZpT8uWHxZvkx8WbZJtiPeXitRc6mBjzFdyeZpRgDj2RFaR25DZZOqYPhKG4NDlC00SSK5IFEmOSFBIsphj3CCLJISUPpK0cSxJ7EheSMJIaji2JJskmpxDvN4gi3wPkMhx7OkwQ0JH4sZCaRtVrpTEURrJwwufT9tASq9ZJ8kS20WpHNtK0kqCx0MISSvfHZQs8hkGKWR/KKnktbyOZIvfUW3NuWeoofk7n8m+UorJ9w4lgjTPYN+puua64IftIPHjT/6bZJHkku0lWTQIJwkt+0cpp+G1TaJI7Ph3qpxnzpyp+k77RUo8jecpByRIavkdP3x/sW+0nazoiGPpmqjt9VqyWFsE6/5+mk4lJKfJ7ws3y/e/75I9CSCF+fBOdnQRR1dk01LvYng52zmB8uF3qJId8dPZpQQqaX8ZOyBSxuHDsDmuLog9jHdHIepcsGynPP6fhXL4OPJBB3lJMILeR3UIlv69Q6RXVKC0DfSGeUsrxBblPeynJovVjXaTIovff/8DHBw+rBOySJAMz0y+jHn6N0kLeihSERwcon4yrh+lWomJp6Bii1FpBvmC5MvfGqJoDA43Jb6oH3jg70pypUvLQ6Axk0VjNEhiDsbCXnDjPvn017WyCcGfFdmjlNEoJI34eCEdXN8uETJ1bD/YM/aW7QiK/dmv62T99sNyIhGmJLylfFxOZW9bIm0QVPrWK4YhwHRv6dqhzXlBoI1HkBRx3fEniQk/lG5RIkhiSGLEv1GSyHVNssT1SekgCSFJEKWNvMdwtCKx4e9UbRt2iCSQPBBSckdyZlxLKZ3xDJIlkjASTBJDkki+Q/g8toeYmcJnmWwS+WzDyY3EzSCxrJOSSdZFqShV1iSy1DawL0Z7iQHv53ckiuwvn82+UoLIvxvkkASVz6OUndeZHMOK1DN4PUkinWbYT/6bmFI6y/cRCSnrYX2sl6STf6MUkgSW1xMDU+D1QIWtcXAjTiS7dSGBt+TNoMmiJWjV/7WcxwkI6v7Fzxvl0x82S3wSDlQurZCR1kWcMfdKsI7oklLMD9J18nXR2ttZBnT2k0G928iwfu2kW0SAeCNAPaNhlO2nOMh++vVy+eZXpNOMDJFxwzpIKN4rwUGwr4Wk0tOtZoFG/aPRuJ/YZMgiX3rLli2X//u/F9TLqS6LSapkchLx9GylTsfu7q3UC5vP5suSmxRf1HzZV+X1bEkbWS9fyoz9d/XVMyy5VV/bTBBoCmSxjKzl5csuBMZdsHqnfPLLGomNT6wgITQRRkoMg/y9pQNyMiedzZDDx5KkhBJJkktDmqjUznQ0c5crx/WXG6YMRraQ8PMyrNTnEHNt0xOealaSKr57KOGjo0ltDoQ19YHvnSVLlij1ON81dEihtJIOPIYquqY6LP2ekklKSQ1PZ5LAsWPHKgLbHIomi413FEkUY5FG8vOf1stnP2yXYykl4oRDjdpP8X5g2sti2BcW8NACbhcZ6gVJYpj07wmS2LMt3imtVQpLx/LajdLucv/euvOonErOkY7tg2Hz6KWCz9uXBuxuvKg03pY1GbJIMsUMHvfcc29Z3DtbwmpIFTmBTafiCGW/w5cn7ZUoKTgLTytKFKn64u9U1/DkbU0GmYptN0kHPGXGjKvl1ltvqVGNbMu+67oaBwJNiSwaiKXCzmjbvnh4Mm+Qr/HJxL/LbA95UamUUdkhkhyWJ4mlamtHqK1HwjnmzqtGyaAe7ZGurmHDWPAdwAMhJWeUsJEw8iBnSSxGa2cUCSKfSykk30OWxoC09LmUFFKiaYQTYj+pVWnokDeW9qOq6zVZtBWStq2Ha+zA0VPy4VerZc7veyQxG2plSAftoWougMq5ADb1JZib3l5O0gt5nrt1aiMDeobLoO5hcKbzEK9WLrCAqdqRk/s5U2FSfcGUljVYZdm2c820tiZDFjn4VO/8/e//UHY+tiwGQaQdT1RUe6h9hiuVi4cH7BmwUfDDQgkDpQ5UB1H9snnzFmU3ZRDH2rxgjdAvDDL92GOParJoywFuInU1RbJoQJsAtfKmPUfl01/Wym8rdlxoz1hxDLBZMIwTw1vcceVIlau5Q1iAciLSRSNgKwQ0WbQVkrasp0R27IqTdz5dKXNXHJWz+ZAkMuQUIlsUQevgCNv59m29pWt0oAzqGQZVc7iEBvmIr7e7Ioma+NlyLMyvq8mQRXaJdoE//PCjvPvue8pmpyYnjppgMKSJJIP0gCZRo2cf7YxqIn68l/ZOdNCgZ+Svv/6qbBhro5ImGZ0wYbw8//xzNTVdf98MEWjKZJHDweDcsfCSXrXloLw9Z5ls2XXU5ABT/u1OCSOM04MQaueWy4fKDITa6RgeBI9GnUGhGU7pBu+SJosNPgQVGlAi6zcflNnvrZDF649JRj7eBlANO9nhnQBnky4dA6R/jzAZ2CtMouGwEujnKT7IruIAjURt9/vGhkRTa0+TIoskiFT9MqvGrl27a5XFxTB6Z25ohlFh6BaSREttkqhJy8zMUJ6KjLG4HWnKjOwtlkwG9o15oqdNmwZV+916YVgCXjO5tqmTRWMYcpGKZT9iJs5btVPe/W65HENWFiPEjjtiKF4Jh5e/TBsu3TqEin9rz2YyerobjREBTRYbx6hwn0xKz5FFS7fKp5+tkA27ziJ9kz0yQXlLF4SwGdw/HBEUghD1wEcF3/bycBFX2Bhqgtg4xo+taFJkUUkvYMvD0BSMt0ivZGuKQRQZXJn2gfQ8NFTN1tRntIsx5RgMd8GChcor0BLiaQrt4YnYf9fILbfcrBeJtQPRhO9rLmTRGII02C/uOXJCvkTQ7TkLNqhQOPddd7EM6dVB2kCyqDeCJjxZm0jTNVls+IHi3kaNw28IjfPbgp2SUuQufXtGSr+OPhLdPkjatwtATFU3RD1wUh7N1dkiNnxvWm4LmhxZJNGj0TnTbb3zzv+U6pfF3I3HIIp9+/aRu+66U4WMsFXqNhUGAGEo5s2br4LinjplPmEkCSZpve++exHA15RWTJeWhUBzI4scPa63U4ihduxUCqSIHhIW1Fp5JeqiEagPBBoLWSyG+UUe3vHKI9eC/ao+MKrrZ6SkZMimnYck5uQZCfBFJpbwEDipeIq7C9TPkC4i3jYMU0xJD+zNyD5W1+3V9VeOQJMji8YGRMLI0BZffvkV8pauKcsNXBlpNJxH+JNhcCZNmoDUVTOQBi7MIumfOZOIpyjGKiNhZLBuqqRrkjAaKmjmMb7zzjusCsptTtv0NY0bgeZIFhs34rp1zR2BxkAWlX17Zq78uemg9OoaIZEgSoYNHklkAfYMF5BIXpcPQlkIJw8H2vmCOBXhbw746eLsoOz087Hv2SHyVAljlDo4mvIdg2rlIa0Jw5Taw/aPVsHubq4XhJhWiRQYjgY/nUodydTf+Aw4mxmJCNgGehGTuBUjALY9HE5cXZxgk1ysrnUuvTcf7SwsRHpOkD77arxO2J+sbKSmRfvc3ZB/HX1JQnD+3YdPIVVfpjg5IxEE7m8NzVrndkES4NNKTctC3JCP0DnFDGMHm0VnYlCKh9F+XpeD+ItMDMFMt4VFprB3KrkEMHJGRAF7SCsLiCnzs1cIs0M8+R3V5PzeAX1zxE+mBlSY4jvyVzpWu7k6KdzYH9phV2VHWQD86KijYkOq/ALAyBntqMJ7m+NF050itJ3PwkiIHcbJEZizTbQFzwcWTDLBqIHMWNMQ0tcmSRaNFxyJGYPdMjD26tWrlFo6Jib2vPcfJw2DxXbo0B6ZGKJUVhbaKTI8hLnSSEtfqFzU5wjjfPzOLCcXGugaDjYMyTF8+FClgqZ0UZeWiYAmiy1z3HWv6w6BhiSLhpAiF4Tkz3X75aN5MTJiSAe5dWxHBJF2VjF7qZ6NS0qXi/t1VKTlQHySHD1+SvKKQBJKHMUJzh8hPk6IO9pWtoNcnThxBjE3BSQSwdJ9PKU3MpHEJ2Ygx3qSeHs6SR7SrhbbOcglgzsj/Eyh7I89Ld6IRRgd7idsR8zJFMnIKZA+yGRC4pMMsrZh7zEJ8feRvtEhcvJMmuw9dByZlvKk0An5lIvzxR9pNztHtpHMnDxkccqXvkjjyTR7+2PPSCZS7vWKCpLTKelyNiNPOrYLFC9XR0nLQkrWEykCfgfPZn9FloxSADK3Ynuc/Lz6MAgewtSFtFKhm06n5iKnc4RcMgjZw4ryZefBE3IqJRcsDv0FVj0jmXITQfOTMqRjmB9MWRD3GO3YuCseJI9k00Vi8EymASxB+B1waemMgN2eIM4JpzMR7xWajUCvMqIVdzIZiQKQahT7NQlwLgiZLwhrL2DD9IKbdsdLSlY21OOOcjotVzq08ZOeUSGq31SOdIL63B0EkmXXoRPS2tMdY+Iue48myLHETNhkOkl2Vo74wf5ySO/2kpyeLckpWdI+1E/8gOlp2HCeOp2Gf/vKoTiE5DuVIXnMTgNyaVdsL507IBFIgJdsPxiH8chRKvrM1AKJivCXtiGtJdgXwcsriTFZV6upSZNFLkZT6qt85WTCcDZxccewoBIw+UzgMvMCHVcYFqdVK3cV7NZWaufqBoWEkTHTNmzYIF999Y3K4VqRnPIaZlcYMmSwcmzp3r1bvbStriaTrrd2CGiyWDv89N0agYoINDRZJDE6fCxZflh+QNpHgHCBPERH+slFHYOUpO639YdkN4jec7cOV8TneFIa/n0C5C9ZUrOL5aIeIRIBguMLm75PFu+HRK5YhnXxQQx7kIa2QRLu5yE/r9onx87mymWDIiUmKVMOnkqTET3Cxd/DQb5ctBvEzkGmDu8oXUFuVu05LrGnzshfxvdRpGTDnnj5dUOstGvjK1OHdZJWznaydX+c7DyaLLEIkh3h6yTd2/lIeGiAbNwPEpmaI3dePhD9yJX5644A7hKZPCRKlm6Lk6W7TsqlQ6NlTK82snHPMflh5T7p2r6NTB/RWfw9wXBLCyWSCzbHyuYjKTISsRN7tfOEBLFI/tyeILtjU2XqkHaq7V8t2Sv5IH3d2iIjkUOxdO8QIEHeHvLt0oPi5+uBPnWQfUcTZf2uWGSKClV5o1fsiFeBugPgQR3g7SjRIJWUCq7enSAdIwPkoq6h4qaksSI/rdwj6/adlG7t/KUNiNehk8ifDsJ6+UXRkEjayxeLDsBsppX0bOct22PSQIaz5epRnWXxlnjZjvG5eVJ3GdI5SNbuOCQ/rolFysFo6R/tJ98s3CknUgqlQ7i3uNoXSfvg1nDmayNLdiXIovUHpU+UHzDpimw1WbIKgcOvHN5VMjAvDsaflq3ovzMkuT0ifFWUCEp035+7VoLhCOTXinnai0EuWwOLYAmG97gmi1a+80z2jBTjUyRvShxOOwiSw/ogiBWbrQKDIrAoVdH03qadZXx8vBJHs32BgUEybtxYpBTsqSSdDZ0ay0rY9W02QkCTRRsBqavRCJQi0JBkkSrTdORT/+S3LbIrPl2mDY+WbftPyRkoGp+Y1hvevg7y69ojcuRkujx+PezUmdoOBDI1M0cWboqDtC5HbpnUTdwgnjuRnCHvg7ycQayZ8d2Q6q5rmAorQ2nf54v3yj5IpUZF+cqJtELJyS+RSYMjxQvq3a9BUl1cPZAfskhCQIhcIO1KSkuXW8aBrCSeld/XHwG58sY9hZCAOcmMsV2lCMKXjQcT0eYUmYB0eu383SU7v1h+B6lMxvPvmtITkrs8mY82nk0vlGlD28laXL9kx2kJ9nIEUbOTFEgZ41MgDUQc1akDQiXQ+1xorAIQw4VbjsiBYykyeXC0dArzUaO1DETv57WxMmlAe2kHkvbxkv0qXN6I6ADpHhkoEW1aQ0LpKEu2JsjqA2dlYNdAOQWTL0pILx3SWbbsR0apLQnSyh155UGMB3UJkaDWbrL/2FlZvO249IsOkiFdIFEtlcZ9Nn+HpCDG46XAqo2Pixw9lS6/boyXUT3aiDsEhp8uPipebiUSFWAvR5PyRBxbyfThUbJp/0nZcSwN/XSW9q0d5cQZZKbKdJRJvUNlQISXfLb4sCSk5kmkr6MM6REKMookA9Av/74OB4O4NNhqOitS7gspZBwkkDeN7SzBrV1BRnPlF2DsCqnmJQMipLWHK4hunrw//4Bk5WSLO6TMmXkgoexb5xCYM3hostjc3nTKFqU0oDfJI+0tSV6ZwosqaKrJddEIaLKo54BGwLYINCRZpL3d2l0x8r8/9iBVXbCEeDrI2Ryob+NS5LKL2suk/qGyZEucbD14UmZO6QcZXSEInr1KdbcGKtAjp7Ll3sv6iifUurFQH3+0cJ84QdI0oU9b8YCdYADCThUVFciPKw/JsbQCqIcDQIoSpGu4v9w2sbOcTk6VOZDCjenfBSrWTPlj7WE5eSpLqcKvGRIuy7bHyi8gZ9EgYWmw+wNHlZsmdZaBUG2vB/nbCBXthD7tpAtU2KmZ+UptHAOp5TWjO2KQcmUxSBusH+WqEdEIyJ8AYlwo7giavX5fLNTcgbCxc4TquwhkrL0EtjbZIbJQ3b5w0xFZhPup0u4b6Sknk9Nl0YY4xFx0kVsu7ansFL9Zvg8xFlvJ4K7B4u1iL2F+XkrNm5VbKHNWHZWVO+IkGmn8pg3rqNq4CJLO1XsTIcH1lw4B7lDfu0g4pHoHT6TK3HXxkDJC1d4eamgQZ19IKH9Zs0+Op4uM7xsuEX7usjs+WeZtOSGXgTx6uznI54v2STSIWf8ob3EBwXRxc1cS3t+W75awNv5y/EyebD1wTC5B2J/9kBJGgLwNaB8gHy/cKwX2zniWt4T7txIfD2fc10rmrd4rzq7u0g3pBymJ3bA3SVq52smsa/pLRJCXnMUAfL9yr9iXOMuM0Z3EB1ieOJ0qKyAVdXSAsSLI6rFTmSCV6TIgKljGD4gUN5f6cxZs0mpo275W6q82Q31ef0/UT2oKCGiy2BRGSbexKSHQkGQxA1LFD+ZthwOHK1Sr7SHRsoMEr1jW7T0jsbC1v3tKb9ly6DTUofvFF5IlJEGWMC8PuXhYB9i8ZUDSlS0zQMRagSwmJGfKj6sO4W+pUD/SFi4XBNQXEqhOsgrq3yI7ZxnXN1jWQeqVAK/jEch84oVc6/M2xkAC106iYRe4N+4sbAUTVDaUnlD9LgdZbBsWLJ2CPZQN4roDp6FVLkBbo+Xk2SzZcSQRdoyB0hmqXDrGrDt4Gm04LN4OyNdcUCw5+Azq3VbG4VmUmMI/A+k6oQ5G2+hwsicmBQS0QEb2ChW/8pJFkMWNB5Pku3WxSGyRKa1d7CQLjjK0F7ykX1tIzQLlWFKO/LIqVhJT0mCqZQ/1a450BwkcO6ADpHDsS7r8tOaodIW69pIBbSF9tQdJPQ3J4nE4pcBppoT55+1lCHJJkzCS2DIig6Mz3E4gsJk+qoekFdsGK0agAAAgAElEQVTJQuBTDEmqO6S3aVn4CVtCkl9nu2JZtO2EDEd/uoa3VnkFaEaWC6eXRRsPqmxTIZDs5oC4esLhZNFm2H1iDLtG+EE6GiMHj50RaMPh6FKAv3vL5cM7y764M5DQFqLOMJX9dNGGeImBxPiGiztJGEhlOvq4eNNxLC9HGT8oTNV7CCYMP646CA0lHHYci5T6388/UIb2CJb+7f2Vdz19neqjaLJYHyjrZ2gEzEBAk0UzQNKXaAQsQKAhySIJViYkdvRcpQSImzq9bvNAsgqKCsXD1Vl5uebAE1Y5E5d6JbuCHBaDeZHAuZXmNWZdJBr0EKZTLf/tCHWlOySNrI+3u4Lw0B6wANfQ5o7ezDmQ7NF5wxlElTaRufn0boZ5Fv6dh9/pTc3fWVgPzaPcUKfhpU2VreF5zLqzQY7YTnrwslAt7II6lEcx/s3fWdhPXs+ffAY9h41i8vpGv9Ef5QGsPLjRplKc2Fb2PSevCG2mORm+L/Xg5vNop0d7z+xcOIPgd/abmNDuMQd9otewUdgeOglRwkmvYtVu1EXPZkX+oNZlX4k/n2EaK3yHK3OBBz23DbU1b6VpQS7aTX8I/l0NGz7ElTByTPg78TB9d65OmhiQJLJNfB6vYz84N4iPMlvDM1n4XHqIs54ctJE4CnGilzc8d1wwvur5dJy1YD3U5lJNFmuDnr5XI2BDBDRZtCGYuiqNABBoSLLY0AOg+EVDN6KOn69IFPtpYUdri41Bli18rE3RqO82aLJo0+HTlWkErEdAk0XrsdN3agQqQ6Alk0U9IzQCtkRAk0Vboqnr0gjUAgFNFmsBnr5VI1AJApos6mmhEbANApos2gZHXYtGoNYIaLJYawh1BRqB8xDQZFFPCI2AbRCoE7LIrCoMERMaGtog8Q1tA42uRSNQfwgwNzjzijOcUmBg4HmpoWh0rtdU/Y2FflLzQKCyNaXXUvMYW92L+kWguv3JmpbYwVOHRZKSkuC1VagCTTMXsy4aAY1A9Qgw3RUzEDEwO7MOlc/2o9eUnj0aAcsRqGxN6bVkOY76Do1AdfuTNeiUkUVuegw8TSkJCaMuGgGNQPUIcM0wcDvJYuvWjOt1fqgJvab0DNIIWIZAZWuKZFGvJctw1FdrBKrbn6xBp4wsZmVlSUZGhlKlBQUFWVOXvkcj0KIQSExMVDHOmLucWX0qkkW9plrUdNCdtQECla0pkkW9lmwArq6iRSFQ3f5kDRCKLPJGSkiSk5PVhhcSEmJNXfoejUCLQoD5w0kW/f0Rlb+S9I96TbWo6aA7awMEqlpTei3ZAFxdRYtCoKb9yVIwysgiN720tDTl5MIcyNwAddEIaAQqR4A2vlwzJIne3t7nObcYd+g1pWePRsB8BKpbU3otmY+jvlIjYM7+ZClKZWSRN+bm5iLvY7qyXfT19RU3NyRK1EUjoBE4DwEaDqempqpDlZeXl7i6IkdsFUWvKT15NAI1I2DOmtJrqWYc9RUaAXPWkjUonUcWeXqjbUhOTo76GRkZaU2d+h6NQLNGgLGrPDw81GGKtoq0862q6DXVrKeC7pyNEDBnTem1ZCOwdTXNGgFz1pI1AJxHFlkBw+eQKPIUx5+0X9QSRmug1fc0NwR4YqPRMENLUZpIokjpYk1Fr6maENLft1QELF1Tei211Jmi+10TApaupZrqq/j9BWSxImHk4mQ4HW3DaCm0+vrmhABtQGie4eDgYBFRNDAov8npNdWcZobui7UIWLum9FqyFnF9X3NFwNq1ZAkelZJFgzBSHU22WuowrTyladBP8sif5khVLGmMvlYj0BgQ4GZE70s6e/En1V+GqplSRUrarZn7rFevqcYwwroN9Y2ArdeUXkv1PYL6eY0FAVuvJXP7VSVZZAXcJLlZcoPjh2SRmyYby09RUZG5z9HXaQSaDAKUHpIM8sM1wMMSCSI/PCRVZ6NYUyf1mqoJIf19c0SgLtaUXkvNcaboPtWEQF2spZqeye+rJYtGBVyUBpsleeTv/Bs/umgEmhsCJIP8kCySHBpS9NqQxIoY6TXV3GaN7k91CNTlmtJrSc+9loRAXa6l6nA0iywaFRjqaP67/O8taaB0X1sGAuWzsZT/3da912vK1ojq+horAnW9pvRaaqwjr9tlawTqei1V1l6LyKKtO6zr0whoBDQCGgGNgEZAI6ARaNwIaLLYuMdHt04joBHQCGgENAIaAY1AgyKgyWKDwq8frhHQCGgENAIaAY2ARqBxI6DJYuMeH906jYBGQCOgEdAIaAQ0Ag2KgEVkURsQN+hY6YdrBDQCQKCujbv1e05PM42ARqChEajr95yl/TOLLJYPTcAsFvzo0DmWQq2v1whoBGqLgBE2wsnJSfixZVgj/Z6r7ejo+zUCGgFbIFCX7zlr26eDcluLnL5PI6ARqHcE6iIgrQ7uXO/DqB+oEdAIVINAXbznagt4jen+mLnFCL5NsaiR6k+n+6st9Pp+jYBGwFIEyicHYDpGQ2XMk7iRZceSVIxG2jj9nrN0JPT1GgGNQF0h8P/snQeAXVW1/tf0XpJMOulAIKH3EiD0JggKSBGUahdB/yD6LM/n8/kK9l4QFVFABJReQmihh9AChPReJ5neZ/7fb9/ZkzM3d/rcYSbZG8eZ3HvOPnuvfc463/5W62891x/jTAgWQ6H2/hBt6CNIIEhgICSwefNmV8cbkJidnW15eXndqt0d9NxArE64RpBAkEB/SKC3eq4/rk0fO4BFFGhlZaVTvuy2R48e7XbsoQUJBAkECQxWCaCr1q9fb7m5ud0CjEHPDdaVDOMKEggS6EgCPdVz/SnJdmARc3NVVZUDifyeMmVKf14r9BUkECQQJJBUCSxbtswxi2xw+Z2onnfQc0ldgtB5kECQQJIl0B09199DaAcWa2trrayszNh1Dx8+PDCK/S3t0F+QQJBAUiXARre0tNRFShcWFjqWMb4FPZfUJQidBwkECSRZAt3Rc/09hDawyG4boOh9f0pKSvr7WqG/IIEggSCBpEsA3x42vATjFRUVtWMXg55LuvjDBYIEggQGQAKd6blkXL4NLNbX1xsXx2wzZsyYZFwr9BkkECQQJDAgEsB/EWDIppfMDb4FPTcg4g8XCRIIEhgACXSk55JxaQcWST+Bj2JFRYUDiwS1hBYkECQQJDBUJbBhwwYHFgsKCpzvImm/gp4bqqsZxh0kECSQSAKJ9FyyJNUGFrdu3eoqs2C6KS4uTtb1Qr9BAkECQQJJlwD6DBYR38Vhw4a1gcWg55Iu+nCBIIEggQGSQCI9l6xLt4HFTZs2ObCIYiX9RGhBAkECQQJDVQLV1dWGIgUsjhw5sg0sBj03VFc0jDtIIEggXgKJ9FyypOTAIuaajRs3uuCW8ePHdyuhbbIG9EH1i4mqqaHZSjeV2buLFtrmqnIbu8cetvuECTY8O8vSUlM0tBZradZP7RarW/6qlb33gmU01Vju9KMsY+Ihlpo/ylLS0i1F/7n+qjdZ7ZIXrWLRy9awZb0V7HGg5c+cbWkjpum4DB2lJvNYaEEC/SGBLVu22D333GNPPfWUfehDH7KPfOQjDiztio0AlzVr1jhLyahRo5x7TdBzu+KdEOYcJLDzSiCRnkvWbNvAIo6SpJSYOnVqsq41qPttbGywpe+tsCVvvmt1LTVWLZ/4zQKGI8ZNteNmTLfxxfkO1zXVlln9G/fZplfuVYqOZZaRNt5y8sfY8JmHWu4hZ1pGwTjNM81a6ips5cuP2JbXHrH0batstKBhpQOWx9uIEy61jJET9AJLD2BxUN8VQ2twTzzxhH37W9+y999fbPvsu4/927/9m82ePXtoTaIfR7t06VKXOoeAPQ8Wd3U914/iDV0FCQQJDAIJxOu5ZA0pgMVWya4TWF740gKrLN1qzakNVtPSZPU52bZFbOPBe+9nR8ycbtlZmbb17WesdO7/WOPmhdbUVGyZjUVWm6agoAl7WdHJl1r6xAOsKTXLat+ba8ue/LtlrnvZRjRVWUFzqtXWlVp55hTLO+kSKz76YkvLLghgMVl39i7Y7+23325f//rXHZuI3/F1111nF1100S4oidiUA1jcZZc+TDxIYJeRQACLA7zUb775pi1+8y3LTsm2reVbrDalwXJlkt9UW2+jsnLs+MMOdeaslQ/9xipf+Y0VW4XVpeZbY3Oh1TWmyaycbzknnGxjD/6Y2IwSW3DvTyxl0Ys2rOZ9G1UnAFrfYOlpabY5ZZwtHzvD9rv021YwYuwAzzJcbmeWwD/uvttuvPFGl9lg9OgxdsONNwSwGJjFnfmWD3MLEtjlJRDA4gDfAovee9sWvrzAGiubLTWz2Zoy6q1G+dnqUtJtZF6RHXnIoS6l0Io7vm2pb//RcjJqrKEux1KaC6y+ZZg1taRb5kEHW8kpX7Cs4gn29l//02zJszZRYDGvZquOa7ZmmMn63WzV6D1s+lU3W27J+AGeZbjcziyBBx940G666SYrryi3ffbZx77whS/YKaecsjNPudO5BWZxl136MPEggV1GAgEsDvBSr16z2l59ap5Vbym33II8a0yvsYrUZquTr+E+02bYAfvs5/K1Lbv9a5b2zm2W2VJuzU35lp4yzGqbiuRIn2ctOmbYSZ+3rOGTbNXLD1vV3J9ZwbrXrTirRQEyqWbV8oXMHmf1x15lw4+9zDIFQkMLEugvCRD9e9ddd9m8efPs/PPPt9NPPz1hbeT+ut5g7yeAxcG+QmF8QQJBAn2VQACLfZVgD8+vqa2xpW8tsrXLV1pl9Waraqi21KJCyx9WYvvvtY9NGDvevXiX/eUmS20Fi+liFNNS8q2+Tmxk7mhrnrS3DTvressatbsYyi329pw7rHzh/Ta8qcxSG1KsUXnfivc53kafeIVllOxu6tCl9AgtSKA/JEAEvv/hvuJ+3ZVbAIu78uqHuQcJ7BoSCGBxgNeZl2xjfaOREX3L+mUiASsss3ikTZg4xUYUDnMvXl7Ay8UsOrDYXK6Y53xraSxQoEuKpeeMsMZJMwUWv2LZo3ePpc6pKrWKxXNs2xvzLaWpwoaNm2AZB1xsWSXj2l7kASwO8EKHy+0yEghgcZdZ6jDRIIFdVgIBLH4AS+9ZGS4dD+L8v1f97VuWIp/FLKuytGYq3WTG8io2N1rD1COt+MPfELPYmn4Ipoe+3P+7Xtt+6avYJwmYRcaxdu1alySdxr/JEedLlvnzoudyjP/c/52mgBpM5yNGjAgM5gdwP4VLfrASCGDxg5V/uHqQQJBA8iUQwGLyZbzDFTzI6gjE8fnKO/5dYPFWyxFYTGkstsaUVPktplpVbbXl73eKFZ35dSXdniSAp5yMAomVSr1T1aSAGf07Jy3FCtLTLEvWwc4YRcqUfexjH7MlS5ZYJkE2tXWGmZwEw3zX1Nhk6RkKqNF3MJ5NTU3uhwSd2TqmQb/pv6ioyGbNmmXf+9733LHRaxIxS9JiGqCSBjgFXI4bN67ts0TLUFlZaatXr3ZfUfGnL7XEGTO+duXl8gEVII4CY9K/AHTT05WPshuN86nQUVZWJvAu1wDNy4NsD7rpH5nxM3z4cCcjP39/CY5hTPSDTKKmXd8PsuQ8+iFKPj8/P+EIm9VXtWRNfj/WyN1j7n+xcfAZv/mcPv2GIPqb63AcOQNLSkrcGiVqZPMnuT73CFWYkF1OTk43JLdzHhLA4s65rmFWQQJBAtslEMDiIL0blt31PUt96xbLU4BLU0OJgGKGteS02JbKjTZqv0ut+IwvW8qwMUqp02ILy2vtyQ2V9kJpjRJyN9vMnHQ7YVy+HTWywPKUm7EjUEolnSOOOMJWr1ptI0pGWNm2MstSFRny5zW3gsKGBgFDgYeGhnpr1GeAAwBgpo7huxRVnAFkTJo0yf6hqh6AjFSBEcDZihUr7Mknn7T/+I//cCAFUAao2rx5sx166KF2ww032J577tkhCHzkkUfs8ssv11ia7cqrrrT//E9FfveikQT+rbfetNtu+4vNnTvXampqHNDhN3M7+eST7ROf+IQdeOCBHQKk6GXffONN++GPfujmBlhEXtXqi98AskYBP2SVl5vnwPbnP/c5u0z9FxQo32WkARB/9ctf2e1/vd2BT9YDgJ6RGeuHcZMGqaCw0Ar188lPftIuueSSHfqhy1qd+9gjj9r/u+H/OfCJnOkrTZsGxsWasQngs2ytMa1Jx3iAyDGMD4A+QdWErrrqKleZJX7MnEfllm8pKTfKg3W8/vrr7eijj+7FyuwcpwSwuHOsY5hFkEBvJNDS3KRdud6F+lGdOv2tf9PScpXqTlU34tt2c19vLveBnRPA4gcm+s4vvPzO7wos/sFylWexuXGEWbPS52Q32ua6zTZ6v0ts2GlfNisebRvFKN789jp7qbzFahrqdKM2WHZVo00sTrdrD5xo+xfkCGjGmKT4BmCiXBssEawaPxXlFQ4AwhDSYKoALBn6N0CwqrJKQKjRMVzVVdXO4p2dlW2HKj/kL375yxh7JXD39sK3XS6+119/3V0bkAKAoQFIAWmwWBeK2fy6KoDATMWP8cEHH7Srr77a9UnU7Q9+8IMerxaA8Omnn7af/OQntmDBAmegF7ema8dY0VGq57tJ4BWwe+2119ppp53mWMCOGNnS0lK76sqr7Jlnn7FcjbmgoNDWrF3j5kPjN+4C9QLXAC2A441fvdEuvPCiHVhB5E/1E5JcA9qQc7Ui2T2by/eUfcxW0nbWZtu2bfZf//VfThawftExVlRU2K23/sm++93vtAFY2EYAa119nbt2DHymO1lv3bY1xiYLZAJE6+t0rVYWkk3DuPHj7HMCuTDPfB9t//jHP1zqHIDlCLGmrPMlH/94j9dmZzkhgMWdZSXDPIIEeigBXMDqy7RbX2cp9bJaNVTIdKYUdk2yFBXuYSmF0y0lI64oBoCSN9EQCzoNYLGH98ZAHe59FrNTFC2tlDnWmGONafW2MbPFxux9ng0/+fOOWXxwQ6n96H1FWGcXylSdaVlNdVZQrxQ6jc122eQUu3S3AivKwPy7I1gErD399FP2hpgymCXYQN8AL2vXrbO7//53BzL2mr6XnfuRcx3g4zgAB0AM0MLPjBkzXM49+nzv3ffsZz/7mf3rX/9y5lXAIaZYzM6wW8uWLXMgNC01zTFTF3zsAjvmmGMcoxVtDzzwgF155ZUOFJ133nn205/+tEfiBwjB/v1SIPa1Ba85wJov8DR67Bg3Zr7HzM0YAaSYUwFIHTFqMKK//vWvDbCEr+ekiRMlh1zLy89zYI+5ebNxZUWl63PsuLGOeaO8ZbwZGjn+6le/sscee8zJNV9jqpKJ168D53POxg0bY64Cyp/JOn1HTO3FqpgS7Q8g+ZMf/8R+9/vfuZVO13GwxsyNzQCsLv2ylosXL3bAE1A8duxYGzd2nGN+AZXMEUDMpoHvrvnUNXbBBRe4jYJvd955pwOLANlCRfJTwQVmdldtASzuqisf5r1LSwCgqBgCq5GrVN1GgcQ6Acdtchsrt5SaTeJtas3yd7eU4TPNCiaZZSR26xkqMgxgcZCu1Ko7CHD5k2VbpXYpw/QjU3BOk1WkZ1vRhA+JWfyUpY8aZ19/8W17ZIsqtuQNt3qxRhkAIoGwtKoyO2NUpn155kgbmZ2RECx2NnXAC0ALUzF+dWeffbb9z//8Txvj2NG5RHnD0JGDDzYMpm3mzJl2zjnn2LnnnutM0zBpjz/+uMzfqwQiRzigdN755zkA4hlN+odZ/NSnPuUAEufefPPN3V4twM+rr863/5If5bx5zznwBAt2zLHH2sUXX2wHH3ywLVq0SODvN/biCy9YWXmZM9/utddezmx+1FFHtQNjmOV/8MMf2i9+8Qs3BoDaRz/6Ufv0pz9tkydP7va4enrgRsnz4YcfsT/84Q+2dNlSB/gA3i9ozLgEeHaRsQPQf/Ob3zh5Tdhtgj340IPtfAmRyTPPPGNf/vKXndl7vCoHsVYk1AZMwmT+65//cub+devXuf5ZP+ZI4m3fHnrwIccmAvgnCjBj+oaB3FVbAIu76sqHee/KEgAottSWmlWttJTqtdZSuUogcYMKYyhgFNZQFjYApDNLjz/BbNShciWTlVDv8KGYyC6AxUF6t68kGnrhHwUWqwUAZQZsyrVtmQ1WJX+2kZPOseGnf8bSR461rz670J6oybNqsUQ1ugXTxfYM50at2GrTdJP+z5G72fh8TMo9uz0BJTBen/3MZx07deFFFzoQER/AEhUfrOKrr75qZ555pmPu8JPDZPrjH//YAZhoA0x+9jOfsW0COQAvglcAg0ceeWTbYTCL+CwCiAAjmJK722A9YRR/pR/YtDyZYbneZZddZvmFBY7VZLy03//+9+4Htq2yqtI+cdkn7Itf/KKNGTOm7XIrli+XSfwax1AOV7DNtN13tx/96EfO5zKZzQfBPP/88/a1m77mTL85uTkOcMPk+hyHAHrkB6h0PqQTJzlTeXx77bXXnCyRyW7jd7NvfuubzvTuG3J79NFHncl/uRhg/BphdZmrb/fIN/UrX/6KY5an7T7NvvSlLzngvKu2ABZ31ZUP896VJdCiimktZQsFEFdYyrblZqXvm8kULUdFAUQBxfRc+SUpkwlW57oaU11fa97tWLORMy0lR5YavYN69lb+YKUdwOIHK/8Or77qzm9Z+ut/tuyWWstoyVWFF8zQKVbeUmO5e59jI0+/zjJHjLMb5y+2R8syrDarQLWjFeXbWGdFKfhRNNhEMUm/OGqcTSgkoKEHtyW5IAUWn5gzx74oRilF5tAzzjjD+ct1BhbLyrbZz3/+c/vrX//mzifoASABqIlv+NhRY/jHAoAAnUL59x133Gz7yU+3A0KYRfwDAUQwj1HA0tWyAYpgQmHSGAts2mcEFjEVR4ErgBFwRcDGLbfc4nwNx6jeMSbvY8VC+sa/f/fb37lo8XQ95F/92k3OXN1RdHJX4+vp9wAzxgDwJjL8mmuucSZzb4qGWQQc/0ZMab3MyYBZAlHi2xtvvGGXiFktlcynTJliN/y/G+zsD5/d7jAYQxjUW35/i7ttYGKRZRQs4msJ4MSUDTsZzNDZbnPBvQpTjgyRD+4HoQUJBAnsPBJwyeMa5a+/5R2RMkvkr7jWUvi7eotIHVhFBZV6v8RUZdhIybGWdJmgReRYs4DkyOnWNP4YSymZYWkZMV/3odACWBykq7T6H9+0vOfusCIBwM354hcVVVtSV2vZFdW2+vgPWcnJN4ohm2iXvVFpr5Q3Wp58FdP0kqpOl89biiJxG/NsgkzXPzm82HbLj6Ws6XZzYLHB5j71tANYmJNPOukk+9///d82v7xEfa2RH98nxcoReTxTAPHnP/+ZTZevY0dty5Yt9ouf/8L52cFeHnfccQKaf207/P777xdYvFLXz+gxWMQk+32BW8wBmFgBNxdeeGHCoeC7+NJLLznm9K233nK+jDB0BP/4dumllzqmFdPsfvvt52Sxxx57dFukfT0Q+cx7bp5dfc3VjhE94YQTHKDzwBdW9Mdi/34PwFPD//M5md/jmwOLiqjGDD19z+n2la98xc46+6y2w2L5Os0eeughB9QJBzqvlR32B+Gz+dWvftUxi2PHjLXrrr/OLpIP5a7aArO4q658mPeuKAGX4qx8UQwg1im4Zds7llK+SibnSoFBIqORCjntRCk2yaKWmSafcBE2afpp0b91XHOqAjr3OtdSpsk8nZnfEyrnAxN5AIsfmOg7v/Cqu75p+c/fYYXaoZTmZFiNUqCMqK63HPkkrp19pg0/4SuWWzjBPj5/q71W0azk3c2WLrNzTVqtNac0WG5jbh/BYqPA4lP22c9+1rFXpJeBXfJBHIlGv3LlSufbCAiEUfm7gmNGKtq4owYAApTgEwcgPfXUU+23v/1t2+GYoQGLafLF7CmzCMPJePHDO+yww+yb3/ym81PsqMF0woKSrgewCMt41lnbQdTlSlvzNCylxnyUGFOA5UCyRrCjLz7/gl148UXOLP9hyfmHAoc+NyTMogeLKDN8CZ997tkOwSKBLHvusecOYNGfAKt7jczuHizGm6E9WISFDWBxqfPtDMziIFWmYVhBAv0ogRbYw9KFZlsXiU1cLdD4ln4rwAVwiAuY3tGORXR/KwBGn5OBw4HF9EKXdSJl60a9p8U6zrrWUgUYUzIGf57aABb78Sbqz67W3PcNy3v2TivQjVWW0Ww1Mi0X16VajvwhSmefZfnHXmvZBbvZ5a9usflljfLB073ZkmK16fjhVVmuWMUJTTl9ZhZ7AhaJcj7u2OOcTx2BIvfdd1+XInlBAOiMM89w6WZguG699dZ+A4v//d//7Xz8MBd/5z++46J+O2qwdfgpEsGNryXMIsDXt0s/fqmLHEcBEBACU0m6nYFszz37rF1xxRVu4/rhD3/YMafODK0xBbA4kCvR/lqBWfzgZB+uHCQwoBIgJU71OmvBP7FipVjF9y1122L5KiplDhUxaKSIAygCGBtiTGOzSvUq8kUfp4vWUZEFpUhrVOaL5vH7WMYJN1rqqOkDOo3eXCyAxd5ILcnncMutufcblvPc30xJcxTUopQnuvlymzMsrSHDKo8+zQqPF1gsmmCffnWrvSSw2KA6LgCHxjT2LdWWq+MmNGcJLA7rpRm658wiYPHEE0603LxcFyH8jW98wzF78Q3mC/MprBgRybB++Hedfvrp9rvf/a5fwCJMGGARmQBgP3LeR+WLODqWNLu18gzj4HuYuho9uL9WJPHLL79ssIzxzOLHL/m4mMWn3blEdn/ta1+z3XbbzY0VRvW9995zvmqkFOIYHzzDHPPz8m3GzBntopfjZQLLumb1GgX8bHOycDW/Wyvm+AosC+SH+Rsxr3wHC/t/MoU7ZjGAxSQ/kZ13v7OCRe4zqvWQfL9IKZIGor4812Sz1qwXba42nd2tqtQfN0CsqlOTAt3KXG5Rrmj8Oy0AACAASURBVN3bOfsqXS4llSwV9fIhLyjIbwtI6+54fVUnXyEqPv1Wd/sZiOP8WNFbPoVYb+XX0Xh95S2uEc2cMSDz4yJV6y1l85vWXFlqLRXrzTa/YWkCj0pXEgOHsIvKU+x29HIha6vAC7tIMm6BR/IQW4PuC31PUY3sc2+2jN1nDcQU+nSNABb7JL7knEzw1Lr7lFx53m02TDuZ+sxaa6RSSnOBNVQVWNNRx9mIU6+1rOKJ9sVX1to8BbhUi3FMy6S8nKqnKAgmRzfjhKZM+2kffRZ7wiwCmoisJVk3OQFHjxptFZUVbX51Hqg1SHGSn48k1CSOXqUUOoBKTN39xSwSCHLz/93scjySD5CqKPgu0lDeNBQwCgcFzN+UAgS08Zvo6KgZGp/FuUolVKfk1Zdedqkz35KHkEZwDOMGJGKKhM0kyTXJzUmCTUDKd77zHZt9/Gxnxo9vpBsiIOdx+US+9fbbzozPeQ3yG2WsvLQYIyUW16xZ6+R53Ozj5LP4S/0dK1EYmMXkPIvd6XVnBIs8jySIX7FiuTYw5XbIIQcrwbuiO5PcGmXCW7z4fdtWXml7T9/TgdSBagCQDRs3qZDAAjtSOUoBjD7bQE/G4EFTuTada1avlY5rdjIcO2a0S981bFhMD3Wn8fz7MqUEk/Wl5Gl3rteXY9Ch6KF3tXGeJjck8tb2L7htcRuXdevWS0dudhW3BrJhfm6Rn2KKzM8t1fJV3PKepZbJFF0vX0UAIi9uAKJLtg1wjHmAt5B1Q+8gQGKKimjAPDbp7/o6Faqoqbasi39h6dNnD3q/xQAWB/Ju6+a1uMU2Pv0nq5j7W8uq2KSSbQIeaY2isgutobnEck5WnsUjL7XMvNH2+XnL7PmqXKvNEChKT3WBWM1NCoTRjTpJzrU/O7xowJjF5UovQyAMpQEz0jPbGDbM0igSFAeKFCBFGTrYPOoq4+8FgxEf4NIXn0WYRaK3qaICAPQVamprFF0u4EhRbZeMGzaW7wXAeMTZCVcI7MWDxY+rQsmzMgMzBxhQ8gz6JOLM+f33ZY4QawkYZC70w0sCoApTSb5I2EgPWD3zAMC+44477J5/3CNGY6tLJeSShyvVD+OEZWScNGQIYMzRS/v42ce7yPHgs9jNhyqJh+2MYHHT5i2unCNJ60tLt4qdn5X0NFEsESD1NVVa2ri51I5UVagSlSEdiOaIID1nL73yqr2tILdzz/mwS0TfG2aM55QN4+IlywSetlnJSCpfVdtyPevDi4cpWf6hLvtDV41+2EguXLjQ0K0E1FG8oDdj6upa/fE940Wf4etOAN54FWHoT7BIKb2qqhr5Yj8nEL5SBRsIwBu41lIhBnHDAgFF5VasWCOG8S1LqZWvIom5uYEcs9jqq+j+HdP/lIQFRKboO4KkydnbJNDbUCcLlIJWcz/+S0vf6/gAFluXMkUvR8kspJTozq3NBqVqxQLb8thvrXrVAuVZrLCs1BZTtkBLG7OvjTn5MsudeqilKLnndU8stGcbiq2uaLhVN8JmiWEUWMtWncopCtP/6eGFEbDYzfQ5rdHQT86NBbgASLoT4IIZmnQzsHW+xrGvRuJM5FLGlA2kP2dqpa4yx7bmO5w1a5b96U9/ahORB4upmhMBLrCF3W1ECrta0ppLihA0CtaZlShlmJHpgBxj87WuGQOMHT9EFmMOj0ZDk5+RJOX0weeARW+GhjV85ulnVH2lyr3sHLPAvS5FT75JrgPj+t3vftfttmkcQzTx97//X3bH3+5QfkeZ3rTbpBqMZ2AZC8yCA4tSPpT94xjY0tNOPc1u/sHN7VLnDGSACyUMa8Q8EeBy/ZevD9HQO1GAC3oaoPiKktpv3brNVQA64vDDtBE8sV9f/omeZcy1c5543KrqlB3hmFlWMmJ4dx/5Ph3Hu71Bz+4zzzyreb9iV1x+hQOqvQFmPNcL33lXwKbSjhW4o8HSPqtsBu8sfMdOOHG27ZsgnVj8BOjnbVkalqjiEqCxRMGC+FEPVLqungoUnQZIrtTmGGtKFqVP+7GkHf2z8X5UFphqWawu+8QnezrEXh/vdPr6N2Xye0WAUJVZtixVbkVFRDdXiTGM+Se6t6vzVyRzDo6KvAf4LaDYGPsb/c27sVFAsRF/RmX6yL3wJ5axx9G9HttAnRiYxYGSdA+u4zYltVut7K1nbcM7T1nNmncstUFJPRX9PPkg1S7e/ySVD0KRpdqXnnjHnq5RneVR46VgawQ00i1VoDFbWeQnC6T89IgSm1DgE2J3Eyzq+gAc8vQBFnngCeroKhrag0XYvKzMLDv/gvMd0OFBg3Hjb15E/A0IAlQCiPBRAoQRXUxOP9+iqXPo64eqoNLdRk7C76l6S6rGPl3BNpgsMCt5dtMDVF/2z+dbJFk3oI80O9H8kOQRRB4ch8Km2owHi5heHlMia8xOzJV51Wt+3//+fztQyr9hBBiPL5uHHEhMTh7LlTLDjywZadOmTVOkdaxyDDLhN8DR+f9oXGtVgxqZwIYCPgHPvWEWkfEWMUe7KxcjFXqiqXO8fAHqsWhoc+sYoqE7vvN2NmbRp5J6V2U7R40ZZ4vee1dVg4q1STpLriUdZzfo7rPZ0XExf7QWu/9f91mtzHUnnjBbYLFjZtGz8/0FSNB5z817QdWR5vUBLLYIXG+2J558SgF1o8TIbs/V+o4A5D333ierwHEqPnBEl+KCTcRPeYwC8wCe7y9637myEDy4qzbAIjoQ/foJZagYqNbSqCwjq16wlrXzZUqusFQFuLRUbFRQqUzJCix1wc5UasGa1JKqXzHfxJTm1kou0vcAxVi53GZrqBWrqHy4aXvMstwzvmoZo3cfqKn0+joBLPZadMk7EbCIL2yjQN+W9ausYu37Ao+VllasOr5TZ4h9UtiL27Gl2I1PL7Y5FalWozrRiq0yeS2KWay1fHWwmwDnT4/azSYW9jzxp1OcSr3y6U9/xt3gBFT4PIsdzRywePzxxzuAQ2WThx9+uE9CIn3L1Vdd7QAlzOL//d//dbs/qr1ghuaFArgj2Ca+9nS3O9OBV111lcuzSH8wi6SOIT1NZw2ACijDDH/iiSe6MoIwiz5w4Cb1QfR1psDzxAkT7YYbb3AMbkftmaefto8rKhuG8aSTT7If/TCWOoeXZU98Fi+68CIr3VJqU6dNdfNIBBZRyFdffbXusFTV7u4ELMpHk9rQIc/izpM6BxZrrqwKuIccLt+9eTL7vadAtJNPOlm+iwe1uz3RVXWtAVkEd6G3YNfZcFVVVjlXimHytYNlStS2ysRdXlHuNnJsMikAcNedd1iLfLBP0T2Ojx/6h80TVgA2UFgl1qluPWm52Oxx//NMkTuU2uoMgueCPnHb4PmKB5Qcj44jeTrkT47Y+gxZHF6ZP99ee+Ul+6SYRfr3fTMvfJkBbfXOrSXNhsmkzDlZ8s/e3mJg8aGHH3X+lmeecZrTX1zvzbdUmvWRR1Xh6gybsXfngI9N6XOSO/M899yPiFlc7xi13VSiE13SUeAPATpb9GwDqtDDyLSzYB1ksElptHCdKS4qljxzO02PFrUO4lLDmnOf+MY8N2/a7HzSfZo1PkOOzAmfa3yx0zQ2dCGy4Xx/TPQe8cFO1KrnWNYf5vLOO+9yc7v88u1g0W8cuDew6OAPT1lUby2Krr+/FnMmhRh+kART4RPqj9/hXq3dYs2LH7HmtQsspb7KUspWqfCFfvvk2y7YGZsgvon61cooYpYGNHqgCLuI+blR1xSNIKB4g2Ud/GFLzQypc7zMgxm6J8ik9VhuvTI9YGVVtU455Euh5emmTCdPUyu9//V5S+2p2lzbkJWr9DpmWS1pCm6pl8G6WQEuZfajw8fLDL1jUEVnw+FhiimrZ+Vr92nd7Iq+Pb1rsIi/CqX+UKoAKaqn9KX5cn88wJSoowRddxtm6O9///ui/BvtzA+d6czG06b1fvd2pfI9UgYPc/AJJ55g3/72t10FlI4aMjz0kENt1epVTgGRvodzUGDet+fiiy52AQT5+QX205/91L0EPJMY3y+sLNHYn7j0E5avqErk7KO9ewoWuS5BNDCZyKUjZjEGFlMSMovBDL19hXYmZpF783X5DL4sU+ysY46zGXtNd+bof2pTc6jylJ6kzQzAyjcC1DBT88wDGsv0G6tCQysIaWpS0JeyEOy9994CV7HADm+uXLp0mTN3V8vJf/iw4QINWe7+f23+a1aic04/7VQHFjcL/JQqoIFrsckBDK1ctdIOPfRQ22P3PZxf4Bqx7itXrFKwqfLNyne7Waa+MQooAVwecMABDrjRN9dmrPgHL168xI2TTTcm6HqBmM2ay1Zd64qrrhFYVEk2NXQhQRWvLXhdehfLAVaSelktUq1Y5tZROg6W3jeiqefMnet8svHdI7CloqLSHntijm0t3WIXXHCBFcjdpLMGKHpe9d9xZ8Gqgxn7cZnnAWKAzfhAF+ZFIAzgl+tTVAGdwdhzc/O0ed+jDfz6NVi5coVzM6iWuRumjuIHBEjSN1aTaDAe/a9Zs0aAfKMAG9Hq8p8WyAOUciy6hHcUG4XnZG6fqewPWFF8RSPeDQAz/MEdzaG1IGCKMXI9smdEdR/sNhkm/L0yYkSJrlvh1u7ll1620ZLpJ1uZxRjwb9JcSm2pCIua2jr5zMsX3t2HsrCpb67h19+DUMbExgg3J8bTrHuVObt7VevarlVrU/HmX61lyTOErFhzvfzS1XdqqoCgNtS8F1LxUYRNhCHXv13UM1HQ/MAswirWi1UUUGxC3tOOtfyzbrT0sQNX3KG7789ExwVmsS/SS+K51ORdXFZhryqdSsWGTZabI1+/3Hzbe/w420smoWw9DLQvz31HPosFtlHpWVoycy1dfhCFtfUClDW2u6q5/O/Bqg2dG935dj1oDxYBJ5/77Oecj8Vpp5/WJbO4YsUKx4zxUMKUPfqYwFUfGnka8RVEqWAW/kEPzNAwi4ApdnKARczGfUmiDXB64okn9FJpsL1n7O1MwCiVzsDirKNn2eo1q90h1E4mNyNgEflSKYbcjbzoML0tUATmDgoq0jlK9QW9PC7/5OVtSdJ/9OPeJeXuDlj0rC5DiDdDU8Hlpq/e5EofhqTc5gDPzpKU273s5be3XM/yR+V+UKhAq5UKcnns0cecY/4J2tBMm7p9kwQYWbJkib3x5lsK8los0FfkXD4KxOrB8iwQwIIdO0b+yIcceoiApvxupduef+FFd/zIkSMECEscuOFlv1yAb5NYtD332ls65xQrGT7C5i940zasWyPGSCUUa+psuGOZcgRSJriXPRYNsi7M0PMIqCB4rrJckchr1ynTwko75thj7HBdG3cQmLS33l4oQPyaY5JmzFR9dW28YSXxD1whAJWtzd2nVLnKWwEAwE/KrAxAnK4IbRhFPiOojTHDZF6kDRisHI2MCQvffcfeVWDKZOViLRYQXq2oaOR46KEH2z4zZuiomMk99lu+2wTYtRIA6AfuqYXvvGP7aHxTpkx2x73xxpvOp/Lggw9SkEx7MzZAkXUAZJGlAdYP+S9ZstReffVVJeBXcIzkANPI9TBxv/vuu44BnDxpsrt/AXOL3lvkANnBin4HAHtWFKD4+ptvWp6sGlOnTnMsH9d85ZVXnI83QX5TpkyVH3a13Xvvvc7tBksOc6Fq1DuayzgFvNBnLunFdN+wyVgk0zrnX6B7zbPEzAH9CPDFQoXOhDFeJpm8q364n6bqHvyEdKF/V7GBeE9jz9H4ICoQJcdxbzCHGTNmOjkydwAugVvIG9YVdpTP3njjdd0DC+3www93FrJ2bLRMz43z/2jNr/1NsQIKJtV/qZpbKqV1WR3MzfgmOlO0ghtbQaJLpdMKFJswPysCGlZRZVss7+ybxCqePSRYRe7rABb7AGaSeer75TV2y3t6QKUMh+vhydUOeZN+7zllkl2612Tbq0DgUTf79U++Yy+lDLd12TlWp7s2Tzdqnm7IDDneTsuotf89ZEKPwSLzQqk+qd3x51V/mAeMCOCuzNA+dQ4P3vTp0+3xxx/vk4hgFqnuAjtAGhv8ELvbAIv4ODIPGIhvfvMbYhh6n2rh17/+tfGzWC+43Sbs5szamLdRcIkaSgywuG69IujUqK397//+720vIPJLnn/e+c4Eh3wXiM1BKXbUeIljBr9OVWbYwZ+gfJYfFFi855577Gs3fc0F6LDDp/JNMEMPfTO0Z6fmzn3a3ZMfPe8jjgWCfeMlihvEjBl76UV6QltKGVdZ6MUXtZF60kbKn/EUbRanyb3Bt6eeftaemvukgMNEO1VM4XAxNuvWrXXVkHYX03+YIp59yUqu+dqCNxTg8piNGTfeztAGFWbxiTlP2XwxncX6+8ijjhSbOM2yBAAAabffcadtWL/RMVmzjztme+49fTf/tTfs+XnPWovSUH3i45e4PIcwdvc/8JBObbZzlNgecEHDzMxm97a//EU8UbNddfWnXIALzx3P6nPPv2jnfeTcNraRc/BRxqcQ5vXggw5RNoftufKovf7Y409a+dZNVlmt0MT8QjvpxONtqgCLBzjlArSAFoDyfvvv70ynNAA4qbQAOyeffIpjXGllYgznSicTpMemHJBDQ25vy8S9VscfcMD+7VhHnlH64hh8sAGRyIB+YP4A9lEGEfD9xONPKO4iVuIVnYQM2LiPEjt3mHSpvy7XBvDhsjJBAO3oo4524Plvf/ubTOfnuqIFbHKxyBBUePwJx+/AVi4WwP3H3Xc7MsC7CW3YsNHmzHnCATYApm/I5U0B1vv++U8FCM2Uteajbl6MYb7cB2A4KcXqG3ImLdvTCj5kzFhQuJ8XK2AI2RJQGc3ViLUFYM0m4pBDDmkXzOWi5d970Brn/VQuYVWiEUlTJ5cv3UeU2RVMjDGJLgN3LJglxTGLMjfrb4AiAS0N9aTLqbHsA8+23DO/bOkjJnSo8wfbFwEsDrYVaR3PXUtK7UcrFIkon59RMgNn6carU5h9anqLXTmx0M6dPNKK5CvztecW21zVgV6ryOgG+fkU6wHJVeRVev022zOzxv7rkCk2Lq93PovkFfyMAlxo3QGLa6kNrUAQGINxYkDxGSQ6ureNUoD4LLJDxmfxV7/6Vbe7+uUvf9nm48jD//Wvf92xe71tAOHPf+7z9ur8V10ORNJY/Po3v3bml46aZxYBdwSkeLCIgoPJ4LNteqlgXrv99tvtaJUR7KihdJ8Q+L722mu1WW3Wi/QMMa0/6F2AS3fN0JI9u+t4ZhHmwDGLASy65dpZmEVexqsEXubLDDxKvqizIkEY+IGxWQHQnKJI/BHDY2Y67sW5erED6E4TGDxW7FW0LV68zB595CHVsS90fs+wSnPmzHFAK5ZeJZar1Ld16zcojdQ/rEDPLGZoAlwefPARJct/0Y6dPVv5Dw93fog0wMCKlaucfhgrIONyMrayc1hDtsjE+qjKd2Ka/NSnrla6mkLHpgFePvaxCxwD5fMo0hf9/OxnvxArVGeXX3mNmyP+cmzkyiuq7aMf+fAOj+d6jffPf7nNcrVZ/4zYSMy4tI16vu/714NiSdcp72yVTKFTXKWqcWPHuO/RAWvFfOKHmClgdoHcbDIBwGrIhuAi5rnffvu2XZNzSKODeRbTutc9rNtT8jFdLpcWGEfYuygI4nvm5+f6+uuvO+b48MMOFxhrL38u9tKLL8nS8ZrA1DHO1QZwhf8kri/xft/0S1+YWQFrsJv/FJjD1A5Y5NqAMMAaLF687ygs5m+VeYJ7Y28F7qDnnn/+eedDiX6Mmqa5FmD2d8qBe9RRR9kJApM+1dJL2rBALPiNhxca/WAWhwX+iMA+keTeF5RrevO0v5+QsZdVNMemYw/L11jTwn9a3cKHrLFys6VRWEL3W4rAIBsM/BdxYWzS+9r5LyJ3gKSAomMV6wUc5a8oKtEKLlbp3P1P69do8R1uzn7+IIDFfhZof3X384Wb7OfbzDbl5FuelFiugGKGFFG9fp+TU2Ff2G+yjSsssP94dZXdtanGtuQUW1ZhkY6rt3xFEqYouOWo4ma7cZ/xNiqnZz6LzAHGgN0n0dBNcpo+84wzu2QWCbL4lUDaH5SgGr+lyVMmO19DStN1xMB1Ji/ns6j0CKTXufyKy13qme42zCOkzoH1QIFgFqFUHrtrwGOi5Nid9Y3Su0M75t///ha3U6fPK668wikbdsAk447lVeRFIFOD5HflFVc6BY7COEOKNsosYmrBLE0tal5IMAVHHnmkgmfOtPHjY5Vh4ttDDzxo/09BMJhtAO/4ZXrl2JMAl+6YoR8QW0BQT6K0RfFm6C9d96V2UezdXaOd5bidASzyguTFuwzzpMx5YxUFvf9+M515En+wjUpW/er8V2ypzJqHH3mUHXHYIW75KuS/9sxTc5058oQTTxbAOKrdsq5Zq8CMRx4Woz7cPSckI7733n/I/DlMYPF4BVVQo2p72ySfPO4vwOVpp57imMWHH3nCXnppntj5Mx148qAqeh4BMGVi6urkGsHmK5Zcv0LAd4Ft2rjeRc7ia/jknMdd/sPPf+6zYtmK2pl+a+Xrduutym9bXmpXXv1pKyqUCV6bxDfEZpWXVwucTXZgA3YuQxtA3DBWyGz+zNNPirUstIvlVjJSAHOTTKKkyFmpYI7dBMZeFPiqq6my/WTZ+NCZp7fpHtitf/7rnzLN5zhmnmcZsMLnS5ctF/gaL3eeCe0YLtjPJwS2MW+Tl9Znd0D++IgDygB4uMhgjo6at5EXawyYy5YZ+RiBwSK9Q+Ib14AomCSAu7tYXNxvAJ+At85cZbiHYGFhIc8777w2P8Ro/z5vLCZv0iSVlYstfXKuNiCnyuQ+wwXq/fWvf3Wm4IPlI9sOsLX6x/L9/mJiuZ8whT8oUgF/WfR7fENvY85ngzJbm43pMmvzTuAHN4OZM2e66HLeT11V7HGAsXqzNS58wGrfut+aytYqUEdgUdY84ghgFVNhEZ2PoqrY+MAWwKJYxSYBxQaB19wjz7f8M663tOHjh5QKDGBxkC7XX5Zvta+X5diK1GwxhUrSrAcrFX8I+SNemVNqn5sxxsYW5NlvFm20362sto1FI6xOtScLpQyKVbklra7MzpuUY5+cNMyGaefa03RXKFvM0J/7zGcdCGJX2ZUZGkWHmQCHbEAU5oFRo0Y5EzK+MrEXT6P7DVjibxQbwR+JovuIFL5agAVFjFn7ROV5izopuwg4x/qTEb/JBZRg6vC711v/cKvdfPPNUvRl7gWC/wtgkShHxuB33B5w8TlBJuMVcRjfGCsK6Te//Z1A2s+d/xaOyvXyY4I9db6IKAs5S2PTom8UEiZ5gmw+JBmQj9HnWURW+PFgiq7VBoB5YPrBeX3MmLHOjyqNUn6tDXmRb22OlDg+nEdqZ/3zn/98h2jo3/3u9+4MGIDn5j23wzzwHwIsoqx9gMvZH95eA9ufcL9kT1APY4AlaJc6Ry/zG25QnkX5J40WSL7++uvtkksuGaRPUvKHtTOARe5H7okXFTywSMxVtgDMWKV+wceQVB/cx1u3bhGzs9EOOOhgbR7PcFHA5Ad9XulmXnr5JVdWMx4sbhD4ozJRoUDJ7ONm21ZVMnng/nv13E/TBu5Y3cvto0DL9P29995jGVk5dirR0AKZj8+Zay8+/5ydfMqpYtT2cyZN39ABbLYABO8vWuJMuulEQOu+hVWCiSLI5koBCebx2GMPyfdxi33p2i84s3TUTxBfwzvvutvWrllh511wkdJZDRcAe07M2iLJRuXdsNooWKRIIBM2EGad4JsGPb/F8mM8S4m8x8i0+9rrb9gWjelomcwxZWOmfvnFFxwLe5L0y7777utAHjJ9UkAJ0y0VotBtgDl8Jyk7miUTebEIAI71ya3ZKGK6BSzi2uL1CaZlWFNYR+SBTyEbWL4fq9Q7Y8VoAvjQI3fddZdcBkY5sIjvZ3zj/Eflo1qgNQOsArRgYdGNsIMdNcf0rlhpf//73x2LR2CJjyZHVsyJ4gf5AmaVqvLFJnrDxg32nljUD511pnxOZzg/RcAg7xsAbxQsco8CDrFsoLsAywDr23U8wPiSSNq16P0B2wmgPETgE0aSPvCJhDFFbgBgUpeNFzNKAvWiVj/G+HnG4KBarQonKCq6YbFSqS17VqCx1KWsI9NizCwtUzPMojM/k4Bb7yflDSW3ogIPrPgT/2vZYhWHWgtgcTCumB66hduq7eZViojbWmZZUnwZcqrN1U05TCbQy6eOtBPGF1t+Zrq9UVFrf1m0wZ5SCoo63awF5OYT3T0pK90+ue8kO3x4nuW4pNTdn6j3qXlJD/fHL77EKduz5J9H6ppomoREPfLC+dY3v+Ui99ZqZ83Dx24SJeh3ufRBJRVA3l7T93K+d4lKN7EDZrc4Qk7upOJA0UX9Zbg+Y8WZmP5dxPG/f7utDB/OzYDFP/7xj273TgobjovmWuR8Xx8awAcoQinuoCh0HIoPhuWmm74qhmKO2xmTRJv0H7AMzA/l5koICjTSNyCYeeLf6JnFtnFLoVz7xWvtrr/f5c7lHMok+t23B4z0UyfWg5cb4I0X+PEy4TE3P3YUINHit//ldgfiMJM/JR+z+AYrCtuLHFDmpM6BMYhvBLgAFrk21WuiaYt42XAeGwr8ngCLHLOrtp0BLOKXSAAFwI4KQWP08iU6lIbq4L7bKhCxYsVqmzhpgsyGp9gkAQg2YZgtif49Rkm0j4lzpYApxNTKZvF45QjcQFqZB+93/m8nnUhqnPZRp5WqdPLAA/+SqS5deRaPd0m55whQPa+ND+bvA/bfr52pEZ3Apmy9QGyxXvJ5yiyQSRoc6clqPZNPSg/VSR9eddWVei7qFKjzoG3dVqHnrj1Y5OXufPPuf8iWvv+unXzaGTZh/FgVCfiLoporY0E7moPbn/J/LrVerKwbG8ks6RdSUa1etVomz/f09x529JGHtA0DGwAAIABJREFUO/nR78uqDEPA30QF5ZyszfRE+T0z9lf0+UYBJnz8aIAfKkVVCUwBNLlWFNA6HSQATAQzYAng6RvHAibZpNMPfxP4kyZZ7qWodhg09Aw+hWziAeuJwCLsHroXYIgpmfyy+GmTOqkrsIhZ/q9/vd3OOeccp19ogHZM+TG3lTEuKp5USug3XJfQNaefcbrNVBAKPobol0Rg0fvUQiJMhFnVJp3z/6r5jBMgvuSS7Tl6o7po6dJlzq8SsgBXCRprhnl8jc5fL1lRYKC2tQACkeP4LHZUe9oBRrVm1YZuWva81b75gDWuft3dG/gvpjvzs6gDSAOAou6/RvkqUq0lb9aFVnDGdWIVt/tiDhW9GcDiYFwp/Ge0I5m/qdTmrN1sr8ucUqHdyoFiFmeNH22HTJ5oI2Va5mGjENwbOu7uxatsXU29K085viDLjhpeZEdNGGnFmXooCe3vQfNgEdMGfn6Al89//vOuXB0PUGdJcFG6RM6hkMiziI8NaSnYUQIuOBdAxd8ZStXADhFzMelo4htKgR03ph8Urgd6pKxwWfIjShvF+xEpXNg7FIlv+Odg1sLfighAGD9X5k99eNDImBnXWJmMiHLGvBHffCUajsMJml085hZYAExgPpUEO1WOgf2AMQQAskP/whc+r1QPl7sXDo2xO38fjQllSV/vqU/GBwPBb/+S5nh2qDjl55OLTv99VmY0Aks8WISl+POf/yQ/0e+72twfPudsu+WWP+wwD9YDEIgPzwxFdf+3EofDUiaSPQAQkH3FVVfY9/7ze22HIMuv3vhV1wdM7b99498cy7Grtp0BLG5WuphHH1VqFm328K0bNXKUu6djYAVXwFTHWD2tDchSMTVsVmYfd6w7hlQmc+Qzd7TA4rFKKh9tmGQffehBB+KIpF4n5ugxuV5Qaeos5SudOLG9ywXs3sMPP6QUOC0ueTVgErBIAnt8zKJgkWcE/+gFimzeZ9/9tPHcs52Fguf8N7/9rfwHlQrnk1eoVGqT3XfP3e55JRk+7ihRIBazpjyt/uaLTf+YrAXDxFrdYeXbSu1jyk06eVLivKrlSovDc4h+ekQy3LJlkwsOmb7H9nQ6pIx5WpHMi2WmxZR+xBFHOmYRJnfihPHOrIos0bmw/5yPhcPpuEjj34v13OEiNFW6E7/PRC41HIcuAji+LqZzvQLtCOgoEYMGGB+p9eXcROAPkEkJUthEABb6Cb3FhrezIDyuCQD785//7MAiQBOZMB8Y6MMPO6ydOxLHc7/dcsstinw/3UWzA3LvuPNO548IQI+vzQ2QZfPBJnV2K7P4hz/8wREEiczQXIOI8Pvuu1dM5QzpqdN3UFPcR/QLK0rGibS0VDdXmNmOmts0xPYK1rDmdat59e/W+L7S6pRviiXiVmvW7xbS5IhU4Cc1r8SKL/u+5ezXcS7dwaxDA1gcrKsDm6Sd/ZqaJlshZVSjBN3jZV6ZWpRv+WKf3O3o6EIdJ4S4sqrBNlRtc861Y4pybZx217lpAmYpMkHHju5RQ3FhEnDpYogo1k5rb6V8IJlqdyomoCRQfFQdaBLIwceHh5J+UQAODGn8mH6PlFM2paziG74zlNijcbzP2eWP84rUJ3xl54yvS7zyZEeL0zT9+WvH98G/GQsO4uy645uv+OLZQr4nAg8fHd98wmDmyN/RKjGHSVGi/DuqlcpLmMjIemX1x+fFgerYW9r9zX+uyozSggDYDzroIOfI7r7TD2DWRf7Jb4ld7T6KFmR3HN9wKEcW+GIx31lighLJHlaWqEgSgE8XK4GJ3zec919Q6pO1SguEUzvR5vF533p0sw3xg4c6WOR+5T5+RIEfPEOnivnqqMGE4c86XS/2M/SCh+3mXgDQHSvweEwCsPiwwAlg8UQxU+TKe/DBh8SObRSbdo7bsEQb9zEbJ1mMXfQwPou4Xsx77nkXTR0FiwSCPCVwV6GMAvj6RoEPz6nr65//kv/gQrvmmmt0L+c4EymA5OKLAX+T2gW4AK5g3l+QyfgK+RsXaJP6lMzQryq45kj5aQKOgW5R/QdrNv+11x17dqAikR986BGB0412ykknOAAYbeRaRGdgzi8eNsLWkeNPz/WZAjD5slCgp2DxCH4jOjg+WMP3BZhjI878cQcgYhjQhW7DpBoPsGD1MMOSvmimUvHAcBJ0gzzHK+p8B727fIXzpT5CAU5s5gk0RHfihxhLS7P9feLljKzRS4DF2267zTGlHIusH9c7BBYUJjreBxGQBtg7QSzzTN0LsVKrvxdjuk/CABf0F/0xTwAlGxiSdON+wCY43vLkIsW1oX/44UccOJ4yZbK7Bro4/j2BfsXvE4IBZjOaO7Oj58GbphtLFfyy8hWrm6/qQ++9KH/F+lgKHRhFAcWUNJnfT/6U5Z9whaUVxfJ3DrUWwOKgXbFYHq5GqGx2+PjDKdo5g5B9BxD8wGGoYlGJdfg0SsmmqY50hm5OFFF3gF0iEXglgALD1ITpOKsLVrFtRK27YW9OjX0eA7berBIDevLxEKgiNUQin0V2+iSjZa7bzTFUa4iBqfiGckUBxCtLjsd53dVYbh1H/G9vjmaeicbimUCu6fuHzYQJ8UNhTD53WsxXJzZCIiQZV2cO1MgZH8hWr5jI1Pw8owwD/WW2Y3n9emGe4sJuvVqjRqNyQiGyLij3NJnqupI9Y/dVFnw/bB7oA/M/lSz83Abto5TkgQ11sIhLyHPznleVlncVVHJqp/lIVynv6yMCKriFnCIfwr21kZgz50nHdOGrPGtW+4j+1Yr4feiB+8VIjRBYPMmlqrn7H/fYW2KbyBcIgwbD5xuyBJwUCUydfloswOWfAqevCaSeISYyChZ56QMUSGOCr+94sUvRBpi6666/yzS8yr4oszPXefHlV5Sa5wltpvZVmp8T28AFOoJyfK+9tsBtpK665mobLnPpKpmVb731D86n7ZTTTle6nyntdA9m0L/f/Q+bIpMrtbMXiMV7WEDrUM2NtDfR6i48ozCMbKJfFMCuke5gE37Wh2KsPD50AOPpe04XuOo4i4T3h35G5mpS2cDucy6mXdi5eFeh55+XT6lM9VhvMFszRtIg7a0qMvjw4d/oG5v8+/91v5sjpQUBZfSNnyAbCawu0WBFwBgAF2aPPLZERt+r1Frnn3++85vGX/B+BSri132QmMLoZhl5sEG+U0wiyd73UbAJ1+dagN9zBDgnaDPqG9fCEkPqHDap5wu8cjy5PF944XkH6A9RfsjouwEwSQo33mGny90GUI+/4m4aG7kno+NBn895co67xkeVlicRadCRKom9zWAZ37aat+da7YJHVe1loTUTbFqym+Ucopresy6y9GFDz/wcfTaj+WSTpVZDBZceSrZJQBFTdLXYxUYKkOM4qweYfIs5hOw7hi9WVahGIKNGx1G9AGpc+egtRy/xHLF5/rgeXt4xgLGyWspcr7+HyakbZ2ky3XfWUACAMnaMPJhEUsZAYuys9hhPUWQaI745iaKl2YnDbmIWiIE1v6tvb5qhX76nD8YY9TVhDDAPgEUf0NI6Ejeu7aAx1jcKArN3fIuag+gT2fj5Ef3M2ABWgMUYIRgDef5zXlT8xCtLFBTzxM/Qm7r9fJxXVCtQ9vJDFjRYlCiLwNzYdeO7yHohCxR4fHPlsCRTjqdUGbKPviz88VRp4Diuz7h9TWu+h4FBmXs2AdNUIpn19J4bqscPZbBItYu3xLw8KcDHvXCJGLfOMgVw/zz+xJOuuhMs/kEHHWgvCfi8LAB0psDcsTJFR9siVUl5WEziaAVYnEzevmHF7nrPKPcdVVR232NPl2BZisXWyceZJPbkYcTn70zlWWRMt8kU/LYC5z4s0+ZBBLho00pDz9x73z+dWXbsuDECAJNcNRWeFQJxYOgI+OBe//L1X3JRzCTT/v3v/+BAxkEHHmB7CVwx34Vvv2WL3l/iAmJ4dj963kdd9Rqu8eyzzwngvWyFxcMFzg5WUvKp7hjYd0ysPAdnn3W288/GtDz3qacFOFc5S8yBGq+vXMOYN2/Z6ioxzZP82ITtscdeArpiFuVPjXl1tVx4zvvoeS4gpbPGPUe2CPQSPtZbBZxh0EZLfwGExyt1GQ1XEaKx+TfA0OVZFKv4rBg0ZANziJUCvUmeRphV0nmRPQLwh76KyeBZB6TJoUmUMs88Op6gFcoFsrawdfN1/sMC+xcp2ATmFp10t/Ioct8ciDVE1/MJvWFZq7XpeF9g9CzJ74BWJhYAiQtSTk6uHao8nABGIttfVa5N1u11Jc+eMnmKY4uZP+MgHQ7uTyTfhq0G1NBPzKycrkjo49z4GAdBmLCHgFnyMjIXdBqfvaNk6jO0bqQ964jZ7UpPkYexYfVCa9qy0lqo8lKs4KIpMqnnyu2hq5MH8feBWRyki1OrXInlUnL1oME24KGACVGHuQIM+QKDmITrZHYukwNtvYBPA861zmQJYDQrUMQex/rcXz2ZKg8hDxbKkwYYcGAxAaMX7RfFGUuLUO+UDGAw5gOJ+Tn2qPgIOcAQD+QoJfNN5Ewc87nZ5M7bzixuPz/6GX8zRh58D8gAYrAP+CjFzLUevHnwGQOdfk4whoCiRODJz5E5sVuFCfRsJODMRb+19uX7izGNMRbUp9yIspacDyBjnPwdzfkWP7fY9WNzINcdLAJj9dfCpxGliUM7Zmgiq9l9xze3pnJCh6lmLADOREAdIIy/Ey9eTI3xYBFzk58/YLIzx/ee3HdD8dihDBY3aI0fkuk0lqT4aJkqO8716dcGsPewahxnyay7r8yavKTfFfAg1c3RkdyMHE8KGHwQMXfCShEVzTO0WH5kL4nlW7ZsqdNjPP8jR452AV4wgVMEVE6WKZck3kRDvyDXCfza9pd5MkP3tm/kZQSwkJcQEzfMZab8tAsURTxMwBRARPvcZz7lopjZH76jY0kyvkZzVmVA6YwSV8OasoRUlmnRxvvCiy50kcA8X7GKIm/bmzqH2tBZCiwEgGSkZyoFUIEA4QFtdeIdeyjAuHDhu7ZMDCVZE1B73i2F9D0E95Bja7GA9GoxtdPF8E2bPEkAc4UNk58kya27AiroNMAWrie4gaD3mCube67PRH06GL4jRUxUfwPUFyq9D+ejy2hEehOwN10AfpLGEx0DupjsDaRWAgBCQhQKeOL7DTjzwJIxYPaGScQ1BfnB1AE0ifoGuLOJZSyxHIqme2C5A6AAV+8mBMjF1xJ5k4Sc+4f5YGZe+M5C1cjerc23HB1bqjKKMMMwvS4JttYQnct9BSCM6kLeCQBGZO/TnLE+foMNWNyV9VlHOjiAxUH6dioXfV3qMsLHAkJI8tkC4JGSyRVgLMyQSVo3eLl8Iip1XKMcxpukqNJbGUiUUY6+L8yQqZeAkB42lJ5LDSHgxwMPgELpdAYWOQfFCshw/oXOxy7dOUf75KrtzdAxJcouMFG/KEQc7xl/pnb/8aAmHlCh3HwAjlfaAChPa5KvERaBa0ZN1VGw6CKZWyspREVGfyilcgCZlPF25rDFRY96UOwBo5cfMgCSMnZ29b5vLytqvQLc/FzwkyIYyPfjx+COh83UmgC548EiJuFtGhvKlWMZT7T6ge+H9dkkAE7uTOQF0EsEFpE9gJDmGVvfBy8OGEwPFlGsPnCnh7fZTnH4UAaLbAp4wZL2Y8zoUd1aR84h+hjQx9pTBg92HLBFqptoc8dqQ8RLHh9Zv1liU7lp8xbnu1hbp0wCul9Hjya9S5ZYsq0uSheWn5yK1C8mYhiQRVqTeDcT7nvu6W1lMVY9S2BxmErsUcqOyGGeL8CMA5mt1gnKw23cvMk9z7lisEglQ+Q1ZlRSXXF81G3E5ZoUUwkoqSKITfqNLA3Uj04ELJDNBo2JZ4ga0S6tijbubLyoZgOo5dlnM5wuoEq+Q0AzerY7zxLPHs8h8uV4zgOIURcaWfEdus6lhWlNFRb/sPmNL4QAm0iOJagDkJVIH9M/G2UYyAbpkSLpMwJlSIbuCQDeGegO9IoHm3yHvuDcbSpvirx5l7C+9Ml3HghuJxLMyY73D3NkDl6f+STf8XJiDhxPf8yN0o8dWa0gMxgPP8iKdxDglnF1BdR3CqXVi0kEsNgLoQ3EKRUyLZeLNWwSUHIpVFx0rCthrlQ4YvoEFmGYttbKrw8zNT5yAoxK2OJYRcoMZUg5FWkXDNvY0+aZRdJl8DfKflgXYNGbQlEYPPQoW8APwKYrRjLR+FASW1rBap766SwhbPz5jIEXgfNTBOxq/PTBmKJVAborFw8+GVPM9zFmnqU/nzInvq/Nerl40zIyACx6UEl/KLV6KV38TRkfDvgezMb35dZDc8LcBDAkDVAUvHsgi6KOgUUxJQlMWShJXlIOLLI+pBtJULKQeZa2gkW3URAT4BvXYHdOnjTAL30EM/TQL/fX3WchHBckECSw60kggMVBuubV2slWUSIIZlFjVMxKLLBDu888RTnntJqXtyrRZ22rCx/egfg1OpOrwGW6ipwXZyl/Xx/AIqCA5nepnYE+gJHf1QEi+rpLA/BFwWoUsHS1bOwWK2QuoaXCsHaQaLWrfvz3AEQ/N8AmANGDv4762ChGpRGQr+ORn/dZ9GZrwKQzU8NSxPladgYW2TQQpcz1/XrQD4ynM7kzZ/VJTrP4BrPIbprjHZhvZSUSgW3PHgIWo0AdIAlj68Ci+gAo9qZCT3dlP9iPG8rM4mCXbRhfkECQwOCQQACLg2MddhgFQS0EuNQLbLgyQphB9Rs/mWz5KzrfRKGCbaroQk1omEXMreBGmEX3Iu8jWPQ+fwwOmj6alyyR2HyiU4AIrFWilCw9ETdmBQALgIjrA4662xxYdL47MaALKOqLeYH+fD5Fx6a1VqTpDDzHfP5iJmYPFn0FGmQFc+dDdTDJxJvXonN1zKKAXlkEvMeDRW+WctVgdI8kkj/MIhsAl4andR7x6Sa4LkDdbxQAi9GIVcfaCoh7P0uAYgCLgVns7rMZjgsSCBIYehIIYHGQrhmBBa7GqYBXUxPJrDFHpzrHYgI+XA4+tXLlcKpvSTWSrgAgo/G9GUqlQ5AL9St72gACAAsPCgA7iQrBR/v1zCKfAXx8KaqeXtsfDyiBwaIvwGJPnI4Bdvx4sOidvXs7FoCTNz97kNUV+MR/xge+eMAaBYv06b/HJ6crsOiBngPPWTjxK0F3631AP8zXB97AGiaSv+/D+zXm5uW6xNvxDaDO2tPiZc81AKZRsJgIcPZW1kPtvMAsDrUVC+PtqQR8jtx4f++e9hM93m+keW/E17DuS7/9ca7PnJEojVpn/TMXdLL3Tfe5djvKr9sfYx2oPgJYHChJ9+I6LuFnKzMVAwWt6bVJzdLaX6V8GxtawSIftQVr6O80gcV8V1e092DRgwICP2DTOmPSYg7W8mXTmHk4euJjmEg8MJsAFq7J9XsCFjGV8uPBIuxYXx5YxsF4GAuKrTvgE0dsHw3N+DHX+sTizsdQfXqwSH8dBfowBw/ePXgGfEYd0enHp/Th+I7kD+D110URAhQxace3WEqfGDMbL3uAJPcFjfkg267KQPbi9h8ypwSwOGSWaqceqH9XMElf9MBXeIpma+B7/28ffczx3p/bF0Dwm1f+jT7w7jfoQECRDwDiO45BB3A9vov6hfNvxobejI7Rb5x9oQYfRBgNLGr//tu+fD4QxveNjqIfbzHxfXO+fy/6MXt9Gs1a4WXmdWcU5NGvB4HMwX/n58i//XX9CH30eyyfrSyBlH2NZM3g3M7IgcF4owawOBhXpXVMsYdH5YJIOyPgR4msFKVsiN1kMQBYJbDY2KzI4zj20H2rcwt0k/YWLAIsPCjgYQTQdAcs+geuJ2bjRMsACxY1JfckiMKDRQ80+woWGQfj8eAJJq2rXafPeRgdQ1SJMUb69AwdfQICE8mYY1gPH4mN0oqCRZ9s26fhQUElkr9fUxQXx/hrxsvfg0XG4oGpP8bnmIyOO4DFYIYexKp0lxgauSWxLvAsEm3N800WCSLKiZImTYzPTIFeRyeij3ie0WVe97Dh53P0iwdGfMbx/GBZoG90F//2QXUcj15hQ4svM5HrHmjSNzqL6/J91LWF6/NvgBWR+ZAC3sWG/rgObk0E90WD+tBl/PBuYry+nCy/GQvXIq0Tc2ODTPovfhiHZzM5lr/Rq+hrCA5+0HuMHf3IfDmGMdIX80U/+s2/JxGQO3NBNlzDR5vzN336FEWMi3UYaq47ASwOUjWCz6GqkCvyVT/k4HMJIGR+BizKb5GqBQDGSuVYFJTUj89h2JpLkH+SZkeJxNJ7aYbmAfGmXB6SrsAix3sm0jNwPiVM/G4uuuPzS8ADHzVnoiQ8WEXZ9OThigIaHt6o+cSPKX5sfgfK5/GVXFA2frfuK5pETQ0oBs8iRkGV7xP5eeXsZYG8Yom9Y7tPmt9Ve/n48x32b93heh9I+ouaoZmzB598nggs+jX1u3nknSjHJQrQ56f0GwU/L75j3J5BZm0CWAxgcZCq0l1mWNRAJgiyoKDQAT9K4AEWSd9FuT6S8E9SfWv0LHoCfQpA4tn1uh29QD8YskhaTUok0v1ELRLoDHQLPtmAryjYJBE2FhVcYEh1QzAd/s5ex5AoHR1Huh4AUwyQNrs63OgUkpyTPJtreysMemi1QGSJsnH4/IwO4AG6dL5PHA7gK1YuzW1lKk5QujWWnkjpmci3yfVIh0TL13XJLIGOZKx5efltQX+jlT7Kb+6ZF7qO39S59jqaeTMv0gz5MQJw+Rsg7FIF6frkhwTcMi6+py/WhXkiw45SFA3WGzaAxUG6MjCKSmYlvEeAS8y87F7wAhUp6WKfUpUzTJ/VsDNyIS3aCVFFBFChH2d5FujJdXkWe2eGRkH43RAAiRu8K2bRg7tE4NBFabeOJWqO8J/xMEbZQxQaD5YHnp0ly45fRv+Q+3FEgWB0DPF/e/NGPIhiXn6X7cGiNyMwRv9d1GziwSN9+p17NM+iNy0zTw9E4+WbCDT6/qLrwXGxkoENbUxlIrM916lSdRYqAnlwnsj3kjF5/0cUfXxJMP8dfaAAO6v6MUgfsX4bVjBD95soQ0d9kMC7777rnumiomJXxhMd6M2zJF33uQ15dtED6FpAD/oEXcGxMHuAG8DY5MmxOsqAPUAQ36Nz+AzQRv5MAKE3Q9MHia7J9QrYA4ACDr0LE2MDTAISF6sMYKF+AzrRXYyNBOEeSE2ZMsWBM75zIFJJtPdXcm2ArWcRSwG6+G4LzKKvuBbglbGShoy0ZIyHXJiMlVrPjJVxAvjI+VhWVqEk5Hso5+cml2h9zJjRTocyT0Cqt+YAFpEXc8cXnWBDSkB6OSMjdCBjcGBRYwO05uMTrrySgFDORSaUiI1Za/KGlCk6gMU+PJzJPLWlsValgvD1iFUGaUWMsV+q+5ySlulSrtQoYloZdtwuptU9wzGQqq/oKgfkpG8PhunJeHlIURjsqmiAnc586jjGB1n46yRiDxN95gEdyiHKHiYCq92dg2fZPPhLBBA76ot5xINFFEcULEZrUAMk432Couwl10FhenNJVD5ezp4RTAQOo4DXg9749eA8FGEULCYy2zMHzwqidP244mXRmez5Dvl6M3RHfXR3rYb6cQEsDvUV3DnG711UeK69z5y3qvgE+97E6jJWiADgt884AXBDN6DrfMJ+nzuX4zwgimWGqHaJ073pmT4AfBwPYOJzQJnL+iBA6gMk6Z/3CL/RYfxwDJ9xHLqFd4A3l7My6DVqTE+fPr1dcQeXHULAMEfncrwPamRjy/XRqR4we1M342MsADdM8wA2ZMJxNO9XiQy9qTpqduZ7rsl3yINxY3Xi38w3al0qE1gEmCNXKhfxtzeB+/y8nZEvg+2uDGBxsK1I63iaG1SCSYm1nT0g2gh4ASwq6XKqUubUCilSuaX9TedoRRcZnS2KsbfMoveDo2+UTkf+dH54PsjCAyXvnxcdm/8u+lnUmThqhk4EVru7XCgK72MYHY8HXvEg0n/umUGUQJRx834rXqFEgZ8HaR7IRcGdZ1M9uEzEHMZ8U2PO2V4W7Zd8+/p6MIlso+Dds5Q+YpvrJDLb+zX1ZmjmkYhZjMre+zb6MXENr1y9yaaryPDurttQPC6AxaG4ajvfmKMbzejseEZ9IIgPePHfx3/H5x7weMuJD+7wAR1+g9u+ws32gBfvO+iv5XWSL0iQSAd6y5n3pfZ6MxY0qSpcepvFVxDz4/CWFu+m052Iba9vfVBPZ7KL7zca4OIDhKLj9u8BjvOf+3dh9P0zlIAi4w5gcZDqjJZGmaBbU+Y44OcAoYzMJOfGvw3fRYFFakPvCBZb/RZ1cKbAok+z05OpRhkvDxZ9Kb2O+uHB8NVbPGvV1TU5xwMPHvKo7xtKxgO++O+66tefyzz8Draz6DOO4xyvCAB30QAWdqb+u/iqLR7sdQQWo58nUhBRRdWR0vLX8IrXm3+jjKl3+PbXS2S2R/FH/RpZ00SBOhzn18Wb0L3Mo995F4EAFoPPYlfPZPg+SKCnEoi9h1Rfm3RxrpZ0z12qenrNcHxiCQSwOFjvjEZFyeK32JYkJzZQxxkqKhqwCHisF1gkAMbtzPz3bnco07HKvmTqIevNA8ZDCjiKgpPugEVAld8VdifowUfLMTfPXkZBiQc28YClq2XzUW7Mw0endQUWve8gfceDKO+X48fZUYm/rsbV2+89WIyC52huMg/uPYPgmcf46yHvKFikj47Aor8W30eDYLiGN3d7sNhVZHhv5z0UzgvM4lBYpTDGIIEggb5IIIDFvkgviefCKmKGduBQoLCF4BD8F3FMBCi2Brg0UBe6FSx6n8Xtw1Juq0gC754MNxGT1VXiVJ/mwJt9uzJbxwNSl+pBTJdvHth4gJYoarejOQFooqYX77uT6HhveuZ4zx5yLR+MwjlRIOnzZg1kniw3RtJItNal9mNJH/UdAAAgAElEQVSIMot+/N6XMFHQSfwasabReUaBut8oJFqXKFj0zG1P7q+d6dgAFnem1QxzCRIIEkgkgQAWB+l94aKhqSvcWpXF+S4CCgEN5FvkR59FwWLbVECNscP7DBYBIDSAUdRHpSPQFc9aeZYx/ngP0Lw/iL9GPFiMApaemDo9WPRgyvumdGQG9j4sPlAlHkRFTdRRWfSGte3NLefBe0fr4YE3YNeDxUTgmvnFA714sBi/UfDMbBTEeyDu/YUSAc7ezHMonhPA4lBctTDmIIEggZ5IIIDFnkhrAI9tEavoIqFbQSKX9kEZQoptYJEa0t5nMRbWEqv24Y7XDzkWe+uz6AGUB3LxztGJAKB36vXj7cjZOBrU4ZlID8J8vx7Y8G/PpHV3CfzYPSiNMouJHKz9uP1YPLj01wMc0af/3s9rIMBiFFh7MBt/fQ8W/RgpDZmRmbGDuDw4j84jCvT8vRMNtomXvf+uoz66u0Y7y3EBLO4sKxnmESQQJNCRBAJYHKT3Rgws4osYAX+tJf8cEMNvkSi31hrSrhggLGScLZp60b3xCfZgLpoSpjtg0YMWDyR8cEw7sNsKaKO5Cf1xUdNuPOvYE7+4KHjygI6+ff9RWXEdP0/PykWPZexR8BkFwh0xp/11W/n19GOMArTotaPr5Y9JxMRGZcr5fp5ReXjZMQcvj6jso0DS9xGYxRDg0l/3fOgnSCBIYPBJIIDFwbcmbkQtMie28oTAwB1GGQWLrVZn+TXGDmvNx+1+k5y7I7AYDyyjF/FsVhtL2ZpQuztMmjeFRo+NRrJFwZk/xoOO6DmJmM2eLFcUYHmA56/jgVAUJPpj/FijY4kHzxwbDyg7G1tH5u/uzMdfO7peHrxFfRajcqXfROA6CgQ92IwC9Oi1PID0edv8WKPrEgWc3ZnLznhMYBZ3xlUNcwoSCBKISiCAxUF6P7hyf45ZJFdO6yBb/RBBfy6NDhHQfI0fI9CyFRU6lrGVYcQE3RVY9MAwkXk2Kp7OgGI8sPJ9Jjo/ej0PWBIxdB6U9BaQRM23Hhx2BXYTAUU/h0SgLcrI+b/jP4uymYkAuQes0etEQXT0cw9S4+UVHVuU1Y2C/fh+PDj2svH/joLSRPKIZzl7ApoH6ePWp2EFsNgn8YWTgwSCBIaABAJYHKSL5MCiq8XCr1a06MzMUIWtORdbg19ioCgGFj0H6cCiYxW3fxY/1XgWKRFY6Uo8UWDiAUyUlfTfd9R3FCzGXyvKlPUWkPTXWDoCjFFmLx4wRwFfIjDc0diiMouXX7SfRMxnPCjurK+O1jbRmkaP9X6R0eMGMjK8q3tyoL8PYHGgJR6uFyQQJDDQEghgcaAl3s3rtTFCccdHSMY2+/J2Jihqrm4NcunEYbEzM3Q3h7nDYVHw1N0+OmL74sfXFSvYGfjp61ii5/dWbl0xt90dI8f1Z1+dXbe75vPerk1P5jxYjw1gcbCuTBhXkECQQH9JIIDF/pJk6CdIIEhgl5RAAIu75LKHSQcJ7FISGHCwuHHjRldGbPz48Qkd8Hcp6YfJBgkECQxpCZBSac2aNa5u+qhRo1zQE2b6oOeG9LKGwQcJBAlEJJBIzyVLQHKhc802bdrkKmsUFxdbotq1yRpA6DdIIEggSKC/JVBdXW1bt2410hSNHDmyLX1V0HP9LenQX5BAkMAHJYFEei5ZY2kDiyhWKkiwEwcwhhYkECQQJDBUJYA+o2oRYHHYsGFtYDHouaG6omHcQQJBAvESSKTnkiWlNrBYVVVlFRUVzlwzevToZF0v9BskECQQJJB0CWzYsMGZnQsKCiwvL68NLAY9l3TRhwsECQQJDJAEEum5ZF3agUU6Zxe+efNmp1THjh2brOuFfoMEggSCBJIugfXr1zuwWFJSYtFa3EHPJV304QJBAkECAySBjvRcMi7fBhZRrGVlZS7IhQoTKNnQggSCBIIEhpoE8EtEnwESi4qK2kpJMo+g54baaobxBgkECSSSQGd6LhkSawOLdF5bW2vl5eXOd3H48OGWk5OTjGuGPoMEggSCBJIiARy+t23b5ja8hYWFlp2dvcN1gp5LiuhDp0ECQQIDJIHu6Ln+Hko7sMiuG5+empoa93vKlCn9fb3QX5BAkECQQNIkQM6x/Px8t9HFVzFRBZug55Im/tBxkECQwABIoDt6rr+H0Q4s0jnpcwCK7L75jf9iYBj7W+yhvyCBIIH+lAA7bZy9SfsFmwhQhF3sqAU915/SD30FCQQJDIQEeqrn+nNMO4DFeMCIUiWdTvBh7E+xh76CBIIE+ksC+O7gOpOWltYtoOivGwWMQc/112qEfoIEggSSIYHe6rn+GktCsOgBI+ZokGxbPWRFSuM0Dnjkd2c79/4aYOgnSCBIIEggCvCIaCYQj9+YlL2pGVYRK0hP9BIgMei5cH8FCQQJDCYJoJf6U8/1x9w6BIt0jiJmwChTfkirg2JmIvw0NTX1xxhCH0ECQQJBAt2SAOwhYJAf9BMbWQAiP2xgE/kodtVx0HNdSSh8HyQQJDCQEkiGnuvr+DsFi75zlKlHuoBH/uYzfkILEggSCBIYKAkABvkBLAIOvYWjNyAxfsxBzw3UKobrBAkECXQmgWTqud5Kvltg0XfuzdH8O/p3by8ezgsSCBIIEuipBLBw+Bb9u6f9dHR80HP9JcnQT5BAkEBvJZBsPdfTcfUILPa083B8kECQQJBAkECQQJBAkECQwNCWQACLQ3v9wuiDBIIEggSCBIIEggSCBJIqgQAWkyre0HmQQJBAkECQQJBAkECQwNCWQACLQ3v9wuiDBIIEggSCBIIEggSCBJIqgR6BxeD4ndS1CJ0HCQQJdEMCyXb8DnquG4sQDgkSCBJIqgSSred6OvhugcVoSgkqJfATUuf0VNTh+CCBIIG+SsCnlMjIyDB+kpU6J+i5vq5UOD9IIEigtxJIpp7r7ZhCUu7eSi6cFyQQJDDgEkhGstqQlHvAlzFcMEggSKATCSRDz/VV4F2W+6Nyi0++DS3qS/2Fcn99FX04P0ggSKCnEogWB6DknzcZsxP3lVx6U+4v6LmerkQ4PkggSCBZEuhvPdcf40wIFhloVVWV1dbWumotAMSSkpL+uF7oI0ggSCBIoF8lsHnzZlcrGpCYnZ1teXl53aoPHfRcvy5D6CxIIEggiRLorZ7rryHtABZRoJWVlU75stsePXq027GHFiQQJBAkMFglgK5av3695ebmdgswBj03WFcyjCtIIEigIwn0VM/1pyTbgUXMzTCKDIjfU6ZM6c9rhb6CBIIEggSSKoFly5Y5ZpENLr8T1YwOei6pSxA6DxIIEkiyBLqj5/p7CO3AImbnsrIyZ3oePnx4YBT7W9qhvyCBIIGkSoCNbmlpqYuULiwsdCxjfAt6LqlLEDoPEggSSLIEuqPn+nsIbWCR3TZA0fv+BB/F/hZ16C9IIEhgICSAb4/3tS4qKmrHLgY9NxArEK4RJBAkkGwJdKbnknHtNrBYX19vXByzzZgxY5JxrdBnkECQQJDAgEgA/0WAIZteMjf4FvTcgIg/XCRIIEhgACTQkZ5LxqUdWCT9BD6KFRUVDiwS1BJakECQQJDAUJXAhg0bHFgsKChwvouk/Qp6bqiuZhh3kECQQCIJJNJzyZJUG1jcunWrq8xCmpzi4uJkXS/0GyQQJBAkkHQJoM9gEfFdHDZsWBtYDHou6aIPFwgSCBIYIAkk0nPJunQbWNy0aZMDiyhW0k+EFiQQJBAkMFQlUF1dbShSwOLIkSPbwGLQc0N1RcO4gwSCBOIlkEjPJUtKDixirtm4caMLbhk/fny3Etoma0Ch3yCBIIEggb5KgACXNWvWOEvJqFGjnHtN0HN9lWo4P0ggSGAwSSCRnkvW+NrAIo6SpJSYOnVqsq4V+g0SCBIIEhgwCSxdutSlziFgz4PFoOcGTPzhQkECQQIDIIF4PZesSwawmCzJhn6DBIIEPlAJBLD4gYo/XDxIIEhgACQQwOIACDlcIkggSGDnlUAAizvv2oaZBQkECcQkEMBiuBOCBIIEggT6IIEAFvsgvHBqkECQwJCQQACLQ2KZwiCDBIIEBqsEAlgcrCsTxhUkECTQXxIIYLG/JBn6CRIIEtglJRDA4i657GHSQQK7lAQCWNylljtMNkggSKC/JRDAYn9LNPQXJBAkMNgkEMDiYFuRMJ4ggSCBISWBABaH1HKFwQYJBAn0QgIBLPZCaOGUIIEggSABL4EAFsO9ECQQJLCzSyCAxZ19hcP8ggSCBJIqgQAW+1e8VMCpr6u3mtoaq6mptsbGJneBlJSOr9PSEvnOHxf9rMNTdZA6zsrMcuVn+UlLSzMVHHOlG3do+pxuKVlbrbHVqxoZ4+tsbP0rndBbVxJw94KWLj0t3VVW8j8J17OrzsL3bRIIYDHcDEECQQJBAn2QQACLfRBe3KlNTU22du1ae/PNN235yuW2csUKq6qustSU1C7BIjAuCu8ADeCGGPBLhPvct+5/I0eOsgkTJtpBBx1se+yxh+Xm5LQC1O0n0g/j27x5sy1ZusQWvf+elW0rU0WyOo2vEyTbf+IJPXVDAqwTLSsn20YML1Fp4XG2994zrKSkxDLS07vRQzgkkQQCWAz3xZCWAIqBV0RzY7011tVop99gtfVNVt2QYvrTmlsZgjTV7M3ISBODkKYXQablZGdIcfACCkp+SN8Ag2DwASz2zyIAxBYvft/u++d9DoyVjCixsWPHW3ZOVuwCgIAunlcHFPifZwbdP/VfKyPYRjq2AormlmZrbmq2rVu32uIliyw/L99OO+0MO/bY46wgP9/pB348UFy2fLnNffIJB2iHa3zTpu1uxcVFOia1dXz9I4vQS+8kEF33svJtLpH0xk0bbdTI0TZ79vE2fc89HXMcWs8lEMBiz2UWzvigJYDil9aXtcrKKuqsdMs2q9+01DYsf9+Wri6zpRua7L2Naba2zKy+ocVS01IsNzvThg/Ls/Ej82zPaaNsz6mjbK9pI21MSYFlCkAG0PhBL+rQvX4Ai31fO4DikiWL7W93/M293PeZua9MwnkCcaVWWrrFGuobHOgD7LVaGdtd1FucHSiMgMUYyxQDix70xcCjQ5+uj4KCQjFQIyxf4HDhwrdt1eqVdv75F9oZp53uan7TMI2vXbvG7rr771ZbU2vHHHOsjRo12srLy6yyqlKMY6PGFjaefb8T+tZD7B5JcYAwT+tZqLXdvGWzPffcsw7Mn3PuR2z3qdNcDffQeiaBABZ7Jq9w9AcuAakDgcTyqjpbsWabLXhrpb396gKrX7fQNm2ttsXlRba5vsDqm2MAEPUNu9is90JTU4ulpwMcM2x4ca4dfchkm33EVNt/xngbM7LQfRfU/Qe+wENuAAEs9n3JtmzeYn/80622bPkymzFjH9u2rdTeeXehlZeVOaDmnNAcUtwO/KJX5Rn35kcHA6PgMPpd698xUBmDnfSfnp5mkydNtn32PcDWrFmpnzV23bXX2/4HHOD0SEVFpd1//322XGbxU045Tfqk2VYsXyGgWOFM02Gz2fd7oD968GCxRQo/RYCQDcDEiRMtTczvvBeet+ysTLvowovFBhf3x+V2qT4CWNyllnvoTxbFvmFzlc178V17au58W7h4o22tqLfKhkyrtWztKFMtPaXJ3L4xYrLybIQ3OzU2yv9IL4sp4/LtwpMn2XGz9rEJkydYQV5WV5auoS/EMIN+lUAAi30X54svvmB3i7UbMXKk8wNctOgdaxQIy8jI6BYQ8+AvCtr8Z9uBYQxExkzV28GiMzE3N7mgGkDEIYccKpZziU2dOtW++IVrXYDE+4sW2W2332YnnniSpaVn2LJlS10faQKZAM6wyez7PdCfPXhfVRjfNAW6jB83zoH6N954w2YdPcuOOOKI/rzcLtFXAItDeJlbpODkrCel1brzdnPpVghg17NOy5QOlE+f6xFarj7mk7ND0xGpchpO7b4p1ynrZjkUMu6EfbZehO/Ud0q6xqJW39hsS1eV2YOPzrfXn5ljKeVrbV3DCNvQWGLlAoviCAQUmx3Yi400psLjFbkHjkQx5qQ12Dlj37AD9h5jux1zgU0/6FArKszeUflrrC1NrWPuWnrdPwLZIYd0gdT4s1r9rJysWOukNtZRa5iWkdSr7IydB7DY91X905/+KBPwQt2CqWLvllmdooyJZu0uY8cmMMossqnE1BgFjH6UfNd2bIR15LOGhkYrGamgiHG7id3cat/4t285APnAg/fburXr7ZBDD7EVK1c6NpL+uzu+vktoF+4hkd9BD8TBWmVq01FcPMxWrVplebk5duGFF/Wgh3AoEghgcYjdBwCWlpotctZbbc2V66ylrlJgQ2aQNm8eJhTbOfeYIvN+PJw6el/9zFQX6breZmteOc+sVk6AOHLHbLvObzBFoDJlxJ6WMuaAbvmBOOVducGa17yssas/Kfl4hdsCeBI4SskZYaljD7TU4onWICbw/WUb7ba7X7Cn575mYzI2OpPCtvpsq2tKs8rGDKtqzLSKRjnDa1xKfiHTgweO7Xf+fpp6lTgZXTLuOTu75AXbNuxwyzrmWtv7sCOtMD8WDelbS3WpNa15xVqq1jvxpqT2B5egPjJyY3MdPtVSckv0M9IsM9dSWtmP5qY6a14332zLIg1FLEa/XLf9Te9MNryYh+9uabsdNsSeiA9+uAEs9n0NfvmrX9h7771rlZWVtq1sm4t+7olfWTxYjJqho+AQXRMPFh3L6INgpNSapU/HjBnrUuJc96XrbOKESfbHP//Rxo0b78ya27Zuc4yi0yr9oQbalIz+6M/+OluWVgDmNWMsIdDgan5s3k819maLjLObINJvDHKyc9wmJE069Lzzzh9ckx0CowlgcQgsUpsuaaix5uVPWtPix6xp9QtmFWuFteRY3V8RvY67jwG1tIOvsoxZN1hLRp61rF9gDY98xVo2vS28AuMIdRdTsCmZ+ZZ2wCct45gb9XHnUWaAwJbyNdb05t+s8bVbraW2VKAr7hxdu0U7wZSCsZa+z/mWtv9lZoUTbP2a9fbCv+60Rx5fYC+WTrQpRZV2QOFqK0ivtcK0GhuZWW5vV463p7fsbuWNOVZen/X/2bsOwKjKrHszM+k9hN4SepOOdBXLIoIFdW1YVt1d29r7qvvr9rUXLFjAir1jB0UB6b33DiEJSUhPpuQ/5755yRASkiEJUr7nZhOSV753vplvzjv33nOlyOsSlwP3Y6c7BYSLyMWcCFcXecOkZ+x2ub/j19IudJusCjtZ4s64XzoPHCLRyG20N2/6KvH8+Dfxbf/VIskkzXXdiLfePz54cL8hyajUaz1UQlJPFkciyCOrMAsypXTGf8W39G2ojxhPfc11IBFmfpcLIfwel0jY6f+q610dd8cbslj3KX9u/LOycOECKS0txYOh22+VU3vmVJWyaBNDhh8DVcCqyWJFiJr5j9w/IT5Bw9CpCEdPen2SpKa0Q26jS0pKaZVTSVXk8znXQ7w/7WvVloDxYU2/+D4EkVFFlP/Zv7MjJPibPqRyiaY6GmIVc9S4MUBDFRTHenkc11f8x2vwJ2slqzgX1V372rW+RuAg/HxOc8ZxTZ0bPpBWR679pI+Ycn3jEmfPJyvVrSXPOpeFu1V5Tgy4X02ff1YlfBlSGsJAFovhiBEm56PQxWzBIWDIYnB4/WZ7U1H0rv1SPD//S3zpKyyFjwuAvunrcSOLQp5H6InXi2vEwzCrihHv7iXi/eLP4t2D61Ymi+FxEjrwZnGddP9BCZQSxZwt4lk0SbxL3oS6uFtVyf3G7g+phyR1Flffq8TZ8zKQqBaSnZMv63/8UNwznpLNefHybVZvGdN0uYzGVxkWE6fDUhH3umNle3GyZJTGyHfp3eXbPZ3E7XNJmMODRUaZsF+YsxZYLiI+MD8ieHazlXJd218kKSRN5kdfIs3Pvl+69ugo4Sh64ebJAFn85k4l62X2glVn2P13r4slV0gQ//B4cXQeDaIOPBPbihRlifvHh8WzcGLDksWwaGB+jYSd8d8639XxdgJDFus+48+Nf0ZmzpxZ/sFfboFSy1Pb5KKyoujxeOCh2BhLmlcVy/KKaDv9xc5f9K8H9rpA0hoPsnjP3fcqWXz99dfh19dKwiPC1WrHJoZ+nlWuCPJ6WXuzpBDekFZhTvWbngPrT2x8nI6RY/PA7Js2PvxbcqPGlrrKpQHXzMjIgLtDiTRu0gRFelGag6dbdXzRT2BD8ZBZAi/IPelpWvRBv8GI8AjZh+KhnL3peF5FwR+uHxUZpUTd7S5FFXikXpvXPeg1qrk9krqCggJgng0XiiTgZlWV64IfMF7OF9MNWL1Mo3Mqy7l5+1Blnqtj9mA83MeBh+owRJKio6N1XmJjYmGphHPy40oFBoZ7qh6M/Zpw4Rr5+QV63IXnX1DLV5bZzUbAkMWj5LXg3T4H6h7IStpyEDbm8lSxShws/69W9+kPXyM/0XXijeI6+UGERGNwzSXimfIXi6RWQRZdA24QF1TIKtU2PaVHfFkbxbvoNZDF18C8ikEU8UZXAscFBHSNeXlYEBzN+4K0XAvCdLY4wmOlqNQjs2ctk1kfTpSI3I1S5EqS9lEZclrSCol0FCMEjZw//yLBwpYIp0fzFufktJe3dw6UpftaSVZpJEij9QxOpZHEseKJvEwVyHD8/vI2C+TPrX+S7AKRjV3uk55jrpJWLZKUYHoyVov3+3vFt/XneiSLlSaFT8D+3FDX4FsldOjdSiDd0x8GdpMweGJWCyWhVnNdsZMupgiHu3pfJaFGWQwSvQNzeUgS0tLSYNZcrEUSZqsZgWeffVpmzJxRrszVfMT+e1RWFu2CldSUVBk5cpTMRSXswsULYZNl5T8H5ixaUZKK3/FvNNqOh3/ifff+VVJTU5UstmjZUju8VCaBVuWtZdeSnZUlU776QvZg/pNBwKoiSPbINe8R7+eOHTuh4GKoFtJkZmbItGlT1e7rd78bpaSI90JiuHDBfFVfu3fvodY9VDlLYSmkyloVywLH5Qq1TKjnzZ0r8xfMw7HdZTCuFQFiuGEtIkVbZkpeSKw07X6StGzVSgry8/QaHHvnTl2UMJJABhtyD4OKt2r1Spk18xc59dQzpG3btupKYWNlk0YSWeKQnr5Hi4bSdu+WwuJCtScinlQDeXtMCfCwWAXj4RzExcVr9XprVDrHRMfqGHVeqsKB65tf8c3Ly4PHLsjiBRcG+xI77vc3ZPEoeAmUIfzMMLBn5Yd4jMIbVz2i/I9o+gZEkQtjE/qUjB/rwidUWfSCLF4voX5l0Ze29NDIIocD8uNLXy6eBS+Ld+VHeNcXKTFhnqVdiaKFIyhicaaOEBJPR5vh5UUtG7ftlWde/lG++nGVlIYmSKeYTLmt/U9ycuJqKfU6hHXPdhqfFW7g7fO7Q7I9MbI8r5UszGktu4oT8BUnO4oSQBxZMV0R3qDqyXB004h8uT5lloxKmiebfB3FdfrfpfuwERIbFSZekEXPwciihlrsIpSaJ8Ba4P35n/tNGO7AXYzQewsJu+gjcUBZdf/8SNVk0U7OBxm3tpqvW9XL3SKLkSCLf5CwkY8eBe+II2uIRlms+3w899wz5WSxprBiVVezyaKqc1D3WNmcAqJ46WXjpGvnLvL0M0/K/PnzVVUKrI72mzIeQBZLcDzJ4r333F9OFtnhJSoaZNFW2/wDKVeuQN727EmTN96YpERn9JizYfwfClWThO7AtBXqk/xfXFwc1L7GShZ5/CeffAy1zSm/v+hiLcpg2Jvn2ZuVKd98/ZVshX3PyJFnotjmRB0LSZSGcAM2XQHxOUFCuWLFcpny5RfSCIriWWeNQfFOSylyg6BtXC5dcn6UXZ5EyWt7qrRsnYKlp1DeQn5mNrwJR446S3r0OEHXaSqzVhS5dmtMOJTLhYvmybdff6Pehh1hhl0eVveTW1a6FxUVyZLFS1DchM8IVYGbSJuUFFibJQLraPW5JHZUGAsLi6AM5kp62h7Ztm2rtlts2rSZ9OvXH9132qrXJYl15THa88PwOskicb7AhKGDftMashg0ZIf/AIZ/3VNuQDh4MYqD/d0M/I+sZTSDxQd9SGIqQsboJFDLN3O1d6GE0yHO7ueKo9flmst2qMpiGUiPb9d8cc97UXxrPleCy7HatcoaOvCUiETEi7PzGHH1v06cLfqVq2fFJR6ZMm2V/P3ZaZKWXSqxkS6En1fITanTpUnoPikto6p4wNKgoWWGpcNDQEKxthUghzHfFykbChvLl2m9ZNbeFPwuFIuprTAyXwjV1vBmbBmZL2c0WSP9IpZKSJcxcsIFt0rrti2lDDmL7u/vQ6HPgcqiZcXB7J/yWzu4Aqgkj8SSyURUia1cHWuz1F3Oa+gZ/1NcPLP+dwBZ1AVQEy/xeoiIw3crn/FQ5l/PxZzFbhdIKNIJzBYcAoYsBodXVXvXlSySJHAjeSIB6dCho4wbd7n07tUbJKNQHn/yMVm8eJEShWDJYkpqirw+6XUlnwyDlod/K5NFqHhpabvl7bfeVPL3xz9dp9Y/DC1XR4D5cGuRWxDCsFDJRKj5s88+gYLmlAt+f5HmTbIog8dz7Dz/Z599KlkwKz/77HNhXt5Dj6+sdnL/UKioNDr/HOfjOM49bywUPhBCqJEliLSkb1wmKelTZY8P12h3hrRqmypudMF65+23ZMXyZeie0xyq4GlyQq9eIKthUO9oPF7zZo2VZHG+fP/tt3LOuedpC0WfnYPJsWE8TAuY/tOP2rWnQ4cOaLXYX4uIKozQuU5aTh9Ubsu76UBB3Acz9NUwUOec+jD3Q4YM15Z+JM18cNiPOPuVRRL43Lxc5CyGytjzTM5izTO5/x6GLAaL2G+wPxVF909/l7J9WwOsTfyKYlgsiB0KQTqNlpDoJgfNG6zV0G1lMralhETQuBR5fWmLoCzeXOswtKYXBuwAACAASURBVJInN3J2ts0U95zx4tsMmxsWv7BAQzeGnbG4kyhizC7kJrr6Xi2OpI77kaxtu3LkyVd+lo++WQ5nmShJicqSW1N/lN81XimFqHwu4wJSzfKlAW7mumD8ToSdWcwS6SyVlQUp8sTG0+TXvTRqZQ5jhRTLp/FihrVx1KD4dXJq6wwZctlfpNOJwyQ0Zx3IYhVhaLYLI2dr3FVC+IXqcS0SqjZczNZhyLEpzhZBSoGvYI8qjJbS6F+KVd11o8joWnEOvEW8s584gCxqCIvku3F3cZ5wic69ksXarOaVXgi8HC1zQhLR2aBZz1q9TMxOFQgYslj3VwPJ4i8zfiknBIFntPMMdeWo5gWutjdQn0oQ+ifxuPzyq7R1H8POsVDunnvuaVm0aKESKJss6nkZugwIQ9vXqkpZTE1tZ5HFSjZWtnJF9Y9k7o03J4HkJcrV11yryp4Hdjw1qaVcexi6Tc/YI5/Cb9KJ48qVRZJF/ofxMm9vwwYSwI/xsOuS80AAOS7mGZKM2RiFgVju2rVDPoVKydzEc845T7r3sIgl7xkBXdm5cZWk7vlO0rxx4u3wO5DFdlJcmC+T33kbpNvyuNwLhfHEgYP0i2SVeYU1Ra841gjkds5fsADK4tdy3vnnSycoi0pouVYydxBdb7756iuYsG+SU087DergAOv8ILIk44E2SPZrQXM8lTiydatLldMd23fIT2i/6EYu55izz9MWkVRiK/tt8t8k4CSLYTj2vHPH1v1Fe5ydwZDFo2DCS+eOF8+vT6HYYa+/etgiOD7Y5tDqJHTMC+Kg1U0D3AtJnS9tca3D0CqywRLHt2maeOaBKMJyh6oVi3F0U+GM5XwInSSkWoTohEvF4Sc7FbdQJnMXb5P7//etbNiaCQEtUlIjM+WOdtNkRPJaKUDY+GAfHhULjJ80ghRyqZmfkyqvbRsqS3NbKNkKJIv2AEugMDKXaETCcjlrzHA5ZeyFkli2W0qRCuDb8st+OYsaQgcRdg28CQU5VyDPMsZKBzgIa9Nin+IcPZd36Zviy6Qtjr/S0Y+R+ErFgYeA0OEPiGfOk1Uoiwi34MPB0e40CRv9HGJZIPcNMP/mlDUjYMhizRjVtMezIIsz/TmLNRIrv1KkbxX/zyRBxah07YKQ8+VQFMPCIuRNdIQ56ZRTpV/fPjIe1dYkiyRRByiL/vPYBIXfA8liO5AxdpdJwfcYJYtVK1flZBFh6IREkMU/XKtqIQlWbe5JySJy9z75+EM1kr4IXoD0eLSVRQ0kIJRKIrl86VJ0lPlSi1XOGztWmjVtrvfPsbM4hSTviy8+Q5eZzXLmyLM0ZM0FgjiRNJXiFnZuXicpu7+RNDdC653PRASlvZLF1ydN1POejF7Ks3+dJStXrpABOH4Y8iSZL8jin4MvcRZZXICw/zffgCyOvUA6d7bIoq0OTv3hO6QFLECofgxM0E9Uom+R6ppeKf7lVaMyWHdBPHNQEJQBkt0cqiRbRFoddQI+SfzLMYtk2J7RBQyNslgzzpX3MGQxeMwO+xHuuc+LZ/ZTUlaYAbJI5ctPFt2F4mzSU1yoYHW2GQJShpAk38UWjTrUFLb97s8iiyxwual6ZbE/KqdhnUNFjooZq7a98xF63rXQCjvb9jiawwhyhbFRwXLhOGe3sVYOY6VVorjELR99tUz+MX4a8mVArhyhEgVl8JJWi+Ta1jMRYi7BgsdQ8sGngw/bCExgvxDY6nSUV7YMkXUFTawilwNC2DZd9EFhDJMekZtl5IBGcv7V46RlnFdKvrtbyioVuPhIeh1h4hp8C/I8/wJvyMRavT44S2UlaBU2/yWEmR/DQsq8I1tZxB998APr9ntUmT94ULIYknqKhJ/ziiq0tVloazU4s1NQCBiyGBRcVe78DMjir+jfa5OJwJ0CK6Nt2xvbcLs8RxFqUjcUb4y79AoNWU6e/I4WatyGln39+vcHWXxG/x0RGWm5IPiNuW0SpwSSViz+35MsJiQmaM6iRRbfkHbt26uyWH3OolN2o7DljddfA8lLkmuv/ROyQw4ehvav1DomqqCsWP74ow+hSIbKxRfvTxZtcsyiFa4Us2fPlu+//xZErLOMGXOO5j5yXWFu39coslmyeDFUu9PlpJNOUfJJQsbPB9qVMaCctn6ZtN79raQhDO3rBLKYYpHFia+9iorjePTHvlj9JL/79huEexdKn959QSBPlZhYtFMFYbS3A/gdFiKLLM7zk0Uqi130HqkIbt26BaHuN6Uv1MQzUXxE8s2cRKbj1IIrll/X/qQjYeQ4Scp9aOlaeR20ia2DYWiQRfosGmUx+PesIYvBY3bYj9Aw9PRHxJezTW0ObEqjT8IgUSwIcbYbYYWh9e8kirClZmiR5FJz4mi1g5/ZKYQVzThO89z4O3gpCsyfadtCq5zAZOyDkkUuPBEIgw9E5e6Q22HeDaJID8WFL0tZ5lpcB+QVb1DdlChigcG4HCmo5OuHhRShD1Udq9jSM/Plhbdmy8QP50lUeKiqgsWwwekWly73dfxeBsWtg7oYLp4ydo6pfkooYjqQv+hFeHjitiHy2tZB4kauI0PSDFJXdSjdx4oR5m4flSYjO+TL+X+4VFJbJ4l32v1QA6fvryyqz2UolEVUjyNkHBKdXLvXhyqsqHJc/am4v7oZ2KBC3E5S5yqI+XD0HIcq83sPHoZuM1TCTvs3lMVW+4eyazcKKwSntTaoOoR9jmGctQWuYj9DFoPHrPIRVBZngSwqear0hg4kizZhsvcjyShGmLZ3rz5y6aWX4cHSI++gLd8KqGF8+PrLzbdJ79595HmQxQWoJo70VzMHkk77nBYJtPwOSRbjYGlzH8kiKtrfRB5ihw6dJTqGZNEuKPMvbX51kyHn3QhDk2xRmbv++puUANakLFIJ4z7sMrIHyuKHH76vVcAXQ1lMZIELFMMKUmtdk+ctAWGjQjdzxgxUUw9GGBYOElhvv/vuW5n+44/atvAsKHeRUNvcwMheiBnG9WLd3Ll+ubTa+ZWkS5KUgSy2ASkugt3Na6+9omSRoWtWRTPnc/r0H2XO7F+lS5eucvrpIyUpKVErsRklCQlI5fFPoFYczwNZ/OqrKXI+bGo6Q/HlRvX1s88/kZUrVsifr7sRtjqJqnZa8xn86yhQ4VQJpSKrqPxk+jnJMDQIM8kiL3PuOecGf7Hj/AhDFo+CF4A3faUSCt+uBf6CiIB3lXpMgbDwgx75i0oAuVHNIyHkdxA0JSL8N8kiFUgliyRzeErV3ETsk5SKTiy9xNmsjxadWDk91YShNVkZCwXIpeuUv2nOpGfJWwiXvqrG26oo6rvfKh7RdnW4rrPjKISeUcjSqr9FWqvZNm/Pksdemi5TUAUdFcmiHh+qn10S4fLIWU1Xy2Ut5krrSHSyUbJTHemz0gdDHcAIOLy1Y5C8umUwur2EqcVO9Za2+LDwOCUhvFjGtt0sF14xVtp3aC0hv/xNvJv391m0lMVwVHH/SVyD7gBZbFTzK0pVDOCatUG8c54V74r3NSm7vGMFAYOVkBNKpav/n5GC8HiVBS7EltXSjtZDRKL8+arBLrh+suhI7orc1wut14bZgkLAkMWg4KpyZzsMXVULvcpk0Q5nkiiWQlHsBTJ4yUWXqdr17nvvyJo1qzU3kXl3N9xwkxLJ8c9bpt9VKYvl4Wd/zh//zfMy1/Heu+/zk8U3oI519ZPF/VtvlldDg+zthvXLa6+9LOGh4XIRqpldqixWnbNoeTcgKEDvQISbaRZNyyWSRYaaL710HMhiEsgiHCRsJoX3tx08Yo5fHvwIv/j8M4SKV8rpZ5yh1/seZDElNRWh1gtQAd1Iw9g2GWNRIcOxPMe2DaulxY4pku6DSNB1tLSF6TiVxVdeeRktT+O0ICYmNk5DvSS0TBP4+eef4DvZXkadeZYSSbeGpAO8GJWshcAHMlLmgixO+fJzueCC30vnLl00V7GwoFBefXWCNGnaVJVLzbNUKzP9qKjdVhOrLI+u+U+na5xFFokXC2IMWawd1IF7GbIYPGaH/Ygy+BLSmNm75HVwiGJ9etwvy1gJY0WvZdtAxm4Zp8qRjppylj18+xGMb1YQSRfIHQinI6E9OnlciK4sV1okkgUc1RW4kCyyihYFKmxb51n4qghCq0o4/G9oq1IYCxTCs+wQ4uyNMBHbA1bu3FIJ1XWb0uVf43+U6XM2IqRBUmmN3YtK7UiXG91bdsrFLRfK4IQNWmBSmTDqwyQOUO9Fl1e2FCXLC5tPku/Tu+IcoMbwVbR7Fxw4oUiW9yKZ3OmTsa1Wy0WXjZEu3VH8MRNzsPlAZZHqbOjgOxUzFiEJFNYykvCqdEsODOkDZSgA8m5iN57vJIT/1uIU65PA+vDywfPwP+ICCXfPerRK6xytJlfLJD7dB1ZU1/4laldyk+yHIpytOZdmCwoBQxaDgqvKnW1lkYSi8lY5DF0Rei6FetZfSUcOijg+eP892bhpg6puzMsjSbrh+hu1Inr8C8/JooBqaF0NA8LR/LfV3oAFaCCLUPriQJTuhil3OxCvN958U6ttmbPoqabAhcpi2p49UBZflow9GQiLd1OConYuVRAc7aQCla9Tx84yeMhQiYStz66dO+V93AeLSy4bd4U/Z7FCWVRs/OsEf6SCl56eDrXuU1m3dq2G0tu1bydnQxVs1aq1P7/QUtbstcUii2Wybf1qab79SyWLId3GSNtUhKEL8uSVl0EWoSyOhb1MbBw9DOHMgPFwvaE6+8PU7zRHkvmGzZvD2gtYWXmCVpEev0Uix3zO3Nlq2cP5oSLJedmxc4dMQGtHhseHDR0G25+aet7znJY/Ix8kqLgyb7O6jfdFpVLVXHqq0cOX6yN+JunNzcnV+Tjn7HPq/qI9zs5gyOJRMuE+dFFxo90cyQoJAnv5MhuvPDGRbLB8QeKb5IAl1/87/sH+8u+jBAVvWoZX6OMY3xq2Lf+GbQveUCB+1VrnMPxCpRL5klKYrSFaS5Gs8A+0qg2hmsHaJ/TUf4izy9m1Qnz1+j2wzJkqM+dvRtKypXapfyKGXoJwNP/F/MVbU6dp/iJDyxV+i36iCEUxxx0tK/Jbyc+ZHeSXzPaShX+TKFrnq06G88GL0SkRDrec33ypjL14tHTp3V1cs/5+gLKoHpdQbkMRLmZVMgt7vGjN50N+qaq4eo2A2IhfNSwrLdAe2ToOv+2N/kMVW5wzCl0PLngXuMHq4pd/VuuzqMdwfz4RHMKmiibGRIue0PNesxRqswWFgCGLQcFV5c4ki7+imIKEq6p8wsCDbKuYgajQJaHJyMgEwZqMytrNSkjYEcQKJZfIjTf+xSKLVBZR4EI1TjuT+HMTA4td7AdbfidBoiH23ffcJ+1TUxCGfhvkr4fEIKTrKfc1tUZlk9kwhFipLL78ykvqS/i7kSN1LBxvlWTRHx6lt2BKSiqIX7ge/9577wIHp1x+xZXqs8jClcrHc13R6+L6arC9YZ1MfPVV3ffqq6+VHiecoPdvj81WMflvjWBgvdi8doU030ayCPWw+3mSApJZhA4qL014UZXFC9A/ORb5iTTEpidkKMgW72fpsqXy9ddToIjGwBbnXDXc1pC0mmKTLOKBHsSXRui0+bkECinJIpVTvldeeul5DXGfOHCgekTWtLHLDTcSUob5CzDGipxVS2m1eKrlK8lcU+JmhZ/984MftBgGDxX0vTwHtkNmCw4BQxaDw+s33du78Udxz30O/YmR2wP1qjwEy3AxRma9paynO+tH6+cybWlX8TddeFTZs/etOFotbUoLxdFltISNekZCYppbZJFh8MAOLrZnVjjI14DrdT/PwlekbPciEEgUrPDpz09Y9U3LEHTLAQhBI1ex/enWPgfhN4FkMRpksUIHpVUNc24cGo6+s/0PkujM02IXf8tQJZX0WaSa+Dl8FX/c21nSiqzkb1ro1NzXuQzWPKHwXMyVS1svklPxgdTuhF4gizDHhg1QYLs/qzAFH1AD0cUGFdGIyyAc/7qFBXp3V3RdsW/WUlppSs48QStNwD83/g8e4u/sep6Ejh6vU+j+6f8OYsqNBRrKc3lsKshXqH6YUGnteraEjX0daQVIZTBbUAgYshgUXFXu/Aw6uMxGThyVRdu+JpAg2T6CWsQAUjJ48BANb+6EEvfBB++haGKzevvZJEIJH/a93g5Dj39alixZrNXQgfvYZLEyaSTRikeXkLvvvkcLXN6C92D3Hj2hLKLNXnXV0FDfqAySDCWDAN56y+0aFq5NziJD6uFQzZizOBk5l04Qz6uuvEoteIpLDySLNojEIhIhX1rCMFeyqLgIVdjXqOLHnyt3XrHJIpsZbF4NL8Wtn8seb6yE97oA4eUOCBPnyYsvPK+G5BcqWYyz7Hb0giSMLvRPCJM1q1fBvudT/XwZC2ucDu07aZEKQ/9cX2lePvvXX+VTWPyQLFKVJVncCjPtF54fL2eedZYMHTz0ABuiql4cmncOJYBdXab9+D3OsU0LZQLXPM4pSW0hci77wqT7tNPOUNxtkkwc+NqijRBths6GYbrZgkPAkMXg8PpN99awCSqMfRunStnedVJWkAEFK1O7otCKRgkIQ9K0ZkExSQj9/PizPmCBBPpDwrovQp/MW7RCxhVkRQkoC1Fim0v479+HJU8P9IReLt6qqqFJNEAunINQCdz3j9oKzzPrcfHtnG8VrgR0FVASilC5I7mzEkZX1/PR97lZtXgGhqEjEYamFmg3vGcYGR2h5ZTkjXJ7u6nSJiJDq5dJrLiOh6IXNBO4J+8aKBO2DJVcTwRaAzK30G+cfTCW6l8U89zh0it+t1zSdpkMGnuFtO6CkNIMkLZKOYuaL8qcRSWLN0tIVDLmJVO8q1CUNOc5KcvejAFZXQiqZsc2o+ZajPlCt54QFKuEnvmkOFgAhLB+VR1cbFVBc0+ZLqD5nwfIyTW/XrkS4zBH+1PVBNxhlMWaMau0hyGLQUN2wAH0Wfy1ElnUVSkgnYUEjkr48OEny7lQhhjS/AiVwzt2bFdFMdCP0VIHQRZRRNELyiILXBaDLNo9igPJoU1Ey3MXGYZGLp6Goe+6S30M33zrLemJ3MdYFLh4q+vgAgKza+cueeGFZ6VRoyZy881YF0H6tF1eNXl2GnfQ50ef3gNzFt9GpTDDvn8A6Qu0zqmSSOFgkrBsGFy/8fokLUa56qo/aB9rFsAwUqHhWP9mkcUQcYtLNq1cDLL4qWSUJUroCechfN0JhCxfxj/3HNQ5VkNfhDB0vFWA4j+PHg8hgArtpo0b0W3mI22NSL/H7t1PQH5mqSqA7L7C+aQNEMPp3UAWSdZycrKAz/PSBf8+F+pihc1N9cqBNS9luu+OHTvQhSXX3zPbUldZyMTw9Lbt22Tq999piHv06LPLczW5vtntGHNysnVux4weU/cX7XF2BkMWj8IJp+WKlORq9THtdBjSVALIvEUNJSPpmGQR/2YuoxIL/F1DzdwPx5flpYl3+68iDIUGmkKrybSl44WNeR6k7jz4AK4Vz5c3VG2dQ1Nw9HIOPeUhDWF7t/ws3l/hC4jvIVpEY3VZsfJlqIJhXHHNELKFEXfPy8XR2KqSq7xtYYHLhOlo87dacxYDySI7tLBlX//EHXIXlMXusTugBPpJL9hilNMt64qay1ObTkfouZ2EkSj6y+RqE6xlNXQeCOYwGHOf336b9L/gz9KyfYo4f36oGrJIZdFfDR1lFbioLc6aL8RNy6OMVf7bC1B9dady6VWJIrFyJLSDUosCIGATEo7OLAXpCEP/o2pTbs5rEyzCIN8hCP8f0sZ5wYEOtBd0tBjgT284pDMdtwcZslj3qacP4uw5v2rxhfXWsN4btpUO+2zzd8OGDZfRaFm3ZcsW+fjTjxC23VVOFDWtWV/PVt4vlaWbbrxZw9DP0pQbOYvsDkIVyu70YV+H1yJptMPTJEg09b4HyiLJ4tswqu6J82iv5kp5dnaolwRv166datPTCObQN99ym9+UuyafRYv0hIVZHVr2I4sIqZaAjFVHNnkciVs2SNCkia8pWfzD1ddIa+Qrskqca0xlg2qSRVr6r1+xWJps/kT2OhpLRC+Eodt11AKX56DyUlmkdQ97MDMkH3gevV+cgySV5I3tCenryIKYPr37aQEJiS/TCkgmx4EsdumKhgXMEsdnwaQ3Jmrv7JuhvNJix2qTqnlU1byQuCJb3hUsXHKwwYOtdWIsJKFUcH/8cSrI6ccgy1dJr5699f4DVWqLrOaA3BYZsngIb1lDFg8BtCPqEH3o4luJK6Vl/aDfy4mIP4HYv4jq7xG2LIOy6Fv3tXgQ1i7L220RRn/PaV1AQTpdIICh6NVclrVR3F9eX0MHl7vxxkTiNAijb8cc+EI+I96NP6i6yRC09ea2ko21cwuIEK1ztBd0y4H+a1cgm5ldIC9PniOvTJ6LhSewrR8/CEKkxOuU3klpck+HH6RXzCZUOFsWPCSGhd4IeXvXIJm8o78UuGFrw2roamxyDpxLLEwYagHI58jkpXJWV7cMuOg6hHVgL3Ew65xBJIu3QlmsqIZmYZJ3ww/iXfASCl92WBY1gQqDQoJfMrcxMhndWLqgsnmo9shmCz/NSyJZ/Bm5kosmBYS0Ob2WKTd9FsNgym53cAn6tWnH93m1QyySCfqax9gBhizWfULHQ1mcM2+ufvBX3rRrCN4mJ0FR/N0ZI2U98vM+/+wz2QMjZlUUSfT8pEjXLj9pZEXzDTfYOYvPqVcglUXbdcBWFG1CoZEbfy4j1ScSw7vuvBvV0O3Vjqc3fAZjYmKq7eBCU+2dUDvZLaZRUrLcetsdmnuobfJqqOBV0qdkMU3egqcjzbxJ+midU1XOoo0Rj4tA+D0rK0stb9jqkJ1j2qCPtW3SXZksOrHO822/fsUSabTpE8mAdU50nwsltX1HWOfkyTPPPKWK5iWwImIonsqoTYjL58b/nEvyvQcFNp9+8iH6NW+HojdGbXwi4Wf588/T5dNPP1ayyDA0seX+8+bORVj/DbUGIvlneLn8/LV7mt/vJcL7z8zKkJcnTNBr3PSXmyUWRN/NVriahmURZuZbkiwWFRagR/bour9oj7MzGLJ4nE14+SJD+pa7S0o/v0bKts0WH57oLVNokiXGeT0SNvyvMJq+CaHUTbUgi/eU5wJadjtL0cHlBfHCI5KKZ0VPaL/KyFA3lTQQRfaEZsjVEVZRiVvq9soXU1fJw09+h0UPXQew6FrriEUW6bnYIyFD7u4wTQbEoqOL27LDyfJEyydp/eTDnX0krThWyaO1TtdmFeJ+MIhFcQsXlwsb/yrDB7WX/hdeL8lRsOmowpTbCkMfqCyW40xFF2H8ssIsHXt5Pqm9g+aP4gOPHpcIy9PUu9x4nR96ByOLPB06uISDLEpM01rf4XH6km+w2zZkse7QsgBlztw5qsQxCGA/w7BalgRj2LCTZNSoUZpDRwscdjohUdT8Q7/ljR3B0FUCaxiPZQi6CSxeFi9Zosc4XQ54/K3Ubi56rF+FDLwDHsuQN5XFO26/S9rDjPsdmHz3Qy6cksWDKIski08//QQsa5rIHXfcqTl+tSaLUAiplL7x+ut6b1dfe63mLJL01qQskiy++uorUBbz1Qy8TZsU9WesTPICcxY3rFosjdZ/iDB0gkT1+b10gHF2YUGuPPO0nyxeArKIqmjNWaykUNoYc1zsGJOVtVc7xqxZs0bOOP10FPeMkrmYz3fffUdbL3aHYTpxI+bE9k10udmFYp7rrrse+HaQAuQalldUc7WuhlwHpgpwH6qqxOdjhLtnzpypRUFDkAtJJVpX/QCyyAcRKrCFKJAxZDH496whi8FjdtQfoQ+FUBa9W2eKZ9qDaqDtg6pkPXH7rVugELpGPCKh8PmrnbJYQRathQQhnYzV4lXC+BFC5bDUofdiOYvyV2DTVgJ5jK4+f0CRxQUaDrW3RSt2ykNPfCvLV6ehIho9XZXyMVSEBYcG3QmZCENPQx/n1VAaXSCGPvk+s4c8ufFU2VKYqOHoA9v51TR9+KDAuVpE5MolzWbKgNG/l64jL5c49w4p/b6Kdn81kMWarnbQv1MNroYsahUzrTdQiR566t9RPd2IQR6LkAa5WWElHBsWJw5UYZstOAQMWQwOr6r2fg55fvPnzVPTZjufkB/0VBWbwpNv4MAhMLpupMSFOYNU7MoVQZywvPuR/+Q8B/frAn+/xjDIXrlqpWRmom0oyNuyZUuUyJA87EcWlaRa6x+VRZLF26EOUlmcDNLDtnS1IYtPkSwmNZI777oHZPHgOYsVy6EVTt61axfa7b2mIelr//gnkLWEA8iiTdzs+9cwNFrevfzySyCLBfLHP/4ZFcopSpiqI4s+YLtuxSJJWkeymCgx/S6yyGJ+rjz15BNaUXzZZZcflCxa67yl2qnnI3IJv0Z7v8Ug4mfCh5GEl8riZZddIT3Ql9pWbflAsA2FLmwryPskweuI3tHsC03iZyu+lV8ngakJPId1zTy0PfwC/aF/lFPQnvD88+EVi/EEVqDbY7TJYn5+npyF8ZktOAQMWQwOr99mbxA3z1b0JM7Z6q9Fqa1KVsVwSUBYPYviGC96E/vSl0sIzh/o86eFFswPQZGFq8fFKKZZH5SyWLEAIjwO42nP4jfwhTBqUVZAaz9/WJphH3QrcaKgxtH1QoSl/yyOpPZ6irSMXBn/5mx5/YN5qPiDioDEats+pxRksXXUPrm53XQZlbwE5DFM5u9rJ69sHSZL95FwogTGUb3tdnUTSZLLc58Yt0HOapcpgy+/Rdr2GSqubORtfn+vFvEEVkPXpCzW6QVzELJoqSm4v6hEFCH1Up/LQ90ssgiVF511Qvv98VBPc9weZ8hi3ad+/PPPqYef+vnxde9Po+F3Fi+w+pUGzvyPZEDz7mxHBr8KpWkbfrKnyiLMsC+/HEQFljeTXp8ohRST9gAAIABJREFUy5cvB8EIU7sW5gEGEjX7mhqKxhpAkspuLXfcejtyFjuALL4tJ544uFZk8cmnHpfGjRorWSSpqaka2iZdShahLJJEscL5hhtvUrJm94YORJmEyiLOlvJKxWzChJfUVubPf76uRrLINWzNsgWSuPYDhKETJf7ES6V9p85SBML3xBOPSyI6tNSGLNpj53eSQ+YDTp06FfmhC6QULVtJIK+/7gbphA4ugZZIxGXt2tUoUPpI8yzPhGo8AB1naHnDjZjZnV00dUrn3LLG4RfJ/IYN69Hu8DtZjcrsIUOHosL5XJ2fQFUxkNDaOYu5eftkFJRPswWHgCGLweH1m+xdBisVN1Qt5r9ZecA1NEQ+2Cg1pwd5hCX5mrdI65b9ctVIQnwIEUc1lrCLUA3drLcSyoP2hkbeoWvY/srifgvxvm3igfegd8EEeAumwcsP4eZyvssuMchjBGEUhGJdndDhpc81CE+fiP6lLpk6c5089Dia3WcWwuPM7viCxZzdXJxeWNsskBva/CTZnih5BgUtX+zuodXQLhDF4Kmi9aTsRZi7WcguuejMznLRlWOlafOm4k1fJd7v7xPftiODLNp5WWrKzcKmOrwmlCxC9XX2vkrCRz7+m7zGj+aLGrJY99l74cXny8li4Ae8TeLUvFnXLqvYoTxO7Y9X63727/0KIQnHn/54HYou0O6PptyLFmnOIskGlUiSzsp+i/b1SlHVy84qt6FIJRVm1QxDDx4yRPMYK9rT+RNj/OoaiS4rsx999D/SuHFTuf/+B1S9DJYsvvLKBDUVZzg5EbmDxSBG5WFZP5EmcSK55EaymAVl8XkUCVE1o7ckfRsPpixy3V+1eJ4krHlXcxbjB42TjiB0JIuPPvo/JYtXXHFVjcpi4DpvEUZ0rIGFza+zZ6L/81uaj0gcOnVGMwSQdPshwDLYDpXtqGBmS8At8MhkUVCvXr1UyW3atJnmPWpaAucJ818C5ZHVzMR4FZTiNavRqSfcher4ETJUTc0j9+tZHTg2nkOVReCUg8rxUSPPrPuL9jg7gyGLR8GE+0oKxP3Fn8S79vP9VK1DGnp5lJJdP/yVygH5IfpmBpFUn79RT2vhhDdtsXgr+yz6F2dW7LJIpTqyaC/8JIneFR8gj/F5KKRbKhFG7KUcFqQHYRtHi/7aO9rV+SzZCTvJpybOknc/hbqIHtEu5BzZeYX0CjuzyRq5v8PXsrc0Wv65/iyZl90WNjlYXNUX/NAU2KJityTHh8uDt42Us0Z0QeI5ujAgpH4kKYs69371Rcl/HTaLLMIvs8/VEgYzdrMFh4Ahi8HhVdXeJIusVmZ/5HKyyJxCPxFTsmSrjVWcgA+cNhGx/0z16cor/gB/xB4yceKrUBaXWQTLTxK5H0lIoIppk0cSvAgYS9+C3tL0WWQYeujQ4bDTsTqacAu09eHPVNa2wQPw0Uf/LY2bNJG/3v9QuQpWmwIXkr405PFNePlFWb9+vXTr1k2JoOXr6F/LqJii4KQ9ilFoEcPeyiReWVkgi8j7pLJ4w003SSpb9yEMbbdGDCROJE1sJ7hgzkxJm/WeeOF522PUNdK5e090OMnG+P8L4pYkV1x5NXImrZzFyuepag5tHO1cUrYHnDr1e+0N3bUrw9AW1nb4nONmNTTHvhK9vJfB7Ju5j1QaE3Ffcbg2i364sesKPRRJiqm0kkQzL7Nfv36SgvkhOmw9yLm1zx94z1rggnvei9zOHHyNhGG62YJDwJDF4PD6TfZWZfHL60AWv6g7WazuDkgiWYxRCp+/hLYgio+Lo90Z8EuEbQ1Nuaf8pYZq6KqVxYo3LNZ6eELSTsYz92nYyawGQYHCGOABZrVmok0D8vHQEtAF8iJoETh3TZH897nvZDFyF2nQzcb1ymlhxN0hJhNk8VsYaOfIv9eNkp/3tkeuIry+aETOhcM/AP2cYTVyDTPo8fg012nc2H5y4xWDpUVTy6Taw/zLIygMXZ8vRIssRokLymLo6f+qz1MfF+cyZLHu0/zShBe0CIVEI/BDnm/0qoorKl+RRXm6n/9NrhECkJwuULQSk5JUiaK9i1ZbW3V8WsinSqK/P7H9M7+TLIYhZE3rnfZQFt9FhxgW2ZA8VUcWud7kg6wxJ5JFH72haJIQ2YUdB0OJZIxjI8FjWJWdXJh2wy0wH5PrGMPoVN66d+2u5tfceBzvkcSOnobaecVfiBNIVHkdjokV0Tt2bJNN61aDkIVKp269JAlG4iU4z5KlS7SNYCeEpan+BVaNH+weAsk6j+N9M1RM4peEHE5u9vVtBdcOLfNvNMzOyEhXwp2LHs6swvbQhB03TaLHfFaSZxLx1q1a6TmpJtrtBnmOqki5/fqxyGKm5q6ORFW92YJDwJDF4PD6TfZWZfGza0C0PtPcQrW5qbeRWKEdXT3xhOlIRsP3E28QZ6cx5b2hvbsXwmfxOpDGleW+idbCQFNuKIvoXBJ68kPl1dDVDU1FzWK0W0I/ZPfsJ6Rs50L0UIYxeKW70V6e9IOMaiqubudKaY9r5OMFDnnilZ9lX14RFjKqD1ZLPieAGIuWfOe3WCbfpHeTr3Z3xeISIoXIYWSXF4XLn/NiCRP7+45Zv7E+P/gAX1hcKicNSJW7rjtZenVtXt6H1ItQvPsbFrhM9+d3WvYTkCbgTUhT7hsldMhdUGKT621m9IMSPpil6ODiWTAR82OFZOp7s8PQJOdhZz5R36c/5s9nyGLdp3giijqWQFmk4hUYci0ngVW87nUN8r+37f3siujyvymD0OdPfafrqmWHs22yqP3V7d9b36lKRkVFyZ//dD2UqxQ1/yZZZA6hWvnwtJXGZJOlQMXRRqam923gseWFO/71qjp07RzNwGvosf7czurGWKG8gVD7rCdorqOVxxpI/moaf+Ux8ljbBqmy6XlV+CiB9XfvsXMxSYp9fgN0O4xMwsf97JaNJKQ1PUzYfyeB3bt3L8hihpx26ml1f9EeZ2cwZPEomHAWpHhmPibebTOtPLw65KcdcLtc8FyRapTtSO4Bk+eu4mjeV3sEczFisjcLXDww2i7btxWHM77rt7/hOoPwpavLueLoeVm5oW5NkKrH49YZ4lk0UXzFOThdZW81/+pOe50w5K0gHJ3ZfIxM+nyTTEKxS1GxR6Ij0f8VF6LNTVJYoQxI2iYRLq8szm6J1n4x7J6twyC5dmDxdDot/0QujjSULVcc/YNlOIrn7d6pqdx+7XAZMbgDQlbsQW1tPoTOvfNeREh+yX5zoH6H6J7i6jpWHN1QzX2o5thVgUaT4JIcLRDyrftKO+4cYL1TE9i1+Lsupui4w3xRF6rfzRYcAoYsBodXVXt/DPPmBfPnl3c7sd+hNZHFirCmFYZW0VBTZKxNw9P4Xk7A/H/X3Ed/dyuLk/mbBqjiiOIRFMc0Tm6MiuQ/I/8wGbYwX6h/oNUref8wtH0/9ljsdoK1Cd0GYhEYcq8NObND5jyHRlH85NVW7Q52Du7DcVqfJRX+ksGe52Azb1/DJp3VkbqqSKk1NmuVtj+H7DmsfN81vfoqyKILOYs5qjAPh7+j2YJDwJDF4PD6bfamDQ2Ns9m5xXr31OOGk6ESVlDgoF5/bNPHohe/3qZvZJp48/okb/b1bTkORC8kAhVstG4JQvUqQyeXsrwdlkF3lcf5CSPz8Uhc0Xt6e3qJvPXRPHn7s4WSm28RxhCMlSSQlc9hMN/2QE0s8uD3GH8YCmDUjFvH6v/4sMetS6QFpAeejsWo3DuhczO57vIhcvrwDhKrxTQVQJdhnGUF6HaDlID95kCVDVwjEpYz5R6J9TQ9+gGGe0DluhQjeVOJej2dO/A0ignvIcEy9zZbUAgYshgUXFXu/MuMGVoUsQ+myXyRs8MKN4vQHRgN4N8CSZHV1pT72fZfFQqi7mvvr/Fna9/y39kKo1+lpFrFMG1nhLAvhXE0Q52z0I2kSZOm0grhz8rVtnW/e3OGhkQgMAydkZEh+bDbGTRoUENe8pg8tyGLx+S0Hps3RauM3en75EuYdU/+fIls2roXeUXMZYGtBm7ZDcsbR4hPmkai0hsKYlYpujWQc+JvVBTZL5ohahVTQSyRTQSSiA8G/GLYgBQZd14fGdI/BRWPyIvcjxEem3iau6ofBAxZrDuO69atR3u4mbIdla4M85YbZgfY4+iHPqMCtoJWyTrHJo8VaiNjyxbh5FZhreMni/7Qs6VsUV2zFDbun4QOLH379pUzUESiVbsYFw2nBw8eoiFqRiKsnssN8fRWdzxrewb7Od1K0Tkytpo0h9qO1a6J4vwyfM2HgK2ouo6KilbfR7MFh4Ahi8HhZfb+DRGww0XZ+wplzuJt8um3K2Q2vuflo/qZOiESoJtHFckFLZagV7RL3t3RV7Ld0RIa4pEoF5LCw3Il1lUkRT50SiiIkHy3U9o0j5Uxp3WXUSO6SseURhLFfEhd/4/uD4HfcJqOu0sbslj3KWdxw+w5s2UdqoALYP+ioV4tUKvifVg5hwSXtxXIwJFU5CbS+cGflqL5ilahhfV35YmazciKW/6eljktW7ZCjuIw6dSxkx7LwhW2I6S62LVzZ63YZQFJMNGUuqNkzhAMAvZDgBbHwKtz29at2su6V+/e0hRFMmYLDgFDFoPDy+x9JCCARb641CNbd2TLwuW75Jd5G2Tb2jXSPXyD9I9ZJ72iN6C3c5hMyewjW4oaS4KrQLrF7JI2kWi5B7ugbZIqc90DpWnnvihmSZGeKGRp0iimvJjlSLhFM4ajBwFDFus+VyRpxHEp7FMyUIDAqly7ytUfHdaL2EVqlR/mAm1Z7NFYSqM/HK1p1v7qZ3/I2jqh/wvRaxceNtk/OAm2MX3QB7oHWtQxBM3jOD72QF6ydLF0aNdBUlJS9PesjA7sFlJ3JMwZ6oqAlXVk5WSyop1zvG37dtkKspiKeePckUCaLTgEDFkMDi+z9xGEAMNGzDXcuSdXdm1PE0fWGinevUa8OTslvDhdlYKyEFg/QAFwwZKjLLaFeOJTJbJZZxRat5MWLRtLclI0vN2s1mFmMwgcCgKGLB4KagceQ/+8PejfvHz5CklL211uZr2f9Yuf8FX5fi3PQ2R1M3OJA3KOA/MSyy9tk0eLNVLFTIZ9TNeuiDJ06ChRIIqB12EYcwd6P69ZvQadQqKlVes22kowNMDup36QMGepMwKYb5L4TFQ/s7Uge093QA/qNm3aaFqB2YJHwJDF4DEzRxxhCLBikl0DvOgrWlpSDH+1UnGiqwl6J6hHGfMUfVAUfY5wKXOFw/U/At5iTqgIdjXgEXZDZjhHFQKGLNbPdNkKHk2aScqys7Nkz549asJsmS1bpM76qv7hrmr1seqkPOWU+C8BJs/JIH5tQACbIEQZBvNuzUisRDhJQLJg6pyGcdGGhfmLTvSpdgb6xdYPHOYsdUBAc0+9ZTBWj0RaQZQ0b47oER4EjKJ46KAasnjo2Jkjj2oE7A8Poyge1dN4BAzekMX6nQS77zFDvOzKoT59Dfo2ZXcPp5o+291HeEfV+SjybySJJLFUGzm2Q+0WVb/ImbPZCNitH618xf3n1aB0aAgYsnhouJmjDAIGAYOAImDIonkhGAQMAsc6AoYsHuszbO7PIGAQaFAEDFlsUHjNyQ0CBoEjAAFDFo+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/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++fVrk4nK5dJE1m0HAIGAQONoQYP411zOSxPj4eI2W2JtZ54622TTjNQgYBKpC4GDrXEMgVk4WefLi4mLJzc3V3MWkpCSJjIxsiGuacxoEDAIGgQZBgAnfOTk5+sAbFxcnERERB1zHrHMNAr05qUHAIHCYEKjNOlffQ9mPLPKpmzk9RUVF+j01NbW+r2fOZxAwCBgEGgwBeo7FxMTogy5zFQNVxUB10axzDTYF5sQGAYNAAyNQm3WuvoewH1nkyWmfw4WUT9/8zvxFozDWN+zmfAYBg0B9IsAnbSZ70/aLaiKJItXF6jazztUn+uZcBgGDwOFAINh1rj7HdABZrEwYuajSTsfkMNYn7OZcBgGDQH0hwNwdps44nc5aEUX7uoGE0axz9TUb5jwGAYNAQyBwqOtcfY2lSrJoE0aGo8lk/QXTWinNpHGSR34/2JN7fQ3QnMcgYBAwCAQSPFY0sxCP35k6Y4eaqSoyChLMukSSaNY58/oyCBgEjiQEuC7V5zpXH/dWLVnkybkQc8BcTPlFssiFmTfCL6/XWx9jMOcwCBgEDAK1QoDqIckgv7g+8UGWBJFffICtKkexphObda4mhMzfDQIGgcOJQEOsc3Ud/0HJon1yLqY20yV55M/8Hb/MZhAwCBgEDhcCJIP8IlkkObQjHIdCEiuP2axzh2sWzXUMAgaBgyHQkOvcoSJfK7Jon9wOR/PfgT8f6sXNcQYBg4BBIFgEGOGwt8Cfgz1Pdfubda6+kDTnMQgYBA4VgYZe54IdV1BkMdiTm/0NAgYBg4BBwCBgEDAIGASObgQMWTy658+M3iBgEDAIGAQMAgYBg0CDImDIYoPCa05uEDAIGAQMAgYBg4BB4OhGwJDFo3v+zOgNAgYBg4BBwCBgEDAINCgCQZFFk/jdoHNhTm4QMAjUAoGGTvw261wtJsHsYhAwCDQoAg29zgU7+FqRxUBLCXZK4JexzgkWarO/QcAgUFcEbEuJ0NBQ4VdDWeeYda6uM2WONwgYBA4VgYZc5w51TMaU+1CRM8cZBAwChx2BhjCrNabch30azQUNAgaBgyDQEOtcXQGvsd0fO7fY5tuURe1Wf6bdX12hN8cbBAwCwSIQ2ByALf/skDGfxO1OLofS7s+sc8HOhNnfIGAQaCgE6nudq49xVkkWOdCCggIpLi7Wbi0kiMnJyfVxPXMOg4BBwCBQrwhkZmZqr2iSxIiICImOjq5Vf2izztXrNJiTGQQMAg2IwKGuc/U1pAPIIhfQ/Px8XXz5tN20aVN9YjebQcAgYBA4UhHgWpWWliZRUVG1IoxmnTtSZ9KMyyBgEKgOgWDXufpEcj+yyHAzFUUOiN9TU1Pr81rmXAYBg4BBoEER2Lx5syqLfMDl96p6Rpt1rkGnwJzcIGAQaGAEarPO1fcQ9iOLDDvv27dPQ89JSUlGUaxvtM35DAIGgQZFgA+6WVlZWikdFxenKmPlzaxzDToF5uQGAYNAAyNQm3WuvodQThb5tE2iaOf+mBzF+obanM8gYBA4HAgwt8fOtY6Pj99PXTTr3OGYAXMNg4BBoKERONg61xDXLieLpaWlwoszbNOsWbOGuJY5p0HAIGAQOCwIMH+RxJAPvXRusDezzh0W+M1FDAIGgcOAQHXrXENcWski7SeYo5iXl6dkkUUtZjMIGAQMAkcrAnv27FGyGBsbq7mLtP0y69zROptm3AYBg0BVCFS1zjUUUuVkMTs7Wzuz0CYnISGhoa5nzmsQMAgYBBocAa5nVBGZu5iYmFhOFs061+DQmwsYBAwChwmBqta5hrp0OVnMyMhQssiFlfYTZjMIGAQMAkcrAoWFhcKFlGSxcePG5WTRrHNH64yacRsEDAKVEahqnWsolJQsMlyTnp6uxS0tW7aslaFtQw3InNcgYBAwCNQVARa47Ny5UyMlTZo00fQas87VFVVzvEHAIHAkIVDVOtdQ4ysni0yUpKVEu3btGupa5rwGAYOAQeCwIbBp0ya1zmHBnk0WzTp32OA3FzIIGAQOAwKV17mGuqQhiw2FrDmvQcAg8JsiYMjibwq/ubhBwCBwGBAwZPEwgGwuYRAwCBy7CBiyeOzOrbkzg4BBwELAkEXzSjAIGAQMAnVAwJDFOoBnDjUIGASOCgQMWTwqpskM0iBgEDhSETBk8UidmWN3XPTy9Hq96CDkFafTgS9nlf3Jj10EzJ0dbgQMWTzciJvrGQQMAscUAoYsHlPTeVTcTE5Ojixdukwr8ZOTG0nPnj21yQVN4c1mEGgIBAxZbAhUzTkNAgaB4wYBQxaPm6k+Im6UiuLbb78tf/vb32T79u1KEh9++GG59tprjR3dETFDx+YgDFk8NufV3JVBwCBwmBAwZLFuQDOkSh83j9sjZfgvRBwCiUzbJh64hWjYNTTUqSpaXZU0+xqlJaUI6/pwXdHvvIYjxCm+gDFQtLPDvwz74h/icIaox2ZdxxEMgvv27ZO///3v8uSTT5Yfdtttt8kjjzwicXFxwZzK7GsQqDUChizWGiqzo0HAIGAQOBABQxbr9qogAdu0aYusXrVJ8vL3SZkvDETMpcSR7C0kBOTRzxt9+H18fLT06dtOmjdP0ly9umw0UCdRXbF8pWzbtgeXcUh6WpZERUdKZHgcWjkiNxAc0uEgMfSIF/sWFuVBzWsEruiVJk0TZcCAvtrB53BtBQUF8swzz8q///1vKSjI157k9913n9xzzz0SFgbszGYQaAAEDFlsAFDNKQ0CBoHjBwFDFus+1wvmL5NpPy6QbVt2SfqeHEnbnS25ufkgck5xOVxQ+FziLbNIoyMkVK790wi57PJTQdYa1UnVI1Fl+9mFCxfKnF+XyL59xQjtZuH6WbJjRwZkRpe4PQ4JcUBtdHlwvQRJTWkkbdo2lZiYCGmb0lbGnH06yKJLSSeJXExMNMLBDUceSXDXrl0rzz//vEybNk1GjBght99+u3Ts2LHuE/Ebn4Hzwa+ioiKd18jISB3R4VRuf2MIjtjLG7J4xE6NGVhtEEAPSSlzl4obi4sHbSSdeLJ2RkRCmEAYCa3XynxlUljsluJSr4QjdBUZGSahVCMYwvJfwCxEtUHa7FMdAoYs1v21UVqK9yg6ezH8W1Is8vP0ZTLlixmyavUGyc0pAUl0gixScXQqmYiLc8tNt5wlYy84HT/H1IlM2ISRlcXMB2Q72jWrd8hTT7wja6B2OiRGSrxF0rlzitx40/nSp197iYoKh4oXqtelmsdzbNiwUb7//ju56OLfS5PGTesOykHOQMKYn58veXl5IKcxEhsbe0xUQ9tE8bvvvpNGjRrJ4MGDTaV3g76San9yQxZrj5XZ8whCoMzrEXdegRTv3CGF69dJ2qpVkgfC2KR3L4nv0l08iZESEumUzMwSWbw6XbJzS6VrSmPp1rmJJGJxdSEfSS0nQChJKg1hPIIm9ygbiiGLDTNh6ek58tFH0+TTj36QnTtyEAaOhMoYBSXQC6WxUJIbR8pfH7hKTjm1H9otMm+w/sbhRv7krBlL5f77npHsLLckJsbJLbdfLBdfPAIqI0Pj+1+roKBQPvrwY3nnnXflzbcmautHswWPAEnw5s2btXjnggsukHPOOUfJolmfg8eyvo8wZLG+ETXnazAErAwmETdCPQXrN8jeWXMka8YMKZy/SDKL8yXqgnOl04UXSXjjJlIS4ZA1mTkyZfYmScsuk7N6d5MzereS2ASfhDgjoDiCKIpHXE4XEtTD8N3KfTKLUoNN3zF7YkMWG25q8/JK5OOPvpd3Jn8j6bvykDMYgXBwqPigApaW5UmfXq3k5tvGyYD+3SQ0zFVv718fIhK7d+2V++55UubPXysdOrSV/z56q3Tv0eaAa5DgbNy4CcTyr7CySZMvpnwijZOTGw6UY/TMVBWp6r7//vvy4IMPyiuvvCJnnHGGeZg/QubbkMUjZCLMMGpGgItyUUaG7J7+s+z64GPxzp0vMQUIP0eGi29gT4m8epx4U9tLSLFLtu8tkzenLZYflqyRXp1bycO/Hy4ndWwmbqiI7qgoKQt3idPjEx8UBAeUAlY0hrrwO/y9XiWKmm/L7HGUI2DIYsNO4L6cPJk06Ut5563vJT/PA6UpAu9RhH6RI+gry5FhJ50gt9x2mXTtloJcwboVvNh3Ulbmk6ysXHnsf5Pki8+nS5cuXWTCKw9AzYzdjyyS4OTm5slbb74td919p/TvN1A+//ITaZSU1LCgHINn5/q+fv16ufXWWzWHdPLkyZqPaZTFI2OyDVk8MubBjKIGBHylpZKDp/dN738k2z78QELT0qRFfCxUBoesjYiXHf0Hi7f3CVIMEhgZmiQLN5XIV/NXSWJCmNw+to9c3idVBGpiLsPPkWUShgrCuKh4CYOyWIIE99JSj0QgB4nhLIcJe5jXYxAIGLIYBFiHuOvMGSvkHw9PlF07C3CGMEGmMlRGt4SFskAlW84+9xS5+daLpFXr5HpRFy0SWCAvjP9I3n7ja+nYua28NfkfyA/c3yanFOvS9Om/yD133yvLVyyVk04aIe9/MBk5i40P8U6Pv8Nsd6K0tN3yxBNPyFNPPSUJCQny5ptvyMiRZxqyeIQR30YfAAAgAElEQVS8JAxZPEImwgyjagQYevaBzGUtWy4rJ0yQjM+/lhh4WcQkREt8TKhkQ11439VGvmw5SPJDo0D0HBKPsHJ2gVtyCkqkfUpT+dPInjK6c2NJiA4TN3zR3IU56sQRFhWHxPAYfABEadsshkBYxcgKvFAoFCYkbV6VtUHAkMXaoFS3febPXSeP/N+rCPdmI2UkBmkkHj0hSV2IA5WzZaXypxvPlnFXjJSkpLh6ee8W5BfJhBc+kokTp0iPHl1k4psPSmQEQt2IRHArLi6SOXPmyOOPPyFfffUVIhQuOeWUU+WDD95FcUbtlEUW9fArNjZOc6jte6KXYlFRMe4lUaMe1W0kq4WFhVpkw3UrmDWLxTw8lkUy/DkKERf6NB6KDRBVQXaV4fn4swtRmvj4eLX1qc22Z88eefW11+Q/sAPiOZIRxqfx+Omnn35A4Y7O+UESVHl93hMx5MYxkHzW1WapNvdxLO9jyOKxPLvHwL35UMiStXKVrHh2vOz8/FOJxqIYHxshsc4ocaIyMsNZJF+1HiK/tB2Kf3skp8Qju7KKdaGN0NBymZLHvu1ayWkDO8ug7k2kZYRbfPBKyytB/iL80VhNmRifoH5uPM4JQsmFkwteMIvvMQC3uYVDQMCQxUMALchD5s9dL39/+GVZvy4TZCYWJBHvXUQJ6KXj8+KrrETiE0rl1jsultFjhulDYF3fuwVIcXn5xc9kwoQvZFD/fvLia7dKRCT8H0FW9u7NlO9Q+fz8+BeUMHJzOJzSrVtXeeCBB1AQk2gRWawpzZs3l06dOiJqgfA5Nlrs7N27V9asWSOrUJjH319wwYU6Zv5++fJlMmPGTMlAyk3//gNAQE+Rtm3b7IcYLXo2bNggS5YskV27dsugQQNl2LBhtSJ6JGMrV67UkO+e9D2yY/sOraxOQui8W7dukpraTrp376YEqyYMedzSpUu1kwwLUzh+np/H0conNTVV2rdvr9+5pgaej/iQ7K5btw4E+wN57rnnoebm6LpLTO65527p06ev/psP8/S+7NWzV/m4Ko+NY6GlEL/YBpH3R1sk4t+9e3fMQScdE+/LbMEjYMhi8JiZIw4TAlxM8jZvklVYkLdM/kBiQsrwZB8GCxyBGhgruUV4Mk5OEMf5l0lBzwEShfDy7DVp8sp3GySvsFRO7NlBEqPCYPa7Ubbthf9ZYpKMGNBRrhjeRk5sES7u4hLJKUTOoyNMYpMaSXJCvBbQFBcW4Ekd4ewofOAwJH2Y7tdc5uhEwJDFhp+3eXPWyj8fmQgCkIYP/6bwPvRI5t4c5BgjmoCwtNsLex0pltYp0chfvEBOO3UglDYqcof+7s2HsvjqS1NAFj+Tgf37yEsTb5WwCKfk7suVr7/5Sh5/7AklSdnZ2aqmUbniV6tWLZXssEjG6QyV0aNHyZ133qm/27JliyxbtkwWLVokH3/8sWzdulXOO+88XGOCqntvvvmmvPrqq0oEudEW55ZbblHTbR6fhvQbkiCe48svvwSpnKHKI//OLi4HU/J4/m3btsHeBwVD77yDnMwsadGihZInKnGLFy9WsteuXTu56qqrtBqZP1enNPJcn332ubz44guqjvbp00fPl5ubC5P1TSgMmq/kkHmHl156qVY2U220SR7Hw8KgJ598Qr755htVJjkOulNwI+GmfU5YWDjOX4IUgxby2KOP6XUCu/cQe87D559/Lj/88IPeI6vRef7MzEwljxxfjxN6yFVXXiXnn3++kteaiHDDv6qPrisYsnh0zddxMlqr7rk4K1vWvfmWrHv2OQnHwp0QiVZWLp+ERyDnEIphhhuZS70GSbvLLpWQDu1lV3GpvPbNYvlg2hbpnJoo94wbLn1aJciKTbtkyrIs+XnBZsnYly8DujSVP4zqKSO7thCXN1/2gFh6XDGSlJggyXHIWXQXK5EMjU2Q0PAImAAf+gfOcTJhx/VtGrLY8NPPMPQ/HnpTNm7dIuMuHyVRMSEy5asZMPHOl3BXEt6jLuWFzF/s3rux3H33OHR5QYU0VKlD2rAEFSCN5aUJU2QSlMX+/U6QFyfeAmLmUsVv+vTpwtApQ52TJk1SVY3OCk1BUi6Gz2IHrEceFNCR+HTt2lV69eolc+fO1XD1J598oqSPG/9+7rnnavs+nvPFF1/U85K02dvIkSPl6aefVnJDgsivWbNmKRmySdW9994rN998s6p3VW0kVAsWLFBSSiNvqpAkTZ07d1aPRqqBPC+vz3thWPvKK69Ukks1LjCEy4d4kjPmFrJimcf/9a8PyJlnjlSySGK2adNmefbZZ5QQ02Cb5IztCc8888zy9ohUWKms/vLLL1pkOHfuPC1q4VgZUud9U1W1r03izOpoEkGb6NnneOkl3tdUOfvss+Wss87CPOCBAt6dVBinTJmi4+C88RwkrnfccSeKljof0kvjeD3IkMUGnHmGUEsRLhCENh14ytx/8/8b31B3gZwbtJMK2KWM/n944zuRb0F1q6rNDVWsFE9xsKlFwrfVSzUCuTI0pq5yozs+/lAG19tSeBT68GblmXEk8nBgMItwrFP9yirIEc/pw5u/cE+6OJgX06SxpbYF7oM3t5em2PkFEuLz4l5wDfZYxQ2F4Acnviz6x3/jfFhUJSYST+m4N60+rjxa7IOx7fj5F5n7f3+XMiwoiTEJEu5zYgwOiYpFeNhbKHvDoyTm3Isl5azfSQlyfmbtwuL+6RxZumynnHdyO7n7ot7SJAodAKAcppdGyKxVO+T9qUtlztpMadW2hdxwbi/5ff9mElaCjhHo3BCCQplmCeGSEBchXvSKLRa0/AL+YSiiqYou5haVSn5hiSoI3Mpo9O3P1ub+PoSgNDcSeEWHw9oXRr7V0U7iXAz/uPxCzE1pMc7FDhAheg4HZtdCb/8PvlCnD7hE6PistmgHzjoX3qz8YsnGlxcfXmGYEyoujZHzadsFVT6qFCGf7ALcP8k4u2bw7JhUh3BuK72OcVGf3+Ccf+JQ4qHmRkMBPl42QxYbfqY1DP3Q67J91zZ55B83yNDh3eTDD36QSa99Lfm5WCedNOzGGyAEa643XU47vYfceddVUMZaHZqCFEAWX3/5S+nXt4e8NIlk0erMYveUJhm56aablGg58F4dOHCITH7vLWnbpm35PiSEJH8//vijEjEqeCQwDJsyxNq/f38lbzwXSRWVwi+++EJWr16tedQXX3yx/Otf/wKJTIdaN08VwU8//VTDvxwHw8f333+/jsPueBI4I9yHSuY///lPJYoXXXSR3HvvPSCBnfabOI6H6iRVRxK+6OgYWNg8IH/84x9V4bPXfBLLxx9/XL8YDr/iiivk0UcflSZNmux3vrVr14G8jSlXSceMGaPksjGKf7RhQsBaQtJHVZBqJkPHJKDcl6prIFHlGOycRR7DEDbv66efflJie/XVV+tYA7cdO3Zo4QyJMPFkXua1114rDz30kKqXZqsdAoYs1g6nQ9qrOGevpM/8VYrmL5FQPKWWhVhPms4w+PwhL85adUCqnKUS7ikRRxFr/JDTAsJVDCKUcOKJknTKcHFVkWPBziV75y2QPT9Nl3A8QZFUlOBJs+2V4yS2XUqVC6R2O8EbtBB9UNN+miWFudkSS5KKazqSmkjsqUMkDk9bDv/TOKmlt6hEMr/5VtK/nSaxI06S1ueMFkck1DZ/qIC3wM4pe5YslMIZ8ySUhJFkEQTH4yoCMXVLeDF80XARJ5usop9qEYhd6LC+0mbQyeLEk14gg7KpSCEWziXPPStrJ74ujZBzGBsaIeFukEWQrvAY0BYQ8KJmraTV7bdJ29+dISW4jz2FZTJ/zXZZhK/eLWKlf2qUlCKHMRZ5ibHo3OIFaZy7o1gm/LRVfpi3QZo1byR//X1POa9bPMLWhZKDsHYcyFfzxvHqvbi3UPAd+ZGRoVWqiz8s2iAzVuxEhxhYeOAm3C7g4ilFQQ6JFvrIhkUhbB4hjUCe2sSUSbf2TaVbmyYSj0KbyrzOi7lZsyML41oj2zL2gpBHg1TjdQK82KHGh4T+EnSSYAcLvkic+FfLJIdcPKKntGvK0A7NxSteplyH9+aXyHyE7X5ZuUM2pO2TUBQBRHvwIYCFePgJbaR/tzbStjHU2kosc1t6lrz/ywpZmwbj8zKQbQw2FFWnMY5SCQVhBOUHbbXacuWhDVspX0Hsn4sxxoWWyLmDOspwpAAcL5shiw0/0wvnb5T/e2CSbEFaysP/ukHGnDMIRKUQJGCyfPvlMvRrDkFnJivs7PXlotCtSC65bIRcc+250rzFoVVIFxQUI2dxCkLRX6D/c0+Z8DrC0AFejnz979q1S+666y557733EBJ3ykknnyoffvg+CEsFCbFb2PE7CQ5J4x133KE5iySLVLuo8JHokHhxn9mz50CFnKJkjMojFTnbQobh2n//+z/oD/207lsTWWSomybX7777LnIbB8ljjz0GUjuwykmjwkkVk6F1bgwh/+9//5O+ffuWkzaGwS+55BLNl+TnAI+58cYbNcRsb/rwC8J52WWXybfffqu5iY0aJSO/c7akpKQcULTC+/j111/1PqlE8p7ee/89OXXEqVX6LPL8VAr/+9//ymsojCFujzzyyAFE0Sb2VHU5RhJ1bsyj5H2NHTv2mOh80/DvQNHUAqZCUNkN/Pyv72tDkEBKMj4QKb/zRcRciGN9Y3eRne9/KHunfC/OnAKQRa+ElbkFbrJq1+INw+LBdlG0bSFhI4mMCJU8fPaysrfd6NHS9qpx4kKOTmVy4UbezLbxL0vae++KC4QsDMnee0FUejz6X2l8JirIoiIONI9FUngZVaOPpuDYV6Rgz06JgvzvwRvel9Ja2tx6nTQ77TSQ2XAlAmUgn3k/z5IVDzws4UUF0uoxnPuUYSCTUCH9FYGcwxIsaGvff1cKXnlTIrIKpAQ9VCm2RYJGhEbgSdCRgN+VSaibypvIvrh4iR17hnQfd6WEVjKvVeUT103/8WdZ+NDDUrp5A0JOUM88ZRIdghAxySIK7Nz5IGSpHaXNA/dKy5NOUgLF/wNHA9nmj+jTmpcrOVmZ4ikukFAMiATQFx0rq/e45RWEq7+es0P6d4iXv17cV3q3byX7sEB6QdSTkxIkKTlJ8jFeL04YF215MFbOcfnfezPk1anrJAth7FKqgAhlx4NUtUkKF3BTyS4uk60Z8HGEIJjgKMDvY+WcoV3k4mHtpBl+phJhbx7c80/Lt8vDb82SZTvyxAWC68ZrILQUZuOhIapMeqhUeoE95ibMky9dWkXL/eiPO6BjcyuHxz8nfJ/t2psvk2dulI9mbQC/dEr7ZvHSPA6vN4Tzt+4tlVwool1Tk+WWs/tI59aN9hvLys075d9v/yALtkC5lnjx4PgiPMyUslpch+wAnlQZveIhiY+CSgn8I7y5khiaL7eMHSqXnTFA56MuOWNHy/pgyGLDz9SihZvkkQcm4gNrizz8zz/LqDEDteXe2vXb5LH/viNzYb7vdTNlBA+mPjfeP9DhXXly+R/OkKv+cPYhVUhbZPFLee3lKRqGtpVFex1gkQ3Dsffcc68aSTsRMTlp+Ah5F8pi06ZVt/uzVT7mGE6dOlXftyRZVO9YGGMXX7CggwoefSP5AV05R2/8+OfVuDoPaxyPobL4l7/85YAwNFW6l156SZVJhswffvhhVSBJUKvaJk6cqPvwvrgNHTpUSRXJJYktNxb0jBs3TskDSQMVOiqSgYUjdts+HkvyafXMjpF58+YpUatcmVwVWSS5VbKI9Ydh6sCN9/Xzzz/rOIgfCePw4cOrfSHu3r0bBPvfMn78eN2HmDLMTnWUKqbZakbAkMWaMTrkPbw5uVKwarUU4cnOgScrhpbLMvdI9nc/SdHyNVIUHSIl+F14vlOi2qRIzBkDxdmhNT6AI8WD8F+z1DYS36O7hOBNVpksFqKDybr7/iG5c2eAyODDGzvsQ55dxz9cK81vvk6czcH+KylGNgHc997nsuup8VK8eyuIIWwGfC7xdWgn7e69U1rgSdIBooKEGClesUbWP/iI7F6/VjrfeZO0uuJKcUJp08UyYECleMLf9N4HkvncCxILklLsLJEiqHjxzdpK67OGixshmWIHEsARJgqFxFgciiKVTqnSFLk8DLPvt7FCDqRtC4jn+kefRH4iLqVpOA6J9DjhqwZrmzgE3kEWi1K6SKsH75amQwZjMbHCQ+Ubw/sgKwUI1e/NzpKcvQiT+4olPNIDpTJClm/Pl8c+XipzV2yVc07vK7ddOFjahJXIvtwssNwEaYTerlEgaEWF+VhYonRxqfw09fD7i+SFb1dLBlMNmEMActi/Y2O5YfQJMrBDsuzM2CdPfbZcpi3fAdURC21JmTSNKpWHLuoDMtUfVj5WyJ+UisoiyeK978yTpVv3qaqIMk8U9RTL2MFdpG+nVhIBZU9hp2yIFIek2FAZ0qWFtGjkNwr2h2gyc4vk7akr5ekvlkjL5Ai5/8rTZXinZCikeCjwhshWVIu/OxMViFMXyfDOzeWvl50srZLtXKcyycSDza+rtsnunCLxAvx8vD4W40P5+wXrJasYbDECHzSlJZLgLJQRJ7SSQT27gszC2NxXiIceN8baUrqlNudA8XXs53sasnjIS2StD2QY+hGEobdu2Sn/949rZDSURfZ55zZr1hL0cf5AVi1HqowjFksXIxgedHRxo0itVK6/8Ty56JIzEVYNruCFZHECVMVJL3+tYWjmLEbgYb6CLDJ3bxvCn3ehLeFHats1bMhJUMQmawVuVRsf5JinR0LGPDpuVPtIqk7iQ28ttxdeeAF5gn9VAkiyZJPFygUuVC+pYrKAhJXOzBv83e9+V21onsUhzGukGsj1jmSMOX4MMdv3vXbdWrnj9js015DXIxmk+hkYArdV1Ndffx35o3frOEkWqfBRRa2KLM6cOVPzDW1l8f0P3pcRJ+PzCLhWflBnKP4///mPkj32jyaxbN0an51QKO3NDlfbaQDPPPOMHmNvzH9kaJrk1Ww1I2DIYs0YHfIeSs7wBAQmYIX68L+cHTtlx9PPi+fLafAKQ7AWJEqgLEYP7itN77xOYlDp5cJ/DCsiqUxz+jSvr9K2d9p02Xzfw+JO2yK+SChgfPIqcktCl97S4ZknJLJzxwPeYDoeLFb73v1Mdj3zvGTu244cxVJxZoeIo1MPaX33LdLk1FNAFl1ShPDK+n8+Jrs//0xaXv9H6XwzQjDx8C87cChSiifgdVj4tk14TeLT9kp8aZEUlWEhHzJQetx/l4R1hiG2nzfoffEfqk4eeG98Wt+3YpWse+S/kvPVNyBtceJoAdLGjL1MVBuGhUgEwroO5NQVte0ize67S5oNBVnEmA8kJgyVQoXEU3paRrHsytiBUHiONEauZGhktExZnimPfbBI9pWKPHBxP7m0f1MpLc6SLG8kqqObSYsEJ3JO85B0GIMn9mjt7hLIvx/5dI088+0K9J3Ow9R6pCy3REb1bSKPXDkESiWKZ7D/l/M3yHVPfyNpHpBiWn3k75URnWLl3386U/p1bKFEn2FdKprTl22XB9+eIQtBZD3ogxsCJa9DTL48MG6knDu8s0ToomlxRaYIcAENxbzzqdtaTKFY47U0E2Hneyb+KhsRer79nI7y4BVnKGWzv/hS2p1XJE99PFcmT0POzzVnyKXDWqPKnBjiNYnXpRuvWQ/IPf/LRZj9izlr5PkPZ8jKPSXijYWHHMbWOtojfzm7r1wO4psYhXnVgfkQDnSUqxCH/OY5ig40ZLHhJ4sFLg8/+IZs27pT/vb3a2TMuRVkkYUe33w9S55/9hOQyUK8HyLxGkaqBlJ9PHi/N28eIQ/+39Uy/KR+qtTVtgqWYe4JsM557aVvNQz90qRbtcDFPp7Ej+SKZIw5hCRAw4aeBFPudw+qLJLAMWRKNZJEhqFQKl7B9JMOJItU9KhUVlXgYrfOY3X1qFGjlCyx2OZgG4kdSR3JHy1neP7AB+VSpD2xmIQ5hiTF11xzzQHhX+YGMpTNcbIQhvmQJJa//jpbbXmqIoskn6MRTWPkkWHoye9ORlU7Il267lV88PBzjFXUV111JcL1DGunQiW8QjFnuNveOD9cJ6mIFkE0YJibX3ZhUN9+feUJeGTWhEfDv7qPjisYsniY5ykL1XybnpsgpV/8II7CPHGGesWLsHTokAHS9r7bJKnvALwxDm7X4oMZ7JaXXpO9z76IQg+3lEDV4Yd8KJQtB1TJNpOek6TBQ3BuELKA+/P5w9A5CEPveOJZKG670c3EIdFZCBvDg6rV/bdL4xHDpQxv1p0vjZdlr74uLU8ZId0fekAiWjJRvKpiFJAxWM2sfv8D2fraGxK3J0fifCByiAV7ThkkA/FUGQ51tDYb+STz/TKmTpNV9z0ipRs2SRLsbOJbQDWEh1ox8pJKClGkgXB0XA4U0aZtJf6Bm6XtmaPAw6wij6o2Li7u/2fvOuCjKr7uTe8dEgg19N6rKKBgw8ZfQbD39ikiCghSrSggIFZEQEFpNkRFsIOCShGl94SSRnrvyXfObF7YLJtkQ3Yj6MzPNST73sy8+/bNnjn33nOhxRYDV0RifCxYWBcIentLcoG7vP7tYfn4hx1yeccGMuHW/lLfr1hSMrIR1xco4fUCkWiDeFAkHXpCRoeLjrk75IXP9sj8DXslAZUe4ISWEuiyXdUxSKbd3l+6tWygEk9OJmfLVZOWy75EXB2TiIpypblfkUweeZHcPLCDeCFgvgSgjMzij3tiZdLSX2VnVJIUgX11RqJLy4AimTC8r4wY3FU8AeYq+6Ij0E4BCFz67Q6ZuPIvcQcgvm9ghDwzsr/U8TFPjkHcan6xrPjloExe9KMMuaidTB/ZQxrVQfyilZaGTchKMJFzP/5DjiYAyHoijhHJOOE+LjIKbuwHr+4swT4WzK4tN/xfcowGi46/kdsRY/w8mMVjkSfghr5fhlx3Bixy9DwoIaxa9Y28NX8tvAOQrHGCcDeeB0gb4N186dItXCZMulfatW1aKn5dNeNNsPju22tl0YJvkITS0WrMogEWmeFsAosDZPXHK85K9jAsxLWIGocEi4qNBFhkVjJBFRM/bG3mYJEJGwSLLJNnng1NsGSwaYzvIyilK5alC+3RmLRDVtNwT7NPupsZx8nMbibobNiwQUnXGKLfv//+hwKLll4aMoI8h0kwBJoEixTlJvtnWe6PLvrt27fJ8OHDlcYkpYoYW8lkFfbDvg1AyO88hvuwD4JVygAZjGN4g3AZcvUQxUjqVrUFNFis2kZ2PSItMkpOzH9PsteuR3BdKuLZ4HbNQ0waYkIaj3tUAnr2VNpclbUsuLX/njJNPCOPi09gHUmIjhHX5FTxLIbcDACo34sTpdnIW8STTKAZgDLc0ElfrJfImbOlMCYRBJ8LHjC4aDu2ltazZkpI8wg5/tWXEv/MVHGjkOnzz4lf2zYml3YFEjIEiwdXfyyJCxaLb3wCYuvcEZYJEdXunaTzpPHi1qkTFm1zXsv61REs5mNXe3z5KomaM1vcixC7h2QQvxyU4fOB+zoIIDQbCTPFXhKWgQQUTyTKjLpf2iDexxaHZy4ynE9FHUdsYhIEuz3FCyK4Px9F/deVm/Flky3jbr9SBgE0FqYnImtYpG54A8Rcuksh2EU3L2+4xL1KwaLpi+blz3bKvPX7JB4ATSjdkZkhl7UPlhfuuFh6wG1M1jAxLUcGjf9AdieBQUSwpXNBpjQLdJPpt/aTmy5qjhKDFPklWCyR7/cnyoSlm2X3sVjEP2LDUID4R38nmTa8C4BlJ+hIIjHGGrVbak4VE5ySCcZws8z75pA4I7O9SZCH3De4i/yvF2JSQwNUSUO23HzESP59TJat3yodwELfOaitNAxhHNPZX6LJWYXy0aZDMufzPyQqCXp2iP2UvBxpgHvy2PW9ABY7abBoFvj9X4vNtusCWUFnBlg8eixSnn3xQYDFvmVuaOOUTDx/b7/1uaxe8T0eRcS5YVOphArURzpfBl3VHskotyNTGYoOlTxHRn8U5V4IsPjegnVWwSI36IztGzt2nBKVJiDpBzc0wWJlMYt0QzMphOdw88eMX4K/6jCLdJ8yxpHsHQEbwSL1GM3BIhlCglK6lRn/aG+waH6rEhISkfV8WCXvnD59WmkmMqs7Et93v/yySQFAxgZu2bIZ7vD2VsEiYxAJFsuYRcjoGBVczDfJ7ItakffcczdiNrMAKAfLTHx3NW7UuAwkcm5GtnVFG2zeL4YXmYPd2vgsX6hjaLBYy3dOgcXXS8FigQksFuU6iRcU+BuOf0yCABZZNqqiRjdyzKZfZAsWgc6XDJTgiKZy6PO1UrRrP7JViyQLC4TTLTdJZwQ8+0LzyhzgGWAxGWDxEMCYa0wyHaDIaIXrpn0HaTPjBfHCw7d30jRJP3RUOkyZIOEP3gN3cUWMlil3uQALkQKL7y4WH8g7lAC0IvdbAnv2kLZTJ4hrhw42WzkVMUAHIPJatHGlNOqJTNv0IknfUiBOWW7i2gSADQyiM2Ly3AtdJQlsoduI26X9pIlwa2OOVYxCl0QKhHyPg90tgqs8EELcJ3K95Y3Pf5Oftu+XEZcT+HQRH9wXiHRJUP1w8cWuPT8HEhdI+vEmWDRjMF/59HeZ+w3AYiaoR8ZMpmXLlZ0C5Nm7wSy2gIsZi9GeqNNyzZRVciIfMYEKUCbLkB6N5KV7B0v7Bv6INKAUBCMVTGBx0tKN8tfRBCkhWASIbOLvKi+M7CYjBrZHHezKNxEqQxBzmLNmu7z29S4VMpAHBjEswEsGdgiXns3qSqeIEGndEFVsAAyT4T6Pik+TutjFhwV6wQ1tnZ1NyS4Fi5/9IZEGWATrqcDidT01WLTIEtRg0ebH3eYDzzCLpgQXS2bRBA5EEhNSZO6c9+WrtVvxCON5cfJSiSd0Sxc7pcm991wl995/LdymZ3Sl5S0AACAASURBVMShK5qEKWbxM1n8zoYKwKIpwWXs2PFlYNEWNzQZN4I4gkWyYAZYrAhgWpufLW5oZkEzCYaZ2mTcKIpNZpGuZXs1Mol0BW/Y8C1cw0cUIKSuJJk+JrGuX78BIHaUAo8msLhFxU5aYxZtBYsEvh9//LFyuxNYDkJSJpN4mjRpYq/L0v1YsYAGi7X8sbAGFgXuVU+AxfpPPybBVYDFYiSx7Jv7mvz1+WcyYPo0CenQTv5+7iXJhRROAIK6c+Cizkcd086ITQnq3An45AzwLGMW13wph+fOE5foBIUlc4tzxLNZSwm6eaiUbPtb0tesl8Qgfwm5aYi0f+Jx8aqHbFsrcZOlKcgWYBFAB2Cx0BkZ3q2bSuNht1CnAMAH7gDEwZWA7fJCnIsHFhLL8EfOLxkui/1vzhOv+O+l7TBvgNY8ifkU0DPFXdwbIREIOdauKdlKeigZmoRul14ubWAHV7CAVYFFzpdCuUdOoCxVQqz4eyEY3j1YPvttnyxY97e0adZIJt/UXZr6QaYGC1JwaJgE1alrKgEIoObrQz23M7N+9ZPNiFk8KKeQ31KChB4yi0M6+suUWxGziESlNGQcv752h7z55Q5JLwFYxI64Y0MvmXjHALm2O8pflcpwqGBw2OanfXEy5cOf5c+odMQswg2NEmbBYDZvR7zipZ0aiQu/8dAKkVEfjNJX7RqHSJAfS2hxT2C6+my4475AMsBT72+WxIw8lVHN9HBnZIgGocJNcyS8dG3ZSK7u3kz16Y+MUn7LMm6yAuJYNFisfJHQbmjHL6K2gkXO5OD+o4hF+0B+23IQ7KI/2EVUeEEom5t7kfj5FyPW7Rq5656rkfxi0jKtDCyy3F9Fbmim0J0LWDSPWeRzy+QQMoXVZRaZ4EIQZjCLBE/mCS7UdCRYJCglWCSAo9RMT3zH2Bq3Wdmd5eeesZoEo6yycgUkzCiVQ9BGUW+ua+vWrVNZx0xIsRdYJEBdARWQJ0aPUW7vzvieozakPUGw4z/RF94IGizW8j0zB4su+WABySzCs0ew2MAGZrHwdILseniUxEAyodfcWRKE+JOdzz8v2au+EC+4UgudCpB56yHtpz0rwf+7VpwBcIzl0ACLiYiviZr7ujjFxCMK3BUZykhaQExecRj0yGLSEbOYLSlwf+bCVdsbD2Sd4cMgWUMXqOXCao1ZTFBagE6UCXKDPmBgPcn38QcTiGQMLFg5wT4Sdu2V0uChh88Ci8UIVE/au0eBYffIH6TxJR6SEw8JnB2QvSmEvEsweNDUZMRmIgUIC30WNBSLkXEdPn6sBGOhsgUs0uUbmxiHsluoUoAzAgKC5BfUm33l093iBOmi6cPaS7eG3sqdH4TygHXqN5R0JNO4AHQzzpGuZaPN+GwX3ND75TTkaBRrCOmi5nXc5dKWwVIPZQhj4RL+escpOQ3XORnCS9s3lBv7tZCBXZuKV2myink29M+7Tsik5ZvlzxPZyEJGkgi+jIqxAajr4wnQ6CYe0OlU8Zd5WdKpqT8kauDubt1IucZNO3V8lgAojyFu9JWPt8qi7w+K+EMol7FbyJ5GtpWaoyviIVuF+sqwPk1l+MWtpF3DoEp1szRY1GCxlpfJs4azBSzyJD4fxdh4bd26U+bO+gTxcnFSVAIpsGKqOED7tDALsYFBMmbsDdBq7Fdp/Xcyi++99aUspHSOlZhFa25oZkOvqsINbQ4WOWcyfmTGKsqgtmZ7gksDLDJWzxDlNndDU6Zu2rRp8sHSDxBmk6dAHMWzGSNZHderpTuXv+/YsUMB3DVr1qjsZlaQocvYAKs8hnGDFB9nAgzd5fYCi2QWPwNIfezRUciyTpHGjRurBKFrr72uwg2vpQ2Na6qomME//Xk/H8fXYLGW70o5sFiQBvcpAFdWkXj27QNmcZTJDV1BzCJd0Nlbt8mRx54SFyj+Nx0/RjygwRi5bLnEvLlQ3BKgjYVyeJKQI42wy6z/+MPiCr1AS7CY9PmncgoZarnxKSrz2hUgsKgI0soQ4M5HnEkRQFMRduHOWGDqtuspEfNmiCtkfFT2cjl7VeCGBliELKK4BfmKL+LhCoPriDdcmS5kPv28xH9AX2kw7OazLE99xYT9ewEW50vxpg3ij6RbeMmlJNUdMjOIT0SSRm4KMo9xnLsXZaGZqesk3nfcLc3GPi6uYC0rbyqNWDIQuH4EckAF0I6sExAou05myPQvj8lpgMIp1zVGtnIosqLppg6QOvUaSBrEuql7GISqM65mzCITXOau3wt3bqaqgMMCEv4A642DPMUHx6ahtODhROhpAkg2DHKTK7s0khu6N5D+7cJR5QRzLQXfhnTOz5DOeeajX2VHJKrrwA3NW+lUkiNdI8KkfrA/ElwACJlwg9jL5vXc5JZB3aRDE0paMKvclOREV1wetCF/3x8tjy/8SfZEg4WFFiKynXCcKTsQNCjc7IghciuWEX1bycQRPSDsbT25hfbUYFGDxVpeJs8ZLBqAkTp8327YIfPmrEASRBqSzXywxmHNIDuPzVOTZi4y+qkbUU6un0p6sMa0ZaLq0aJ3ABZR8s86WBTFLLJyCN2iSjoHCS4ff7yy0gQXS2bRAIvVYRbN3dAGWKTOorl8DSVoDJ1Dxi8yRo+xjczeZgKJLc2oIsOSfwYQPHr0qGIsySoyuYZAl9dgDkAVaIetWd6QYuNnmMWaxywy45mxkXfddTfiI+OVJM/dGGP2rNlKS9eWxhrU1F6sA51fW21hS7//5mM0WKzlu2sJFlEAQ1wgueJx0UUS+swYgMUekFw5u7yfUiVh4XUEQie/9q40mzhOgm8dDg1CL0ndtl0OTHleCg7uFx/XIimOg5jrFZdKi1emi2/zFmWCy4pZBNhIwm4w5rVZkh6bpbQPXaDpVwy3sTsqq+SCVSxCYLc/QREeyhy4MUMBYhvdOhJgjS7Ps/m7sgSX0pjFYvSZy/qeHbpImycfgSxPC3FFXxRxLiEQRuKNJ1g780bAxIU8FQvRvrfflPyPsRAVQj8S2cIFRe7IboT8oStqNrsg4xsA2xfsGJN30tKg6dijnzSZ9rSEdao6NpI2yIP0w8GDByQ7LUnqYbE7klwkk74+Icdjk+SpyxvI1Z1QhB5+K//AIDCLAIu5APNIDAm0YBZnffIbwOI+ic2kTgcAGRbnXo3c5M7LO0urJmBUAeq+/vO4LP85UtIAoN1QQLCNdzaqrnSWB5DNqepQl9pT6SxSOmfZLxDDTlfZ0ETcdd2yZOItA+Xy7s1NyTWoksKofU8Ia4YF+Zhc2YTw5rcFxsxEKcINO47I0u/2yEYwp6hmCAkgAFR8tCDvjftejLJaRRKIv42+oZOMvb6LKkdorWmwqMFiLS+TNQKLxsnZ2PyuWv6dvIdyfel4AEpK/AEYIb+FMpmFRfHStXt9Gf/0g9KxE3X/ztbyU8wiRLkrBoumBJdx48aXE+VeuerDSsGiecwi50qgxSSU6oBF8wSXirKh2TdL5lHTkRnKbBTZpjYhtR2ragRlz8NrxRhE1lwmM0h3NgEo+6ALnAkpBK6WGcUVMYubN2+xORuadaKtJbiQsWSpQ2ZDR0VFKTa5A+LiaUNeV1UudkMYnZnajBdlDKVuVVtAg8WqbWTXI85mFvHlnQE3Z79eUmfSOKnbvQekYc7OHFZJEEhI2PzkGHFF8knbSRMk8LJLxQm74lzUvjz87EuShrhFb4CAIsTOFaBGdOsFr0FChxqEZ+qZluBhT1rzOZjFOZKZCAFq4Bz3Ih/JbhgoTW5C6aPoZEmE/perM2oeY1HNKPKWIsRFdn5+KmIgO1jNiiZYPIAEl6QFS8QnNgUMG0AmXJ4+3ftKp+eeEXdIJVTVFEeJi8xAmb/97y6SjCXLoNdYhAxksJx4C/VClO51iWceFnZUVYGWmhsyuQtwTDL+7TXiZmnx2CPiERRY6VAcpwDM2z4EmbO6S70AbzmZUSKTv4ySwyeSZczgxjKkM1zeYEE9AxCzGBouuXnZiG/0lAA/aC2a1emeyQSXdbslLhO9EgTD7ld3DJbn7uoPDUWT1NBJCHOPevsXWb87XvJ4buZpAFQPmXHf5XLzxS1R6cWUPGSAxUkfglk8DsBOMIx5Mn7yhdv6yk392yMBxXqNcOOC+RlRoJFkNVjhfMQqRsalyjfbj8q2yHT583i6xCUmYcEHAc0sb2bAgIHpjnv/8p095NLOKMNlJVGoPFjMwWcOougA0w3A9Ops6LPLYOkEl6qe9uq/b6sb2rLnVAjML37vC/lg8Vd4xuCKxpaNNdaLEXrjikpTg7Gxe3LsHRIejtrHSq/0TA+2gkVWcFHl/vB8X8IKLiuWVQj8CFTILBKEUUjaiFkk4LLVDc0+3n77HVROmawYOzKLdEmznJ25G5pXQjFuuqgJrtjIPJIJHT36CbBq5WsoW9qOmogvvviC6vfyy69AHKKbAojDhg1TtZj5OWflFo5tKftjgEWDWaQbmnNjMgxjC23RWaxIOod9E6Q/9NBDSpqHv7Nvzuu5556Fu71ppR8w2uzdd99VEkaM4WzQoEH1P5D/wTM0WKzlm56GnZAhneMCN7SJWUT0df8eUveZ8VIPOotuZ4FFimmjGsmuXbJt3EQJAHBpeOMN4t28NeRYXBHHlyonPl0jqQCLbgVg9MBgxSDwt93sWdJw2FDE95mqc5xhFj+XY6jgUpAYI07o160AGb8dmkj7Wc+LV7Gb7H3gEck9eljc/L2kADI1GVhAG902TFqMhTC339lZhAVw6x5euUrioMvoFZsM8qoAFVsKxbtPX+k8/qlS6Rwrat5WbJ+TmiYnlq+WeFRvcclNETc/yF8UuCK+0FNcUMGl0APJLq4sQocYPk/qHjojAzxHUkMbSYNnxkrD66+t/I4CSOWzAD0WiqSkRAmCe/dkcr48u+aYHMbcn7yyGQBfHcQ25YlP3UbiG1QH7mBUK0EiiTfkc8yz+GZ+ul1J58SqbGhcX06GDG4XJs/d0RdlBOurbGi6fZd8f0DGv/urJFGUG/85wf09sjePu1Qi6oUoVsOo4HLGDQ1mETvoiEBXmTK0nQwHG+ljVj3C8iJNzGyJKuO3ef9J2XMkSnq1byX9OzRG3esciYQ+4rbDibL9wAnZCHf3oUQgRsSpMoaxEWptP3xZY3nshr7iB/bUkjs+CyxS7gcgMxzaiqMgyq11FsvXTNVg0f6L6rmCRa550acSZP7cFUi2+A2fbSReOMELUIKygNhM+fqjvjoS0u659waIT0PayigrR3ae0jlvIcFl4foK3dDUWWSFEiOzuS/0bZcv/0jF0RlrrqH5R4Bk6CyS7aM2I9cTJri8+eab1QSLJukcgreQkBAFCB955JGzwCJdrYwnJEtnzKNFixYoUTheJaNYVnwx7hxFvFnGj2wir685PVSwDfsjE/rnn38qsDhixAhVFSacyhtmzaRlKLIa5W4fevghNU/K1GzevFmJYFuCRYYN8D0KhzPDmQD4gw8+ULWiy7u3meQHzxWOWb58hTz44ANluoo8hzWiH0I8fFvIvVljGHne50gOXbhwEWI3/ycPP4xQLbMkUPt/cv89PWqwWMv30hIsYpMLGgg1lPv1lnpPj5GQHtBZpFRN+UcPC1uRJEKkdB+qvziB9QqqFy4+zj4oGYhdcgHqMZ+KFWcALWrQeqAuaiTAYggenI6jR4l3uCmb2QQWTcziYfTjHAewyIe6EIkkHZpJ89kvSWhECzm4cIGkzpqHUnOekufuA3cqdBghUN1m3iwJA83PBc78QSzIzJKjAHgJiz9EvCRErwGIciAWHty9n7SbNEbcOnY0gSkbWhEWjYT138uJZ6ZJfswJKUAZOucCZwmAK9qjwEVy3QuReJMvvkUQE/dA+T8AlyIA5BQkkRQDaEeMe1KCeveoeCR8CeTk5cohlGHMQLKMP0S/d8fmyStf7JfElAQZdWVblMYLVq7aOvWR1ecBuR64woMC/WHX8jWxX/l0B9zQ+yU+i4LbJrA4qG0IdBb7SPdS6Zxi2HfzwVgZ8cJ6iQULqmILcY09m3jK7Dv7Se/2zVTdaYrHstzfpI9+kT+PJEuhO0Ab7lWTAFeZNqyT3AywSAFvk93PDgUgKCWTuO1wgry4eL0ci42RZ+4fJrf1b1lazxlC3HmouZ2WJT/+FSWz1+5DjexsVVSmnkeB3HFRA3nq5kslNOjsOqlnu6HhroYLuz7KVT5+bSclN6RFuT0Vm8RnQ4NFGx70ah5SE7DITdRBbJJmv7Jcft2CRDaUsHTB2mY8SkHBRXL3fVehtN3VKuZNPWNk51UFl0+QDf29quCy4H1slks9Acb0T51Cic6nJygwxvM6d+4C1u+tMjcvYwX/+usvFRdHV6kBFimdYyr35wTwdZ1KFrEEXMYYJuBV/plnnCDjD9k/3dDTpk1XEjXWgA/FvxljSHFslVCH/jpB+3bkyJEK+DFBxTiPrBvL7i1bukz27tsjL7zwoqqqQs1ENibN0PVMsMi+mkU0R6WVj6R79+5nJcnt3PkX3NWzVBIMk1IIFim83aNHD6UwEQ0vUn2UpWXMIefE4/v3R3lYrI9kQJmcwzrW5mPv3LkT7G1/nOOjalMzHvKXX35Rc+HLD6FUAwcORNnAq1UZQMZaclxmTe/evVvV4167dq1iQgnQmzZtWs1P4n/3cA0Wa/neW4JFJtEWQe7ECx/scCRpBJYmuJQPQUNWLADZ8cnT5MTX66E32FB8kcXrCvCRjaxjF2To5oKtcomOEzfIpTghwzkD8XIlEQ2ky/w5EgCw5lS6q2XcYxJ2VlFz5ovExyNDmZSUuyTDbRrx8jRp1LW7ZNCt/cBjUrL/IHQN/SC7UiJpLjkScN2N0mbaWHFDULD54pWPuR1Z9YlkLFguJUmnAJxQsg/xiYE9+ki3iaXMYkW6LOW2oypFQ9L37pMj01+R5G8hXB7mJ15IyPAtBJOYjwQXZFjnu+eLD2IAXQG8PNzxEwxjPsBLZir0GPsPQNnCURKIhdnJSuwnS9klo/7zYdTWLsQC4u4bJBsjc+Ttz7ajdF6uPD6ktbSrh1hAMLZhYQ0RNlgsgdixMjPalW5kdWNM/l4yi3PXH4AbGkbk3xVYDJbnb79YuqM+sjtBIMb7cuthefC1TXKam2K6uhAL1K2Jv8y7GxVu2jVVSTMmsHgKYBEVXA6fBoMK0Abw1xg/plOU+7IuAIuG3qW1vO8SCG0Xyw974+SJ+V9JZkq8zH/mfhnWM/ysDMGkzDx57au/5fnlW+CP9pBwXyeA5BbyCJjFACzCls0EFg/KHJQHjExC7CkW8hKCRe8SDRZhLC2d4/hF9FzBonpaVWZusezYhtKWLy6UY0fS4VEB+KGeLR7l4pJ0adzET0Y/OVIuH9xbradc3zKxri1672PELf6sakNbA4uJiYmokjJPgSpnrDcsjXfHnbfLxAlPA4B5wNW8XFUyYfIJY//YCB7J7LFcHlvv3n1k/vzXpFevXup3zpfC1gQ2BxBbPXjQYBkwYECZkbkZmQvpMwLAXCTiMUGH+oljx461eiPoAn799Tfwmi+cr+EdISPZpUsXpYdINy6vmWCQQPAkQPCox0YpN7O5/iPL9jG7+YsvvlCgzg3hMvfdd69iH8mmsg+OR1aQGdMEd0yIYfwj58k5k81bsuR9jOmlACvnwRaFggmdOnVUrCH7Iaiku57XTtc94y/7wFtFcXEveNey4TH5CgUkyIAeOoQiBGaEBGMo27Ztp+bOcQhWyZbu2bNHbepeffVVxVpaMpyO/yRfuCNosFjL9y611A2dgwoudEOXA4vjRqsEF2cKPJs15JVJ1pFDcvjRJxAaBwbj/nvFI6IpM16Ua4GisxnJSRK35CNx/n0bMAbZRmS+Ary0+ugdCcJOy5m6V6yViVciwGLc7DclJzFa3JAh6FbkJBltIqTh009IeP+Bim08gYc5auYsCc3zhFYfsphdCBIg6DxjqgTgIaN+o5FYkY8d+CFoeaUsWAo3dCI0AgskDYk2wRddLF2efMLkhrallcbc5SanyGHELR7CA+2P2DovyvuUeIoHAGIRGD9xyRNPlkRkXW1nD3GHe9bNAwkbkNLJQFKMJxbfho88KH6li6/50BS/joo+rioLeOLfhbimT3cmyodfboFYtac8OLiVNIZAtT9KQ9X1B3DCYhgCFtcX7pgzi5Fpoq98+qe88c0uic4sgGsLXzC56QCLdeXFuwZClLu+ApdMNJn60WZZ+M0ByWQ9bIB7JzCbw3o1kZch3t04LBBMcmnMogEWo1JhQ7jKcKlNA5xl6s09ZcSA1gosVqYLV4jr2Q3po/HvbZKdW3fJ1FE3yair4Y6xsH0uQOhHvxyW+1/9Bu+4SvsWdWTenT1lYCcAV2RhWzaCxaWbDsurn22VkymQCXLDFy0W/3Awi9oNrcGiLY92TY+pCVg0ABg1Vr/7bqvMe3WVnDoBibASX8h7uaoKVm7uOdK8RYiMHX+n9OrTQYEIMouL31uJqjA/Sq9uXayCRVYTYZ3kW265VdLTAUIBcsha9VTrOPvIkrvvvltuvvlmxTiTCWScHcEVS/CxEWDee899MurxxyQMQIYSYowJnDVrltqI0N1MgMXz+TqFzTyZyffff7/MrNQyfOaZSYjXa6w0Di1FrxnjR3cx9QiNcc3viaGLSABI4HjPvffI6MdHw/3MxLozXiGO/8knn6r5nzhxXHVB9+9FSNA0MYY5CrgR8JGBJEiky522YT9kT7t166b+zWsiECRzSIBMkEmm8Msvv1T9ck5kQAlm+R5/EmwyxtBgSGlPZmUz6YbMqXljzLgq+WjWIiIiZOrUqcoFz/51s90CGizabiu7HJmGescn3lgk2V9tgDQNkkGQROKcUygefSHKPWGMBPfudTZYBCg8+MVqOTHxRWmLGJHwxx8VFwvpgyI8lLFz3pCUxUslE9m+rk7g6E6nSuiUsRL+0D3ijsQPVfoKC1HK6jVyavY8AMzTkHsoEa+cYsnv0k5CHn9Eml42WCU5ZJ08Kn+OGSc+m/6WwgAnlYVckpIn3pddLh1efUk86NourRVNsHhkxUqJfWexeCeizBOEI9MhIRPcqa00uv9hcYIWpDvcxgZqIYtWiPm5B/qJZ93QsgQck4EBjeFyj4a74u9J08Tj0DHE0flKkYsHABSykqHX6IXa0xTxKQYDUIIFGXgSLmIspKyzjC+EvAxcT/uOUveBu6TepQPExRugj+4X9F4IvcEj+w9IYtQx8YJ+YYxzHVnw/RH5cetBGdy1vtwGJi7I1wMLYID4AfAGBoVICLQW3bCgnWFTTWBxFtzQc9b9JXGoMsMKMqAipE+rEHnxnsuke/NQxA9my7q/T8vs5T/KsZgcKQaoxQQkBNOZce9lcuslLRWDeSbB5YSMX/ar7DqRIUWupmzoUJ8SeeTKrnJV13BVa9qJVVzUtdBVVozIzWJpWR8uci583NWjjvPSH/bJhNfW4Quujbz+6ADp1JjySZQMQWwkZn4sPkNeWLVVlq7bI/6ICX3o2vYycXgvCUQ2tDUCmGDx/U1HZDaYxZhkyD2h/jjU3yXcD2BxaF9dwUVXcLHL2lhZJzUFi8bakoPn4+NVP8mbr6+WjDR4JVxNNaSVBmNxmvTui1rqkx8GcKyvgM+Cdz+SBW/+KH16dLcKFglyYhHyMXPmq3DdfiTJKadLgY4H3KB9wLrdp5gwunnJtP3www+KuduF+PN0aOWyzjEXJrpjWQf5Ykii0X1KkEXtQMY1TpjAeMSHAc5OyLZt22TTpk2q3B3jB42QIDJo/fv3V9nDPN88aYMAj4wgRbopkk1WkAkvBHSWjUDuqquuhpD2HcqFawk6eXxSUrKqOb3w3fckLt6UZc1GkEmX8pAhQwCeb1GZ12Qyr7zqSoQBnAFytMu4cU8rEW+D0VT6sQCqm1CdbDqKLLDSi6GFSJf0bbfdpthZuvItw6AYD7l+/XoFGsnWElhaNgqXcz7MoGYiDOepW/UsoMFi9exV46PTDx+Vo3PfkvR1G8QzC2XkKIUCFtDtkl5Sf9JTAIt9wDQREJwZKi8zRX57ZaakfLhGej7ztITferMS2y5rSj4QO7NP1krk8y9LalIMJHQQe5MA0NGruXRa9IH4NmuudAAJxNKWr5Gol1+F2zYGrtdiJI7Ajd26hYROfFJaECyCTSuGDl80Hr64J6dJJlzQ7tD480iDC9vdS1ohE7vpvbeB1AO4ACum3NDLVsjJ194Wb7CZXvl5YDcLxdXfV9xadpR86BUGQX5GIREuCviRCpDi1a29RAy7UQLqNTSzq8qLlqzoU3JkzjxJBvj1Qg3oQsQS5bgViX++C8BiAYAjNQghXE13NICsq0cRAJ2rYlkL4SJNzimRnJBQqXvLcAkbeo34hNYFK+sBXUbI5gCA5iehggsSNH6PK5L5a/ZJdFKa3Dm4kwxtDpmeEEgJQZ/SH9nIzcKgiRiCWrJgGs7cEhNYfHnFRpm3br8kZFIUmxnCRVIv0Eku6dpC6gZ6Q/w7RbYdTJGY08kA6pABcsmW+iFBcivGeeCKDtBeRNJOaUA9K7h8u/OUquCyB6xHEeralsA97Q47NqkbII3qUmYH9w+us1wwwV64ZjLL4cgOn3L7QIkIr6skkhgjGZmQLrNXbpWvthyQlijvN/ySttK+ORgHSA4dgebcJxt3y6+7TyBhxlOG9Goqj17fXVWDqSiqlLWhl/18QF5bvUlOJWdLsZsPXOkFEuZTJA/d0Fv+7/oeEuJbeTWMGj8453EH2g3t+JtjH7BocvGmJGeAMVwrKz78EeErFOzmho3xyPhsF6fL1df0k6cn3gmtVFdZ+N5qeeeN9dh4WQeLvHLKyZw8eQrxeJvg6jyE36G1Cpcs4/jo5mXMHIEnXal8EaQRJJGVzMKGkkyiKzaB/D0cm3C6o3n+e++9pxgzsngPPPCAcufSOnYq4QAAIABJREFUrUsXNZlPepUIBJmkYsQ1NmzYULFxoaHYhJcyggSZjBXs2rWrSqLZh3jtbdu2KrcsmU8CWc6RrF/v3r0VIOP5FblojWzkH374UYFOah2yDzKMZCLJKDIWkOPT/bts2YcAytvV9VEYnJVkevXqjXmbfYfBjuyXtiEgZtY0Yxo5rzYgGxiHSJtwTpbxm8Z5LG+4FTrErL3NORFw81i6uRkCwPvBnxUl9Tj+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/PGI4shzZKExejIsy9K3v7D4h3gC4AItzGFqrFguIGp9AQjwLBrsmzOEBFndRW6lZzgSkX0oqRAyibR00c82neWOpf0E3/Ew6QBLCdggfSCDE4WSvQt/fW4fPLjXmnZuK7cN7id9AlA1RloGMZgjhH1Gkvbps2VfA+BrqU796PvdsgXvx+RtAK+b3IRu6A+N4IhJd+JgBsQHu5yT8TMBHk5S7M6XtK5ZX25qG0DSPYA/DF+UV24KaZqK6pNLP1pr0QlQLaIyJ5al6h/zbhHQHLTkbgvhXiP8ZiuJXAF+xbJ5DsHQ6Qb0h8E4/iPrvYT8emy4Y/9suVAjJxELGcB3PUu0B7KBLPiVJAtnRv6yqAeraRnG8Sq1gtWQ1mLhOSYGQDYP/95VNb89Dey7DFXN7Ax+IKs45UvN/RtKddc1EH8IJJemYu81h6zf2AgDRYdb3R7gkUT2ImX1+d+Kl99/Rs2UZDbQpUXBDLiWcsXT688uWn4FXL1kD6oFLJOPlu9RXp0ZYLLE2cluJRbtyj9lZGpmEoCEvNkE4I6giX+JOBh/B7BFIEmX3x2GYPHtYBMGl+LFy9WYJEi2g8++KACUuyD59OFSrDIl+F25r95bcbvprjLTBXrt2vXbtRSfky5gNUzDVFquobJ5rE/zoVsG1+2xPEZAI2sHsfg9fCaCYItwRjHYeIMr5OAkixfZRnItBFBLPvlcUzgMZJcqvqk8Xromub1cTw2XhNd/ezDGlNaVZ/6fZMFNFistU+Cqf5uIRaEjLhoyUcmrgeQD8gy9cA7IyvXA4krrr7+ZSLaChzgwSkCc5cCt6kz2EL/xo0ghQNmx5B4MOYPhFWQiwfs+EnJy0wVL4b2AVTkASD4tUK2Gx5QI1Oz6HSi5ECk1RkMYC7AG/ULnXz94FoOF09k/RLEULOvBAAm71gkpGmSVRyjRzF3s3Ah433/Nq3EBeLaKssa88/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/VRShuw9kSKn03PFg/cVzGR9yIW0aBAgjesGIw6y6ridAiZFoXLOSYQ1ZCEMQFC3mvPzADBuVMdP6oWguo5ZZZtae6TOk4E0WHT8jTAHi1Ofe0CuRTKWl1fVn11rM+Nnl4Bkz+5ImTN7qWzfegxPLj/TeDZRvaqgMFN8sLm7eEBXOXniJFyo8dKtS2urbmi1ToHB+mPrVvkAMYQEeQQ38UgeDMCafvngy1UihdG41pMh3L59u3LREtDRdWwkv5jPd8mSJTJjxksyZsyTShYnG3q2R44cVcCLzB+TOChtQzBGVo3uVwIixvYxbpK/L1u2TLmzOa/7779fOiLZkdnPZBhpA2Ygp6enKQaUQM688boYO2nEIBqubo5rDigJzJiRTFaTrOQJ2GzVqpWKVaSYNxlN8+MJeOlGZzINm4+Pr8oWHzjQFL9Ylai24z9tegRrFtBgsZY/F0q+huwc5RA4dikyUvF/pV+45R4WHq8WN5Mb1wBh1mggFePBIGiACBWhBxBFgsqZWX+l0gLqmNLjyHWW5pQQ1im3pxJmKUUxPIytGHF+wJSmWDnFEOJozlWJ2JqkGBRY4nsAhibQZBqb/akzSgdSf1fACn+jBI+FDI/57eBxGZHH5Mi8tyR25WeqxJ8njvdgUg96KAQCLYD306MQOowAkE5A3gRQHNQDx7m4QlUNOj6F6CcHjGoOsoUzCL6xW2USUR6uOQaxkJnerlLP3VlC4Fp1SoUbvX5dafrEGKl79RDEO3pVyLgR4JE55XUa99E0f3WVZX/i29RSNKq1WPvIKZuoF+ZnoGXVj0XXFifzCIJjNaqVgEP2mU8GAnOFOdA32E/8dAULS7e1Lc2YG/swTc0U/6muiwCd99mWbHdbBrsAj9Fg0fE3zQCLR7F5nf7Cg3LN9ecOFjlbxdBjI/vnjv3y3LML5ciBJDyjXupVAoYR/h54BFyw9uXDUeIKwNNKFix5HFJahiKB6ZoJ/uga/r//e1RSU1LlsVH/B+ATooSqc5HINm7sOOVGZiPIY61kgq/LLrtMASgmczAxgwkXjG2k29VoTGBhljMzkimMTebx999/E4pVkz2ja5pAlKCMfZKJZLYvj2VfBKVzUdaVGpAEi4xlJLM47KZh8JYwU3uFivMjUKUWI929RiOQW7RoMc7zUO7bPKhrsH9e00TEUPJvBJuMw+Tf6Tqm+5x9cC6///67qhpDoPjiiy8qMMrrJQClIDbfY3wmbcI4ytOnE1AmcbViADX75/jn6VxG0GDxXKz2D5xThh9Kv6SrnoJxRkXORaMH42tfLaGlf6zqnKpHr+yI6lwLgWrSrr1yaP47kgrZIDcEontDINsTyR+sZ03kA0cvVm3sSFGRoYRIiIARUJBoxhuASDGOcCsXAbDlYMFiTBHd8TyAjKQHUFQOXLqZaaikE1pfGt5/n4QhkcgtBBJBVV5qda6mqs7M++KxVY9eVY/l76n97q/5p6bqOfy7j9Bg0fH39wyzeAJg8X4ZgnKZ58osms82HxvE77//Q2a9tBRMVy42PtBfRDUmV6wJdPtyk0fdh67dABbfH6WqmJhvjAgWN27cJLciG3oGqoHchLAaxh8ShFHfkECRmcLsa/36DUhY+VRuv/12pRXIvvbs3SNzXp2j5HSY6csEDKNRfmbGjBnQT3xcAUCCs6SkJCUnQ+1CgjCKUBP4MiaSwJD6i9QmHDVqlPo7E2koLcNzR48erZg/xiYy0W/rH1uV3A7rI1NKhmLZbNRA5Dl5AIZM0DH0IZlYQ+DaCN6tGS/NUGXymFlNvUK+mFTDzG8jTpNAmECS8+fYdE8T7DK5ZfTox1VsI+3CKi9kQGkzuoz/yxtPxz9J5z6CBovnbjt9Zi1ZoAC70US4S46/uUhi1n+jAGNdZgtTO5ILO+ICS+AeJd9VCBcveFvMzPR/uuKdQGtiiUfRBrjQXcl8stY03MNgVl0QV1iMxTEdC6Nrm5bS5I7bpB4WMbfQMFO2t27aAlVYQINFx39EzoDF4zL1uftr5IY2ny0BVRZix1ev+hYC3F+ghnQhQJwfEl8YR0i9RYBFrDeKWbQCFhkXR1cttQfnz5+vGD02xtsx0YIuW7p8yR4+99xzKgaPzJoRg0ewSZBEgMe6xswyZnIInTUEWjNnvqLc0A+jCgob58s4xkWLFikJGIJFoxEoUh6H8Y3sj2ziqVPRSqyb82E9Zya/GI3uYGYtMz6QfRLksRGIUpqHfTALmf2wMR6Qfbz++usKALLcHl3XP/74I7Kn75RBgwYpwEs3OFlEJtBQGodVWV544QWVaLJkyWKA3Bk490EFLGkbyvoQLBvVWjSz6Pjn6VxG0GDxXKymz6lVCyjox8zBw4flxIpVcEl/LMXINHZHvI4nMrfhQcYqCq1DsI2FCMAsJHgsMgloQ5lItWL8u9AZLiVUtyFzQGjphIU6OxNB5WAaA7FQN77nXgkbcJG4BwfhS4J6g/Zg9mrVVHqwf8ACGiw63uhnwGKkTJ5+v1w39CIkU5iqitSkmSJoiuV0fKq8v2SdrF7+M4AiVQVMSR8MvHCBp6IbweIHcENbVHAhY7cdLtjh0FFs1qyFjHniKendp7sSgyaQVPHo6IeuVgpxsxoKAZ15Y0YxmTeydAScBF3oFmBxkaqAMmbMGAXM2BgzTv3FRYveU+wfQZrRWAVm3rx56lgykXRpMxOadaAJFmfOnAnQawKEbHTDjxhxs3qPfRpA8v77H5TNqOIyZ+6rSs7HPBmFbu4bb7xRsYoEjsx+JnvJkoUEf0zGYcwmQS1jKemupvv7JTCRlAei25pVYwiWCawJEClpwwQZwwWvmcWafKIdd64Gi46zre7ZjhZQDlQm0iCWJv6nn+XIJ2skY+t28UPyj6s3ZIIgg+NGEdbSWMFixDAWI2PahQGAcE3z/ALoNBagZnUOEj/ywBwwo9cNO/+m114lTYf+TwKgzejCXXRprKUGi3a8gf/irjRYdPzN/eP3vTJ9yhJoBcbLlGkPyP9u7C3ePjUHi5y5KSYcYv2RcTJr5geyZfMurB0IbSlm6T9PhLHkSMcuTRGzOFaV/jQHMzw3LS1dln+0XJ4He0Y5mIsu6itDhw5V7mdWC2FMIeMMWb+ZSSZk8cwbJWLIOlIjkICOOoAEsYxZJLNIlzLBHxvBKV3TlNUh+2cOFt966y3limYsIzUJmZlMsEhmkfGOM1FkoQuUNIxGIEu3N13YHJfJL5lQkBg+fITKfGVVGcZWEsgZLSEhCQBykLqmVatWKdc1wS6BH1nOp556SsUd0i4EoRTqphwPYy/JItLt/MEHS8FATlJAmsk2ZC9pL6MCjOM/TXqEc7GABovnYjV9zj9mASbRsExfKvTK4rD7Tflli+Rs3ylFCC53Z0ILso9ZXUYBRAQqAhIiwQWxinkFkgdZjBK4pAsRp+TRtLHUhd5XgwEDJbR7N/GBvpkzK6z8Y1emB75QLaDBouPv3C+b/pKZLy+GazNVHh99h9yGkpr+ASb3qD0awQ3By4H9UfIyxtmBDGl312AkZFCOK186d2ss7y56Gokh5RNcDLCZmpImP2/ciASWtarmM12uZBHHIsElAKoRzEgmyHv00ccAFl8uN2Uyii8j3pHuX8YOEjixMRuaII7MYHk39EywjktQO3mKAlpGo3ubYJEucYJLxggykYTAkQkxZA8N6RyeQ2aR56elpSowx/fokibwY5IK4xCvuOKKcmCRWd4U3WYGNMEiXddbkQnOCjV33XWXAouUxlHuffTFeEcyi69AJ7ghFCgMOR/qKBLwfvPNNypOkTqKBNHMqNZuaHt8ou3fhwaL9rep7tGRFijNrGCCSgEWrGzEu2TvOyBZfB04JJkQxy2AJIUrqxMwUxugsQBupDxUi3FuUF+8mjeTem06SCDkhNybR4g35HTcwSYyK5tNg0VH3rx/Z98aLDr+vn726U/y2tzlEo8klHvuHSoPPHSFBIegcLpdG6uIFMm2rfvk6XFvSlJiHpQGvAF8sgCk4IZWYLG8KLTSo8VaVISEEcbpxcfHybfffStvv/2WxETHqXhD1k5eunSpchvfcMNQFW/oYSZZRbBIsEY5GYJKilaTWeRxZBaNbGheKlUxZs6cLYuRqTxl6uRyMYsLFixQLu6HH35EgUWOQRkb6iuS0SPwNJJY2BfnzSxsgrqXX56h3NBkLkcguY9uc7q0CSbJUBotNTVNSdzQ/cz+IiIiysAij6WrnXGMtAvZR7KVBIszZryswCIZTtZ15vsEsn/88Ye6dlaXofucDKutmop2vfW6syotoMFilSbSB5zPFqDGYzH0Iotzc6BhmStFuXkIX4QEDoN+6HxWrmk0LOQIOFJuZje4ilxZK5sspCpZeLbg9vl8zXpu55cFNFh07P3Izs6XBQs+luUrNkhGqsgl/TrJlOl3SuMmoXYf2CQ2nS9ff/WHzJ65FECKCmEF0rkTwOLi8YirK88sMunjMGKpKZ9jYvnAqAEkbUDmM1m2Sy65RAFAxvWxFjJdumQAe/bsWTb3/fv3y+Qpk5WY9uvzX1fZySY39BLFBjJmka5lNs6P7CGB4YQJE1ScoCoXinWQxzJBhhnOdF2zP8rnMB6SLmGylowhZCylwd6REUxOTsF7s5XMDRtjHwnarrzySvWT7mGjRUZGAfBer9hLvqjz+Ndff4MNvUHVdeZcDWaRYJF9UlKHwJLaj8yQpkYkXdO0BY8huzj+6fESAsmhjWBnjYQau99c3WGNLKDBYo3Mp0++sC1gPymZC9sOevY1sYAGizWxnvm51Bkt31cWEtA2/rxL3l3wuRw5HA+Q4yfeXi7y0KNXyPU39AOL5XuW27KmCRKmOMQs+eij9fLeO58g/61YuvfsIO8snAjWqzxYJPDaitjp+fPflNfmvSph9UwAljqDBHJk6Zi1zLhGxhQyaYQZyC+9+JJKBCHYpPuZLmfGM9IFzPmT4ePxzCKmBiJBGBvfY5b09OnTIeZ9OVjH0Qp8UeeQoJSZ2Yx5nDRpkkpCofA3s5opAk5ms3379koHskmTxmoMJquwfCATa5iNzUbG7yFkX+/YvkONP3LkSMUuUiORbCNrWzP+kqwh2VQjG5p9TZ06DS74YAVqOTbBKeMSyZIyZpEMK6+XLm5mirMdOLAfbuwRKtmFckCaWbTX82TffjRYtK89dW/aAtoC/zELaLBorxteAmHrDICHKICrTMlIy5b9ByPluw1bAGDSmZcMzUNWS3JCvfZiuaR/W+nUuR3ASSBYKlfEx7WRevVDbCpXV9WMCaQSEtJkxUfrZNkHa6Vtu2by3mK4SC2YRTJ6v/0GYHjXvXLZpZfJLbfdrLKrN/2yUbmhCaroqmV/UVFRCtCtRblXJo4wgzg2NlZ2796tQBWrndCFSwBKKRm6lL///nvFTpKlJEPHzGTWlybjt379egXY6D4mg8dM45UrV6o4wfHjnwaYHKSOJ7gk60gvysiRI1RSDIEb58GMZgpjE6gy5pAajAR6ZDsZY0nJH4JbAj7O/9SpU9BHvA6JK90Vc0lASLkcaiVSZ5HnUGyb10uGkmwmK9lQyJvXu3HTRpnw9AR1DJNrCELXQw4tPT1DValp0aKFjlms6sP5D72vweI/ZHg9rLaAtsC/wwIaLNrrPpZIclKabN7yl8SeSpQilEMtpPg+EjGKnTzEFaUtVSGrYgjqQ/vQCVJYnt6eqoKQMzSy+vTpKS1bNVXAsabNqFp06uRpmfXKIklLz5J3Fz57FlgkKGIcH2svU7cwOxv1jDG+r6+3tGjeSgEow+VLEEhR7QMHDkp09CnFoLHMHd2zZNnINJI55HFMJCHDxz7prmVWNQEeARoZPrqXCTKzUAKwUaPG0gFKDqkoIUswx/7oOmZ/ZP5Y9o+aj8x6Zqwhk0jIaLJEYGpquoq39PX1AdvYRLmQjbKw/FxTK5ExlQR1TNrh9XCuBvvHRBcmw7Bvnse+eQz7J9BkPCT/zn6pv0h3OP/OmtJeXt5l96phw0bot6Gab02Z4Zree32+dQtosKg/GdoC2gLaAjWwgAaLNTCexanM0GUcW34+S3eeKQlqCj9mdSajbjrKYgI5moTzTaUyvVGak0kd9sqmVRnSmM/JU6clJztPWrdpomrPW0rnmKR3AGzBMuYD3HF8AjwCO8tjeblkIwkCeQ6P44vnnCmzauqP/RrlVPnTOMYYj4CMfZE95Fg8hy9zwGWcz+PY2IcBBnnsmYKspvd4vDEPdU0Arpwrm7W5GmMat9E435ijcS/4O+dVZiv0a1wj58++zce23ydK92QvC2iwaC9L6n60BbQF/pMW0GDRfredYKKmzZ7MlIlhNAFUAkVV970SyQQD4NX0Gi7k8417aMt90Pa6cO60BosXzr3SM9UW0BY4Dy2gweJ5eFP0lLQFtAXsagENFu1qTt2ZtoC2wH/NAhos/tfuuL5ebYH/ngU0WPzv3XN9xdoC2gJ2tIAGi3Y0pu5KW0Bb4Ly0gAaL5+Vt0ZPSFtAWuFAsoMHihXKn9Dy1BbQFztUCGiyeq+X0edoC2gLaArCABov6Y6AtoC3wb7dArYNFqsUzFZ9aTEyZ101bQFtAW+BCtQClRaKjo5XuHCtpGLIkep27UO+onre2gLaApQWsrXOOspITUuTZlMAnBw4MDCxXoNxRA+t+tQW0BbQFHGUBagJS9Jg6cRRDNnTt9DrnKIvrfrUFtAVq2wLW1jlHzaEMLHJhpZgod+IEjLppC2gLaAtcqBbgesaKGgSLLNVmgEW9zl2od1TPW1tAW8DSAtbWOUdZqQwssvwPSwTRXRMWFuao8XS/2gLaAtoCDrcAy7KxEoWfn5/4+PiUgUW9zjnc9HoAbQFtgVqygLV1zlFDK7DIzrkLZ/Fx7sBZ61I3bQFtAW2BC9UCcXFxCizWqVNHlVwzml7nLtQ7quetLaAtYGmBitY5R1iqDCxyYU1LS1NJLkxw4SKrm7aAtoC2wIVmAcYlcj0jSAwICChXk1ivcxfa3dTz1RbQFrBmgcrWOUdYrAwssvPc3FxJT09XsYvBwcHi5eXliDF1n9oC2gLaAg6xAAO+U1NT1YbX399fPD09zxpHr3MOMb3uVFtAW6CWLGDLOmfvqZQDi9x1M6YnJydH/YyIiLD3eLo/bQFtAW0Bh1mAmmO+vr5qo8tYRcZgWza9zjnM/LpjbQFtgVqwgC3rnL2nUQ4ssnPK5xAocvfNn4xf1Ayjvc2u+9MW0BawpwW402awt7e3t2ITCRQr04vV65w9ra/70hbQFqgNC1R3nbPnnM4Ci5aAkYsq5XR0DKM9za770hbQFrCXBRi7w9AZFxcXm4CiMa45YNTrnL3uhu5HW0BbwBEWONd1zl5zsQoWDcBIdzSRbGnCtMqUZtA4wSN/6kov9roNuh9tAW0BWyxAUMeMZibi8SddyoarmawivSDVWZfYn17nbLG8PkZbQFugtixg73XOHvOuECyycy7EXJC5mPJFsMiFmRfCV1FRkT3moPvQFtAW0BawyQJkDwkG+eL6xI0sASJf3MBai1GsqmO9zlVlIf2+toC2QG1awBHrXE3nXylYNDrnYmogXYJH/pt/40s3bQFtAW2B2rIAwSBfBIsEh4aH41xAouWc9TpXW3dRj6MtoC1QmQUcuc6dq+VtAotG54Y7mr+b//tcB9fnaQtoC2gLVNcC9HAYzfzf1e2nouP1OmcvS+p+tAW0Bc7VAo5e56o7r2qBxep2ro/XFtAW0BbQFtAW0BbQFtAWuLAtoMHihX3/9Oy1BbQFtAW0BbQFtAW0BRxqAQ0WHWpe3bm2gLaAtoC2gLaAtoC2wIVtAQ0WL+z7p2evLaAtoC2gLaAtoC2gLeBQC1QLLOrAb4feC925toC2gA0WcHTgt17nbLgJ+hBtAW0Bh1rA0etcdSdvE1g0l5RgpQS+tHROdU2tj9cW0BaoqQUMSQk3Nzfhy1HSOXqdq+md0udrC2gLnKsFHLnOneuctCj3uVpOn6ctoC1Q6xZwhFitFuWu9duoB9QW0BaoxAKOWOdqavAqy/2xcoshvk1a1Cj1p8v91dT0+nxtAW2B6lrAvDgAS/4ZLmPuxI1KLudS7k+vc9W9E/p4bQFtAUdZwN7rnD3maRUscqJZWVmSm5urqrUQINapU8ce4+k+tAW0BbQF7GqBxMREVSuaINHT01N8fHxsqg+t1zm73gbdmbaAtoADLXCu65y9pnQWWOQCmpmZqRZf7rbDwsLUjl03bQFtAW2B89UCXKvi4uLE29vbJsCo17nz9U7qeWkLaAtUZIHqrnP2tGQ5sEh3MxlFTog/IyIi7DmW7ktbQFtAW8ChFoiMjFTMIje4/GmtZrRe5xx6C3Tn2gLaAg62gC3rnL2nUA4s0u2clpamXM/BwcGaUbS3tXV/2gLaAg61ADe6ycnJKlPa399fsYyWTa9zDr0FunNtAW0BB1vAlnXO3lMoA4vcbRMoGrE/OkbR3qbW/WkLaAvUhgUY22PEWgcEBJRjF/U6Vxt3QI+hLaAt4GgLVLbOOWLsMrCYn58vHJxum3r16jliLN2ntoC2gLZArViA8YsEhtz0UrnBaHqdqxXz60G0BbQFasECFa1zjhhagUXKTzBGMSMjQ4FFJrXopi2gLaAtcKFaID4+XoFFPz8/FbtI2S+9zl2od1PPW1tAW8CaBaytc46yVBlYTElJUZVZKJMTGBjoqPF0v9oC2gLaAg63ANczsoiMXQwKCioDi3qdc7jp9QDaAtoCtWQBa+uco4YuA4sJCQkKLHJhpfyEbtoC2gLaAheqBbKzs4ULKcFi3bp1y8CiXucu1Duq560toC1gaQFr65yjrKTAIt01p0+fVsktDRo0sEnQ1lET0v1qC2gLaAvU1AJMcImOjlaektDQUBVeo9e5mlpVn68toC1wPlnA2jrnqPmVgUUGSlJSolmzZo4aS/erLaAtoC1QaxY4duyYks5hwp4BFvU6V2vm1wNpC2gL1IIFLNc5Rw2pwaKjLKv71RbQFvhHLaDBov3Mb9TgNnpETqTAJSXw7wOIO1kdiElFumkLaAs41gIaLDrWvrp3bQFtgX+5BTRYtM8NLikuQbJQoRTkFUphQTFAYonk5eTy4NfcAAAgAElEQVRLUmyGePq4S0AdH3FxdVag0dXdRdzwcnVzsVo9xz4z0r1oC2gLGBbQYFF/FrQFtAW0BWpgAQ0Wz914CiACHBIgZqTmyKnDSRJzNElOR6dKdnqeFAE05uUUiJOrk3i4u4mzu7MEATSGNQqUsKZB0qhlHQUk3T3dABydVYKRbtoC2gL2t4AGi/a3qe5RW0Bb4D9kAQ0Wq3+zi4qKJTcrX1JOZ8qeLcdl39aTkhyTLhlpOQCJ+XgPQLEQ7mc0o+42E4fY3D1dxcvXAy938Q30AmCsK50vaSrNOtXH754KOFbksq7+TPUZ2gLaArSABov6c6AtoC2gLVADC2iwaLvxCPhyMvMl+kiSbP56v+z97bhkJGZLbnYB4hJFuZn58gQQdHN3VaDP3ctVuaQL8oqQaV4iuZl5kp9bKAScxXi5uLgodrFOQ3/pflkL6XZpc6nbMEA8vNwY6oim2Ubb75A+UlvAugU0WNSfDG0BbQFtgRpYQIPFqo3HxBW6k+OOp8jGNXtkx7dHJCMpS0oA5Nw8nMEIektAXW/xDeLLU8UkmppTKeDDP5nswv/hbwXZ+ZKekitpSdmSFp+p+i4sKFRu6HpNg+XS4R2lS/9mEhzmKy6Ia9Tu6arvkT5CW6AyC2iwqD8f1bIAF/2ioiKbNTKN4+lKMtxJ5gMa2Y/GT2vHVDVBwz1V0bnsmy/jfWpGVTQf9sUvFssvF/7dWv/G8eprrYJ4KdqL51q+b1yzrX/nGDyHFUNYh9iWL0DOzxifDIw9GudglLWzZQ72GPN87kODxcrvDtnAdADDbd8dlp9W7ZKYyCRxcnESL28krYT6SmiTQAkI8RZnMIrqMw5vM4FfQX4RP/AKHKof/BcOIfPo5mFiHfnnQsQ7pgAwJpxMUywlgSPfa9E1XK6+q4e06t5AvMA8kmDEk30+f5T03LQFzlsLaLBYjVtzBtiIJCWXSHJqidQJcZKQIGdJTimWuNMlElrXSeoEO0tiEgTIk0qkLt7nKy29RE4nlkigP97H7+kZIok4pzAfix/WL2AJu7UGDZwhEuyYRZGC6tu2bZNevXqpqhVVgQVW62FdyczMTAV0CFj409XVVZV7JOhhvXD2y58Ecqzsw355DCv9+Pv7V2qb9PR0SU5OVpWBDGDEEwyAx5916tRRL7aTJ0+qqhsc2zweiv/m+eHh4RIQEFBuzEOHDqk5ck7m57DviIgINVZsbGy58XmdrBfM62ratKkSbjZvPCcyMlKBPzZDo49q+Z07d7YKyHNycuTHH3+Uq6++2qYsUM6ZY7CiCK/fsD9t3KhRowrtyrnRRrx3BtDlveH5FJ8ODg5WfZ46dUp9DqwBUeM8A6yby6Lw/rI/vurXr182N7s9BLXYkQaLFRu7sKBITp9Mle9X/CVbvjogORm54u3vKUH1faVeBJ7tENbTLsOEcDHnS9rpLElNyJJMJLwUF5o2JgpEcsOHRBdvuKiDwwMkqJ6Pik9U56sDRFLiMlWCDNnGHMREBof5yTX39ZReV7bCWKZ1pao1qxY/OnoobYELxgIaLFbjVmVnF0sSACJdJ2u+zJc5b+XJLcPc5cmHPeSXLYXyzIu5cv0QVxn/mKd8t7FQpr2SK5dd7CLPPu0puw8Wy/Mzc6VDKxeZPN5D9h0ullcX5Mmu3wulU0snadzEuWz3XI0pnXUod/FTpvhI48b2YZEsByBAuOaaa2T27Nly8cUXVwlYCAaioqJk9erVsmHDBvVvAhiCp/Hjx0uLFi0U4CCg+vvvv9UrJCRE/c7XpZdeKtdee60CJ2FhYVZNExMTI5s2bZKNGzfK9u3bFcDhuCy/xv7btGkjN910k3Tr1k2dv2/fPlm0aJF8++23CmTyS4iCygR9PPbuu++Wli1blhtr1qxZ8tNPPylQePz4cfHy8lJz6tOnjzz22GNKaP6FF16Qn3/+WQj22Dj+jTfeiHvRWI1vCXoJbufNm6fmTpvwYSQQ41yWLl0qvr6+5ebAefLa2NcXX3yh7FTVFx/tQJs888wz6lr54lj9+vWTxYsXV1ifncd89dVX8tZbb6n7kJGRoUAd7XnPPfdI7969ZcmSJfJ///d/6rpoN8vynQTPrNjk5+enzqXNjMZr2b17t6SlpclLL70k9913nwLWF2LTYNH6XSNQPLYrVr5esk12b45SYC4Q4K1ByxAJQUwh2T/GHLI54d9ZqblyYm+8nD6Rpv6uPtuWe170UVzKbIe3CJZGbUOR6ALAKKbdtrObk+TT3R2VInFHkiU9OQcniFx1T3e4pjupWEaOW9VzcyF+DvWctQUcaQENFqth3Zi4Ylm0PF/88R3eq6erPDU+R07sL5InnvCQ0U94yjvv5Mubb+TKo496yKhRnvLcszkybXqWvPCij4wb5ylz5+QBUOTIlGmeMvpxT1n4bp589lk+vsg9ZfBguEnO82YwYQSLZKXWrVunWCVbG0EazyVgJFj59ddfKzz18OHD8uabb8off/whBIM33HCDPP3006pMZGXto48+kjFjxijWa9q0aTJ9+vQKD+f7r7zyigJPc+bMwT0bZZN7/eabb5aBAwfKnXfeeRagYx8ffvihpKamyr333isvv/yyAo1VNc5hwIABaj4E4daYOoLLX375BZ+vR+Whhx5S87XVtUxQ9v777ytAS8DYvn17BfQefvjhqqYmn376qfzwww8K2JKNNRrBJm1IlnP06NGqT/M2YcIEdT2XXXaZzJw5U7p37172Nq9l7ty5snDhQpk4caLcddddNl9LlROu5QM0WDzb4AZQ/Pzt3wAUsbnycZN6zUKkQes64u3nrhJVVAxiaXgIM5+P7YwBK5hc5hGo7DYaYt1NOtSTxm3rIMbRlASjXM0U8Ia7JjkuQ07uT1BZ1oXov9917eSGh3pLaOPAKje5tfwR0sNpC5z3FtBgsRq3KC2jROa/kSNJ8cUy9TlvmfhMrrz7Zq5Mneohzz7rgy++PJk8ORvgzwtfngCLzwEsTsuWocM98EXrJR+vKARozJZr/+cKcOItXwEoNm/uIj0BPOPRpz1c0cRuERHIDvS0vxuaDBMZNrJyZIq+//57xRrZuksnWBw2bJjs379fLrroItm8eXOV1iegnDJlipw4cQJ26qkYzYYNG1Z4Htmup556SrlQed5zzz1X4bFktGbMmKFc5O+9955it2xpvIYnnnhCgTrLRiZvyJAhClyRCSVrSDausmaAcIImzqMitztBHsE2wwB69OihgCPd4rbaf+fOnXL99derL2iCac7/jTfekLZt21Y6P17Ln3/+KWPHji03FoHel19+ic/+s9K1a9dyffCaeB8IMLt06aLu26BBg84a5/HHH1fjP/DAAzYBdVvuT20fo8FieYsT+B0Fo0iguOfXKJWpTAYwvGWwkr1hTKJ5rDKFtel6PrIjWlITs2x2FbMP9t1lUHOVPW2wkcbz4ALdxcwUbOj3nZa4yBQpQAb1ZSM6y/UP91GJL2y2Pju1/ZnS42kLnG8W0GCxGnckPbNE3gA4TADD+MxUT5kwMVcWL8gHIPQAg+WNL/o8gIgsMGBeACpeZWDxxpGeMm+ul6xaVgDXa5ZcN9xd5r7qLV8CLBLcHTpUJGvW5Ntl4QoIKJGVK/3gFnStxpVVfSgX5sTERLnuuusUWGnevLm8+OKLyiVqa1LK3r17lVuW8X9VMYvmMyKofOSRR9R5t9xyiwIndO1aa2S7CFLI7E2dOlUdW1Ejy0bmjyCY59G9aksbPny4Aou8BmuNrN+qVasU67pgwQIFHlk7uKJGVpFzJlNJVzkBoGUj+OLDymPItrZr106NQfevrfbnfSM7O2LECJk0aZK6bgI4MnyWbnfz8Ql4//rrL8VomjOZdFEz/pOA27Lx88JrYt8EkgSLZBgtGwE9QxJuv/32s2I6bbkX58MxGiyeuQtkDKOPJMrnb/4mW9cfVCCuafswqQ/XMyVwiouMTBWcw8QzAEcmrDDW8OhfsZIOsGgriOMz4ermKj2uaimeYCvJVBpJL2Qenckwwi2dk5YHD9BpOXUoCX8TufqeHjL41i7iH4ykGnvs0M+HD6Geg7aAgy2gwWI1DGwOFidN81JgcdE7eeXA4pgx2QosTp58hlksA4sfEixmy3XD3BRY3MC4x7m5cN+5IP7NGXFhZBfPnRHkF3QhAsJnz/aWZs3sCxYJaMgw0SVM9yUZNLoVf/vtN5sZITKLBIsHDx6sFljkLVq5cqWKDSRYIQtFoGetmTOLVYFFgl2CRTKL9gSLfKgY90iQS9fs119/XWEyCe8Z4wEJQAn+mPRjrRHY0S1PNzwBIwElgTNZXltd0Vu3blXXS9cw7yHvB5NrGBfKfsgSW2tkdxlfaMn+MW6SMZQPPvjgOYNFAl+6tgl+LROAqvFo/qOHarB4xvwU2f568Tb5ceXfij2M6FhPuZ7dPV2gjVgEsW1I3KCkH7OZyQqS/eOaRwbw8I4YSY5Nt4lZNJhJAr72lzQRD2Y7AyAWFRZJdkYeWMQiBU49vN2gt+iqxmX/sXBzewFYDn/8Yrl4aHvxxPuaXfxHHx89+AViAQ0Wq3Gj7A0W136SJ1+sLVDActCg8ztmkS7QK6+8UiVWXHXVVQpokDFas2aNyh62ZcGtCVhk4ggZuyNHjih3MQEPM6Ut2/kAFjknuqrXrl2r4hWZ2EMwZI3FIOgmmGQyCOP2zJNAzK8tKSlJ9cnEF7KPvB90yzMzmufYYn8yiwTZvIcHDhxQTCrdyx07dhTGF7J/a43ubiYekd21FZjayixW4/E7bw/VYNF0a1iy77d1B+XT+b9KYkyaNAVQbNohTAG2jKQclaWcmpAtxUh8oes5pIG/1G8erMAbGccDf5yS+Mhk1VdVn2dDsqohgGjT9vXEzctFlQeMxRhJMRkApNh4I3M6EKUB62EM1pXOSsuVA7+fxPvp0gjn3TlpsLTu0QCfaTtKUZy3n1I9MW2BmllAg8Vq2M/eYPETJMu0aessnTq5IOmDlQiqMZkKDqX7pWtXF7BE9lsAjZg6MnF0KxIgkk0iSGQSBzNtbQERNQGLZNbo9iSooduScxk5cuR5CxaXL1+uEjc4b8blMQHEUo6Hkyezx/jN7777zir4NY5hJjbdwU8++aSKxWS8YLNmzRRTyOQfW9xpBIu0G+8fJYIIwHkf6Uru37+/zJ8/X4Fay0ZmkWCRyTC23Geer8FinMqQ5z36LzS1RiCTefUcbCw2RUr9ZkHSonu4+EGuJu10tkTtjlMgrcwNjXWKwtsEi43a1hW/YC9kTsfLSfSRD+aReoiVAUal9QlGst1FjVG5JUCyAQSj9sRL4ql01JMukhLK6ZS6uCmZ06JbuPjX9ZHk6DQFSnk8mcURT/aXwFDK95y7R+e/cH/1NWoLaLBYjc+APcHiHLiK16zOl0Isenv3FMlnnzJmUe2pqzGjsw91cysBCPADALU9S7mqASkF89prr6n4RMa2UQ6FgI2uabJbdLcSRFS14NYELHKOzMol+0atQcbeMUHFsp0vzCLnxXhAgjwmutDdahlnyS9YZn0zyYSMnzUwyX6YrMO4Rya/tG7dWvbs2aNCAHg+9S4ZClBdsMh+yWbyvhJ40qaXX365vPrqq2cl5GiwWPkToplFkUzUdP7m/e2ybskOsIbO0gqMXVjTIJTxy5ejO+MkHpVbGKNY9jmly5hC92D1CCybIqu5ACDx4NZTSlibAmWVfab52fcN8pIOFzdVN+coMqkTotOpq6NApCEab9q4QMYKpQBb9myoGE0mvETuilPxlLeM7S/9rm+v5lzV+lXVOqnf1xb4N1tAg8Vq3F17gkXGLH4OsPgqYhZDw5zEz9dZ8gtYaeTcawxwt+0NqbqFC7ylZQv7xCyyT4peDx48WDFbdHnSJTp06FDZsmWLtGrVSsX7UXevKsBiL7BIkEqwaC1u8XwCi2QBly1bpj5hlPSh3I659AzlY3gMYyspmG3ty4r2J6ijTM6KFSvU+XFxcQokRkdHq590K9PdXdWXnTmzaHzs6Y4eN26cSloi4GfyC0G4eUKOBosaLFZmAWYh7992Upa/8rPKgm6OyinNOtE17ArdxNN4JUh+HquqnO3tYH1ngrsmyJamSzkKzGLc0RRTZnMF8duGyDvHqIvqL9EHk+B+TgRbbnJfWyMJ+bdmXcIRPxkCYfB8OQRQGguXd++rWssdz1wmwfV8q1y/qvFVoQ/VFvjXWUCDxWrcUnuCxXmQzlkCncUffiiQu+93l4v6IRAbVVewYT5nbpH6tplZJdKmBWqteteMoTTMQkDz+++/K+1AMmDM8KULk3F4lGHh4kw3KJMzqnJR/tfAIrPH//e//ynmlXGe1Dmk6LaJ7ShRbB7jACkvYy3+ksfxGNqeckHUM2Sje5PJLnTJU++SiT/Mzq4KrFsDi+yPCUeMByX4Zzwk5YauuOKKsidDg0UNFiuzABNKvlz4B1jFbRDI9pRWPRuoEn7JsRlg/GIlLSGz0qQVAkYmmkR0rq9c01F/xymmsqJqKwSS3gEe0rp3I8RCZsvxPacVK1nh57+0prR3oKe069tYfAK9VGzjQbijOe7d0wZJj8GtVFZ2VRuuanxd6EO1Bf5VFtBgsRq3095gkRqNzQHsBl7uJocPFEsJmEWr22Ib50h4yOoGF1/sCpemfWIWmSnMzF4mt1Avj42AkSCSrBYXV7KKjLljBY7KFlt7gUWCJVZ/qakb2lHSOea364477lCVUFiNhS5pSg7RRgTcn332mQJ7dClXJG5OCSC6s999990ybTpmDTPWkVqLbH379i3TrKzM/hWBRQJXVr8hcGV1GjKgtI1R8UaDRQ0WK7PAyUMJ8tHLPyNW8RgYxfrSrCtBn7Mc+ytOTh0g42eqjV5ZK0QWM2MLyUomnEiVeFRgoV6j5XmKVYSrOaJzPSTGeCAWMh5MYZ7qusLPfqn4N+tRM0aSLnKes/93JNREJcvld3ST4aMvFt8AzyrnaeNS/I8cRtc812XawZZSrP/IJPWgF6wFNFisxq2zN1hc9HauwCMiMSkl8s2nBVKcx3ibakzI8lAsih4e9otZNMSbCR7IkNEFzexd/qQo99tvv63i58iWTZ48WcUTVvalUBOwyC8cunTJgHEhpE4gE0gsW3Xd0NQItLfOovmcCBDpMicIY2UZahVSooZ2vOSSS5SotVGz2vJaeM27du1SkjW33nqrktjhPSHwZHIRk1XYL+NH6eZmVnNl9q8ILHJcxqEygYi6kPyyYdINtRHZt86G1mCxIgsQoGz5cr+sQmJLVnqutOndWBq0ClESOIe3RUM3MVsI0mxh7AgYw1uEwCXsJ8f3xavyf5bsIgGkX7CnNAUopQwOq7SUgGmsCowWKyVwUQCzfb8m4ouEmuMAmof/jJF6YEEffmWIRCBu8kLOjObGkhs7rg/cwFekrFCDbxh96n/YAhosVuPm2xssLluUJy+/kacAYrAvdoNwQzOw+1wd0SWFYP3cS+SLj32kXduaxyySwaPrlLFxlFlhrCABDAEL2S3WdCbryJ9kGemurqzVBCwSFLF03wcffKAqjxAoEWzVBCwymYP9MIGEOoPM7LalVSXKbdkH50tXNGs+s04zgR4TW5iVTDavIn1DglgCYmorUtaG98OQDKH9Cf7oimY1FmovvvPOO5V+KVcGFjlnxi8S9DNLmlVkmP1MBtfQWWTmdFWhBsa162zo/0Y2dHZGrnz6+haV3BIS7q9cw0FhPnANx8sxuJMpp+PiapvMAwW9mWhCd3QOgGfsMbKLZ1hJvs/Yw6Ydw1S4TuyRJGg3mpi0qsAoPS5sLkhwado+VCIQ70gGc/9vJyCpkycPv3y19Lmm7QWd6HL06FG1MWXIChUTWDteN20Be1lAg8VqWNLeYPF9lAfcsKFALh3iJu06uIg3SvQVqQXx3OINuXlOSy+RoVe5St2QmlCUJqPQBU1JFYJA88QMw2RMdGG8It9nVvTq1avVQlXR/GsCFhkjSeaSDBhlaFh20Fqlk+owiwRrBGMESWTVyFpWxVDw2gkWOQdr5f4sP04Ed88//7wCcgR4tFHnzp3Vok7wW5EIN8EW6znTBU37WnNTM9GFLmwmwLCaDMsv8j5VZP+qwCLnzio5vDaGFZCdYE1ngllK51AE3JrNrT1CGiz+N8BizLFk+XDGj/Lnj0ekWedwad6lPphEQZ3nWIlGXGAJ9BNteaaMzxDjEQNCfaUBKr6cOpggaWAmVaECrImsNx0KmZw6jQIkBkAxA0LebKzUUlUrxYpqY94A7GWrXg2V7iITXeIASq++t4f879G+qFvtUW6+/Bxzg8wNJa+DAIy/s/wo1z8+a/SscCNo/oxyY81zGJpjuRmkq5jPNvvj80+PAY/ncVzf+B7/zfWCfdLzwDH5nDMOmnMKDg5W3h1zIXtuQBm7zNAWhpGYeyx4HtcLxkCTeeS5VF+oaK0gS8n58zuA8+Tm0fIaeR3sl3NnPzyG1xsVFaU2tfwuMEKTeI08lv0xeY428/b2VkSDkbnOJD2yobSB0Sd/57G8dmrL8ljeAypMWGu8J9w8M0yH18dzaS/+nTbk+kibc2yj8TrYP+1uXAfH4NwtG5VBaEdeB9dCbvwrWsOr+kxeaO9rsFiNO2ZvsLjwrVzxC3SSu+72kOOniiUdtadrUn2K2YDZuSKX9nWRoBrGLPLBYnk+JrUwAcP84TJMxoWHlVXoXuVCQWaOmb0VfTmcK1jkIsGMa4Iusmwcw5rGIudVHbBIxpSL6yeffKKugcCRC1ZljWzfzTffrBg9a8ym5blGIgtlaQhKKT9EoMsyhGTxuOhba1wsmdjChZfHWatuwgWQ8ybo5aJIu7BsXkX2twUsci6MX2T2NZkKJuYw7pILJyu9aLB49t36L0vn7PolUlbM3oTM4iQktjRSGc0EdVGQpjl1KFGKGXdYDdFrpZ8IEzdCiUBnuK+j9zOTupCKOKoSS3OwjgSJjGnkOE5YMKuGimdqUTPDukHLOtKyRzjAQzHAYjSyteOl4yURcu+zl0vdcAAosyxsgh6qQVA3lc8gn3lKVZFtZzUrgosmTZqozTI3dgRqvAY+O9wYMpyDYTzmjWCDgv1cU7mWMFSFngcCOJbVjIyMhPRZJ6XRyXWA53MtZjgIgRSfbwJBbjqZ9BYREaG6Z8ECltgkSOP6wmM4d1Zuong/3+eaTRBFFQsqXHCzab62ECAytIjXt3///jJAzD55LYyP5rzoYeB1MJaa8+XvHTp0UOsQQ2v4OzfELEfKfjj+jh07VH8EwhyXUmLr1q1TawptRi8Lj6fHh2CcjePSrrQXwTCvnfJt11xzjbI5gS8br4vXSVtyY0svDIEc58v+ufYR4BleGsZj8zuOHivalcl9HJPzJhDl/LjetWjRoiypk/bjJprj8D7QbtxQc02nPc+V5KkGBPlHD9VgsRrmtzdYZMxiOmIW/QOc5Ov1BZIEVpAL5Lm2IvRViMX52899pWO7mrmhuYOi2DaBAhNbrLkfDVkXPjDcIXIx4SLDZu3BMa8NzWO5QNrSKNlDeRfu/m677TbFyFVUGq46YJFjjx07Vi1OXOjI/lVU79mYJyuocNEjmOJCYkujnRir+PHHH6sdL0Hdtddeq5JdKgJfXOT5JUG2kJnS1uxpAHrW66awNufOha+iZitY5ILO2EVqMPILjYsnww3ohraVJdLM4r+fWSRbt/Gz3UqIm4CuHWIBmQVdgjWI1VqO/hkredBZdK5OljH6ZHyhT4AXkmXCJOFkmsRFpip3NN3P1FZknefsVCS1KMLRtvWyBH3Sdc1s69ZgFcMwT84rEkk4R6DRWLdRoDw+7zppBCBpDm75OSYoItvOzSVBATdwBIjc6PEZJJPFv7GiFdcTgjeugwRu9IawtKZ5o/rAtGnTFGjjM8ZnjeCOQKttW7jCAW64tpDx4kaQwIbghOCPAItrH4EqQRhBDedGkGWARQIibqzJ4BHkGnXq2SeZOm546UEgy8ZQE4IxPue8Dspz8Xhu7MkuGo3PPcEXARTHI1DlNTM8huCMjUCZfRIo898cm42xzwRj7N9otB1fnDMbr4khT6wfzxe/K9hoI9pk586dCjizkW2lTTgPjk9AT5BIG/I8sphGI9jknAgEGSfONZfVvyj9xnlTVWL9+vXqHrMfo3HN4/rLdZ7rKvt9/fXXldYvGVKjkSShd40SaEYCqC3fCRfiMRosVuOu2RssLkXM4sIP8yUjuRjB4dhRl+lo27YAnjV1uHz8vJnZ6i8dayDKzQWSCwpd0AQf1uh4Y2wuAGSz6CrlYsKdJh8ua6DCYBa5UJFpo2u5qkY2jq7Qb775Rj28lImpDNBVFywSwHGR4Q6Tixpj/yoKDOdixUWGCwgZt+oAJ6O2MgEbgTK/BCpKbOGiRfDNLxmyE9ZYXcNuPI47bN4H2oUsaUXsqK1gkX3zC41fOJ9//rlw48AEGybR2Np4DfyyJCvNRZS25ZfSv7H9V5lFxhBSLueT1zYrKZs2fRqp5BRWaclGzOFxMHano1Iha4O4w9IkF1vAnar7jCWwMbQXA+p4q9hH+JrBKtZTFVoIRJkRXdXzZ9SP5jx5POtR04XdEtVcXN1dEUvppNjPozuiAcyKZfKykQqgujifibFkHwRqZPCpakCQxHCVAQMGKLDDzzmBBtk0iuZTcorrCdctrhPcZFmCRb7HDe//s3ce8FlV5x9/SMgOgYQZ9hZFxC0q4qCOumfRqlXrqFq3de9dba2jap24579OXHUgyhDBPZC9VxII2Xv8f9/z5sY3IYFMNHCOnxjyvveee85z7n3u7/yeBRDi+WCTitmYxPtYNzCBcl38s7Fg8PxQ4hSdA6Bk486GDv0JwOJ7Av5g07CUAGRJf0UhAEApAAm9CegCOHEc7CGgCQDFsQTHEUDIcwrYq6+xfkcffbTLRAFo49+wobUblaAYC3WeQ6IAACAASURBVIwg5UyDtaivX94xyA8wCljkXRHemDOyDvphHKwB4BZWkTWB9QsapmHGFw5Q+Q5ZYNlBZsicOQcR5EGuWurd0wDtkCXIlvVlXQHQrBtrz3HoRoAxgZIQGZtz82CxEaubLTPxAw8W2pq0Crv6+ji78qoiG/9IiR7IGD388brZi6VUCkS/x7l6zzffXKjvCuyocTF27z3x9spzpQoYyLdDj42ye/+VYM+OL7b7Hym2g+VjOGKYKqC44JZmNClYNkennBIj/5KGOZXXdzUSPVM3GBZsQ0ENPMAffPCBY514eDAPo+TqaighWDCUJX5/7GDrazBlKBoCQthV4i+HEgEYbag1FiyiOCmZh9Jld46yRgnVbsyTIBjGhbmdKOHGNnwcYQMA1JhRwhNfh/fFtVDGw4cPd1HoG2qYVlgjXjrsonkpEJRSV0Opo/AAgA1pmH0wJXE8G4IgwXhDzuUYxoFiZs0YHyB5c2xbKliErXv1/mn26gPTHFM3ZKdeKqkXr3J7UkLyDSxQNDNgMWtNvhUp7UNxoTI+CEgSluxKD7AnrmdfzHEJyos4VFVXysRathfQKy0sU0nAVa4GdKhKS627KVCfVXkVwZwwidSmjkuQr1r3RAcWE5Ji3Yn4L6YryGW+orZz5b94xePH2XDlYQyPiA4HiwR+AbAABbWBKubbf/3rX45Ng4HiWYS1Y/PJ7/DGRoznEEDDOZTZZCMG4AAw0gBxbJL54TkCeNXeNAJyuBbWDo7h+aK0KGZajqc/nmGuVdez9/HHHzsmlI3gqFGjHIBljugfdBOfATzRkehhmMQgDRLXRU8S+Mh3AYiD1eRzQBnPRbDZZE6QCehAfB/Rg7CBzJOGORn9CiGAeRwwS5+AWxhbzsOnEICMDqYB0tBJbJhhcBkbAJHjMQ1zLmQH7yf0JA3ZoFvZ+KMrAX9cG5CKrg1SmgE8GRssMVYtTO3oMlqgl+kDFylcBgDysM6bc/NgsRGrGzCL6asq7Iab4+yqa4vskX8XCxBG60FjZ1SshzRfu8F4BxZvuqlQn8vH7aQ4gcM4e+4ZgcXLCuyY46OMCi6PKM/ighUVdtstcda/d6R2SCFtVx0PTX1TlyMsNEjnShP2mftTCi+MPbdimaI7yo0jSrvmxjYeFEysmH1hqFAwmC54GFAc4SZTFApmYY4HhBAgwsOMmYSHEPMIu3CAJnQ/fj4cjzLlAaU/jmOnjKINfIN4qNk1QvsDVjHX8hBC9TeElQgHi0QEsmveWCM9Db4z7FJRQPi5sPNEscCwMsfAh+aMM85Yr2zfxvrne+aHyQOgiCJCYdZuKCfMNfxgmmK3jB8TsmIs4S8oXhS8dPiB1cW3FOWK/HlhEJ3OGrDzRSlzHKYrXga8HDCfsL4wChtqnMs4YC2R7YZawLJwLTYGyBNXA2SKMoVZ5H7i7/pKGzZElr+1Y7ZcsFhp/3fvFHtNYLHnwBRXC5r6y0RAOzCn/6jTXJBX4tLgFCpyukSAD19DACWpcupM/lCl82IF8FKHpFiyajdTpg9zNOAO0FhtMgxTc0EtaAAiTCaRzwBFglYSxHzGJsY4NpHjnC7RT1Zars2dudyl+DnztoNsj8O2rpGcOzBD80yhpwAnPLu1dRG6EyYPkMamFrACs86ztiGweM899zjACGuJDkVn0gAisHxYIHi2cfWpq6G72NDB5MFiwiRSEpSCCWx8sV6wked5D2f30CXoYY5H17H5DfwPuQ6bedhU2Eh0CBt7xoMOoTEvroerEvqRvnGXgYUDTKM3cb0BkKLXeN4ZD9/x7wDEwjoiu/rAYjAudBXmX/y38eWmBeZ2ACG6iTVBv7B5phIVjfcI8kHnMkb0KMCaZxYwTWM8MMJY0tCr6CyYRFyGYDwBxIyRVHG0wByPzFkvgOzmpM/q068eLDbizZOr6igPCOAFzOLFlxfZs48WCRTG6gaNt4cfKbLLLi20y6+MteuujVNalkLd3AV2+B9i7cH7Y+3/XlF5t4sL7ZAjouzBB+Ls8YeKrb0ioFN7RNjMGaV6qAQIpWR1j0oZsqsyOQMT1UyUdIX8OrRbL9CfOgaf8RiZrfM1pggpQAJjovV3cUmFXXlZnPXt03hmkYeah4pdHQ8eCpndGQ7NOFKHR/txLKZbTJv8xuckSDaNSAEhKDgAJg7BABq+pz/6QTmgwKD+MfPwMKJgMCkE0XE82JirG9NQGviP4LeCGbWuXIx19YdCZNeKcmEXyTgBNShbxsUPSgMF1ZSGouIFwK4WX5u60lqgqACtmOmRG8oK9oHk27X9RukLMM1Y2VkHPpzIkcbxKD/GzZqinAHu9Mu5yB4lF7yc6psTChqfHuSBM/6GGvcEPkiwBmwMuDbncR9xTYAsvkAwuE2VY1Nk39rnbKlgkXQ0r8oEDVhMHZBcDRbLZHbmfgeQuGeZ/7As63+YpEmIXZRf6upGEwBTF0FIup14JcmOT4p2IA/9BqNYoDQ3pNXBN5sWfi7XiFDqHY6PVTAMORXbx0gPUkI1SA6BTyQ1qRmb9GhWWp4Di9npeXbK9b+zvY/d1qX6CTZmzAOLCRtbgAObuEDXhd9XHMeziL7hOBhFgBgWkY2BRQAj4KQ2WAREAsQAi3VtLrk+zxjgB7M05m4YP54vNphsltEpbBp59tENAchlfsiBjT5MIP/G5YW5opsBZFiBAjmw+QsHf+hlroeOxfLD/LkuugI2EjMym0xIAvqGucN6g06l8RmWIzbfjL0usMhY0X2AN/QWZATXw8echg4BnOJHCCjlGDakMJSBfoH5QyYAQ3QQYBLLECCb4MygBfdqMLYAWNMneg/dxbslMFEzNsAx+hO/STYH9UVot7b+2VT9e7DYCEln5VTYIwKHkyeV2W57RNnb75Xa91+V2157trcxe7e3L2aU2eRPy22XXSP1ALa3KZPL7NPPymwrpcU5/NAoW7Sw3Ca8U2Z9+0fYEfp71vdlFt8lwoYNkaP1/HKb+FGZLU6rtD8cFW3DBrazV18rscWrK+30P8XagD7t7MWXirV7LbNz/hpnQ3XO0y+X2Kxvyuz882Ktd68Ie+L5Ylu9lH46CKxVO0A2eIY8IDB7tVM9oJAwgYTvpjkWcMDDVBfjx3d8HgC/DZmy6St4uTR4sPUcyAPNjhjQidkARqCxDUd2HgzmjTmJ3XVD8wtu7FrszGFT6wpsQQaYfGr7TPJZ7RcUyhYwWZ8pG8UYpDtqCCO7oXFv7FrBuRyH3FG8dfl98j0Kn7lsyA9zYzL8rX2/pYJF7tcNM4sCBTInF+YHzGKxFReJWRTzWK5qVQStOIYwPLVs1b+Jco6JbW/dByYrb2OiY/vwV1y1ULkVC0pDMLEu44nOh1EkX6MzQcdFCTxGi1mMtTiZn9tHNZ5ZbAhY5J7ETAt44f4GLMJwNYRZBCzi9gNYxIRK4zkCLAZBGPX5IQfVrNicEU0M+4W+YrOI/oP9gjUL9HDtZyewRsAcYs6GbUT/Yz4O9zFGBmzCqTrFNemT64WDRcyz+JYDCPHR5ntIAtYYyxDMJZvvgIjAggWDyYa0PrAI4UB2BggGxsb1kEsAFmEaGSumZnQ0G2SuEwQfQkQAFLHqAJz5HHYTAoOx0jgPPcrv4F0U5LNFh+IagJkbiw8y4v0QBNtwPu8I1p1jNudE6B4sNuLNszpdpoaZ5Za9NpQclp0sLCCMYFmZEsrK9NFeGK3237rP3c44UjvZMuezU2VS1u+l6mvUbpG2/TaRdvUVhfbMKyV2xtliJi+LtaeeLrZHnyqxsSrfd+2VMTZJwPMKsZkHHRgp1jLOZv5QYXfI1L3rzhFiMONt8pfldpt8JMc/liDTcfOioRshlt/UoQGzCFPYVLD4m5qQH8xvXgJbLlis32cRCwlMIImv12XIYqB/47Po/Bkb5LMYiogeosjlcrGRIT9CpaRRsEtupqrCuI1oHbdGlctO6KUPcBTorAKMHbskWHcxoPFJsoLANop0bIjPIgEsBKugU2DHgkCI8KsHLjxsVDGZBmZcWCnODXchwU0D9xjYfXx5A7AI0AsiagEj+CtiaQDoBKU3a88YKwTMIqZRGDOAEWZomD+sGPgA4nNXV55c+gp8EPHFxMwMy0eDIYVJpF9AFkCJfmAROQfwR2UpAHHALIaDRcYFWAQQQhzAzOHLjmwYCyAOxpTrsultClgMqlhhYYE9pPEZ48b0DuDDRA3DG0RXY61iXFg/HnvsMXcOrj6sEyxm4KPKeWzoSZWEGxZuPWSoIDsF64dFDcAZRIxj9me9kP3m2jxYbMTK5snki5UvSubhOQtwpq1nd1u7T+dwHWqBfsOE01Em5sfG86CYXXhOjN10vdiwfxVbvxGRMm8rCnBJhd16U5GtXFSh3VO89RsSaccfV2CzfiiVaTFRZsRoO35cnn34UYlMqB10s0fJxy9HQDJe9PiWCRbJx4ivEAwpYBEfIt+8BFpTAlsqWKw/GrrCiuSnuFQ5ElcraTdpdUicHVgaNpYYMYiG7rOVoqFVDWYR0dDSl4NVNzpzVa4ScqvetDbnIb/D+lc25OsdAo0AB/weuyrAZeD2PeXLqGhoAVCioed/uUKApdyuf/4EG6Ro6Ig6oqFxHcEnEWBHRoTaDSCJiRrWC70DwMDEigmYz8JdeDCBoqMw23JsuM9iABYBaHwHgANYAnDqsm4EEcwAN1yFYP9gz7CoENiCiwoBfHWBTQAdvpL4IwfmbMzeNNhBTKv4bwMgMZPj7wzjScPEjZkaYBYEuISDRSwIjAFTL2CQBhuJWR4XHMAYmShwYWK9mwIWAXmAbUAdbCGMJ/cEwBSQh8yRNWA28HHF/x2AC5sZvBswJwN+Afj4HpL2CLYSgI/5nO/YIMBw4s4D+wuYhwkGRNM4DrAI4NxcmweLjVzZH38os4cUwTxfAK6oqBml+aTEEuLb2bzZFXbsH6LsBkVX33Rdgd39QIn1Fcv4zH/ibP7CCrvmauVizJB/x5uJql4QYSceXyCTdZko9ETt0qK0I8rTg1eq9AQdpBDaK8o2R7vL+C2aWUQJoJBQtKR28M1LoDUlsKWCRUBY3XkWVW1EdZvnq4pLsUzQjcqzqIXixZ7QKc4GjFCqnGVZCmxR2T8l0O4zrKtM0h1s2ex0y1kbsIsNC+QLz7NI1HbqoBQXBEOeRepDp/RItIsfPNL6DO1aZzQ0IAwAgS8gARMwZIG7DowTPnOwZDBX6B0AEsdhjgVUcDxgLygtCrCkT0yXgEVMojCIAViEjcM3j9Q5ZBMAeJFBAWBDA7QBXjgX0ydlS/GVBNTiM4i5Fl9l0sPAiuFziUkaAIV88Smkf/zTYd7wWwSckveR+dCYH0wdQBLTa+DHhz86YwWsAdJg2fguHCxyjaBgAyxi0IiSxgUFk314PsSmgkVkC0DDHI2JuL4UPYEZnusDnvFpRCawkjRcBwimYRyMLWBYAZ6wlJAPBGcyF3LyMnfWlmNpsLqsQX2+pa2pfzZV3x4sNkLS+QUVdu/9RXbtVcqCn9zeCvNC+cCa1GAbxVBG6CH7299iFVWm6OlrC+1uVXXp58BiQg2w+OYbCdZVfokn/7HAFs7zYLE+meOvglmG/FjsfvEP9M1LoDUlsKWCRWS6wQouc1TBRSCv0RVcpFN7CxhGy2dx6SyVfpP5miCVKAWrDFaOxDxFVq8SY0mkdTVbuZEFrs7PV08Fl+F79LczbjnAuvTqGCovWNWCABeAHQALMIDpEV86QAOgCJMmgRyADXzXYBUBcwBATMEAEbI6EAABywVDx/noJwLYYKSICibPYMBMATYBc4AhTJuAFa4HU4l/HSCPTAVsigGIZBvgPoTpgxWkT8ApwR6wjxwHYAX8wKoFFWgwvwJYAU+kNIOpwy+xdn7CQB6wlpijiTbGjxEAGyTW5rqYnZEDcgNwYRYnLVAQGBK+TIBbgCgN0zTzx3wOOIYRpcG+4rfJ9wSrIF/yUtKYE/KBEYQlxQWJeSEHQDnfIzv8OZkbY+Jv5gjzCPgD2HNuXY154HvK2hFEg6kbBrl2Y11gfzFFt5Rve2vqq6b27cFiIyS3cnW5fTqlTL44lfI3UV7EphOLzi5dKZ+Zr8RU9hFj+Kfjo2VyFlh8UGZoBxbj1wOLMIsnneDBYviSsbvjQUb5YoZhx0u+MEwwtZPhNmKp/aFeAg2WwJYMFlu8NrTAV1LnBOup+s2rF2ValqKUA0BYKnAIA5g6SN8JLGYrf2NDknOzkEH6sabUhsZnEWsFgAUwhukWsIbvHgAEMyjmTYAFwCF0vcpqHzeijAGYnM/ngEk2swSiAJYAikQlY0oOSvdh5oTpI3CDXIgAVUy3AUMWVCMJTMWwdYAifCoBSeS7xScyMCETpcy/Aa4AXAJNAHqk+QkPOiGim/kBaAHBgF7mx6YbVg5ARB5EGE7kwhi5Lg0wDJgLD8bBzAz4JKIZAMgYuB5yAlzi/4ccAcCY7fkcphMGj7kSPALgZgwAZmQZpMFhDMwT0AngC0obch3WAxM6rCsgj/nQAOOAZ0AooBl2FhkDeAG0mP/ZEDBX/D0PPPBANy98Hkknx6aA/jmOzwHPBMAgk829RrQHiw1+JYTS1BCfkiQfw+WKWs7NU9qHOr2sN94pSgOfxfHPlLgUOWefHmO3KYn33Q94sLhx6f1yBLtWlClKBoDIzp3dJTs9TEK+eQm0tgS2ZLBYoNyJr/57mr331JfWuWeSbbVbH5mKE2zJj2mu8go5F0lF05AG8Gsn0/CA7XpYiaKmV6lSC2l4guCQUCWWChsk30WiW5bLHM1xDakPjY84jUjp/sO7uWsQfPPz50stX+l4zv77723UISq1p4CY2lkfAEWYgQFfsFqYTwFBsFc0QAugpq6IZRhCjsWMC8ADUMBYBdWbggwBMFacHwSicB5mbczbXBOzJ0COa/IdY8HcDGAJ2CwADAAIYEWFkeBzfPkAOMwDEAowoz/AWrgvZbBGzI/jAYsANI7hWNhH5hmcw/UAWEFkMEAUoFU70wP+iwBKACBj4JjA5AuI5l2IzAGkgDuOpU8+o09M4UFaNuZPf24txZwCFAkCAmAyryBzBCCYlG+ASFL0BOATP0veGUFNadaE6zEPfiNbZMNckW2QbYJ14tokBOeHuTMujmU+9ZWfbch931aO8WCxkSv11VdlSp9TbOlrKi1jTdPBIsxirHwW588ps+P/GGM3XBdrN17nmcVGLoczXeAszkONbw47Xxy28c8JGrtGUlOgOEhlUVeFlsZe1x/vJRBIYEsGi7xEp0342V5Wfeh85T8ctltf6zW0swJRcmyeKqOQ7BoA2JBNdblyJ3bv38mSe3awlXPXWl6mgilc7uxfzMKk2yFKesD28mdckmVrVuQoB61yOm5k0069aXQuuReHq4Z1YkqcLfkhzfkr9lD1mbPvPNgGbNujhr8i61s7zyLAbVOkRwG0YEom9yum1o0lz2+NpxFAFORmbCkwxLzqi8xuyhyCXJH4FQbBOWwuArAM2xgE5QDu8FekGlV96d5Y77oAdPjYwhnlpoy5rZ7jwWIjVi4vv8IeUz3nK/5WoJ1FI07c4KGVdtkV8WLC4uyGa/BZ3LTMYlDeiIeLnS1KAX8Vdk/sXjHtbqwGa0tJoin9sNvGp4UxsqMFJLJrDW/stjEhYKLGjFQ7SW5DrovpA58Z5ITfEL8390bVGpzXUbLs4MkRCSOyOUf8NWVNt2SwiLyWzc2w5/8+yb77bKFqK6fawB1SleMwwhYqeGT5bEUuy8y4MR0CCExMjrOBI1NtrQBg2uJQUEvt83iZl8u803frrtZJ1WIW/bDapeih1QtIq8r/kYSbwJahO/dyicF/nr5c18m0/U/e0Y67cLQlKhdjXdcLz7NIehvAYkPAb1PupeCcgFnERPprgcXmjH9TngsYRD8T7INZua6GzsLMj4/m5m4ubi3Ze7DYCMkuXVFuU6aXWWVxpcVEN2y3XH/3IYfHyUqyTZLuM1XP+dfwWQwi4wAG+HaQooGoNkwRMHH4muBLAghry867+BjhUI4jOJUFGtNIl4EZBj8XXhSYUjBtnH766a1aD5QXI+vAbpiyWgC21n5JhcsFExEAEV8pfnCE594APPr2iwS2dLBYIOA14bEv7N0nZ1pcIvWce1k3sXWkuVmgiOjsjF/8Duu6bwCFBK8AFEnEvej7NMvLDlVyqut+d9WtVCt6+Oi+YjOLdXzI3F0vIHWkYqWScotVHN3PRVpj4p7zxXJZd6Ls1BvG2s6/G1qjzF8wTp5Bnnc2mZguA2axtZ/DIM+iB4sb1zRBMQN0PJtbfkN28Dn+m7goEcVO+iB0qG9Nk4AHi42QW36BKmyU6AbsFNSOasTJ9Rz6xEslRhnBP4+LVo3oX89nEUdjIsTYxZJXCioePxvSCwCQiKrbFOaX5ku07h4wRQMWMUE3hlkkcSy5tUisG14VAMdq/CIpmddaLYgoJEKQKENeVq39kqprLqT5wCk8qJ3dWvNtq/1u6WCRiOefZy6zF+6cZAu+X+V8CgfKJzBKJfeW/pSunwzlWiytE8wBFGH8eg3tosC+brZ8ToYzQWOS5vP6GmwlZuMeg5JtxbxM/Sjyuir34noWaZJWSGUPEBjtPayLWMUSmztjua1SAM1uB21lJ1+9nwucqQtsspnGnxDQhvmUgAc2zRtjSpt7L+NLR/UTLCdc02d1aJhEYWSxJAV+jbyzsIZs6o12w0bbto7yYLGR6/XDrHJ7+f9KrEQAL0+pc5rz8sbnet6icvvdAVF23tkxdvMNv47PIqCEfFEAH/Js4QSMORpnYVgt8ovBMAZOwY0U2W/icGqbkoursWCRCEcYRRjXIMcZEyKTP35ErV0PFOWHLw7+mL8Ws4tfKEARx/DNOY9YU2/ULR0sIjeYQIJc3n3yKxckgqm3e/9kV/95wTerLW2JgkGkZ8JBFkCRoJYeOm7A9qnqpdL5OVKvmYCUDQGyIBfjtmIKAZWwi+nyYXRBMvq7urwdJmj1RTLuIbv0dom5ScfD8ZQBPOFvY2zPw4evF9gSziwGzBV9BgEPzdH7DbnPuCbsYhAp/Gs9+w0Zqz9my5CAB4uNWGein596tsRuUYqbbOm+UtU3bVqiRVLvtFNyUuqUVtp5F8YqQasCXFyexU3rs8j0UUzcCNTVhEXCVIv/H2CRgBF8AAGR4cwiypqEpigxFGeQTJb+ggg/2Dz6xlGaoJOg0W9QfomUD6SQCG8oSMwImH/wLwGs1dXwIQTk4msZFKgn8pDPMJUSuReMmbEAFql3SqoDfFtIr0A2/g0p4lNPPdVVASB/Y7ivHjt/XmbhLzQiCNnV4kODySNwCg+i/YJcb7wEMOuS7odj+BsgTl8cQwQi/w7qcWOKZmccfi1kyBxItQFgpfJAeMOxG3MM5yEHzDFBgylB/jAlgFFyj+GfWl8DLJKTDLBI9F/txpxJKUF/rHPtTQXy4HrcJ0Sob+hajXgcfzOHerAYeuYX/ZRmryjQ5bvPFlmqajoP3qmndegcb9npBbZYvoVrV+a4WtGCcqFa8O3bWZc+nRyjSP3npT+nuyjqkkLVT60V2FJ7sd0zJVAYAqUpynlbHLqG/B1LFUEdlI6mSkuHLvE2SFVbkuTjmLki22bL/FyQXWSjjxxu4y4ZY526bVr3jt/MjesH4iXQCAl4sNgIYZFncfwLSk+giiqHjiUTfiNOrnUo9aJjYtrZ+JeLrbeSbf/tvFi75cZfj1nE3MGLnnxi5IwCIFHeilxTJEkFlARgBYqf2qGUTcJcTUAMvjwkO0WJw+IBLklnQL/333+/M2PSAG0cy/m0ILksuRFp+Jxg8iHRLGCQ/GCAG8YFsMFX8I033nCmGV5QmMdxWsZcDqAhjxdJWgFaHAcTwPeBGZrcW/ga4rT+3HPPufQKxx57bDVjUHtFSR9BvVcAHeYMEtLC8tVuzOeoo45ypmqAJNn8YSMBpIybOqSUxaKiAnIFfOKQjcyC0mCMmTkBlEkDBKuLLEi+S3BOkBqCVBEk/A2S+uJbiOM9+chYG8poAfbJowbwRqbkoyQHGvNBZuSgBIgD8mCNOXdDYLE2swizCohkg4FJnnxxOJnj+8rfAcAHYHJtSqQBFLkfaGwQNhf/IQ8WQ3cOfoOfvzvHXr1/iq1ZmW39VYGl/7bdVVovynLXFtpK+QlmZxS4+tBU1OusBNg9B6fIzzHG6Y25M2UaVv5EBySxG2+oSfdWtKtwASsAQRJ4E7SyauE6W7s8x8qUkzGyfYR1EgjtqWMSFDyTr2Tes6cvc6C1z1Zd7E/X/M62EtgM1Z32zUvAS2BDEvBgsRH3B+X90jPlKB1r1jWlZRTMIy8UW4GS2J/xRyXl/pXyLKKceYnjswiQg/HCXxF/PRg7QEnAvgFMAE/UwiSxLGwRn5HmAWAEUAOsUHpp4sSJLlEq0cr0TcAMAAmwBgClcR1AB+wggTQAGfzzACcAJwAgCVU5xqXpUC1OANfIkSOd0zlsHmwXSW35jog3xkHjOK4PaAUcwixiag+SdZPgFcBIP4DP+hrjJvE3wAeGjkhoKhMEgAggTNJc+oHFo9E36XoAfLCcgFUCRDg2yCXGOJkf8iJam34Bd0EFAuaIvyTyAjACJmHxkBPglHVi7bg2c0JOnEu1CYKVqNZAAwwyDuq7Ag6RC6CbNUX+XINNQX2tLjM08mQtuT6yoC9YXSoiEAwFUKZvZE4+OHJhwjji0kDiYFJdAGY3h+bB4i+ruE5JtN8ZP9MmvvSduzco2ddLwCw6NlI5EctV/q/U1WGOEqsYqzQ27aPl/ycdQqDKvC+VtFlArkFVWaoinBM6xdq2YwZYXIKS1YqNxNeRutSlyr/YXkEzBLBEx0U5c/i8L1e6MoRxHaLt2AtG215iFvm+tU3Km8M97ufgJeDBYiPvgYXLymWKLrYfZirZrPKHNb2FTNgrVlXY4UdFtrSeZgAAIABJREFU2wViFm++/tdlFmGJMI/ycnc7fYGk0047zQFDmD9MpiQ35SUPKACI8cOxgBPADoAEBo1amfwAEgIzLGZrgCbJZukHNopEp7Bu+P8BIjA9wyQGwSSAC1g0mDgawBPwBzMFSAka4wG0AoSCRkJbTOAwpQAZgAugKIiGJnk3QBjwRY3TDTX6hvHD9AugxewLm8c4TjjhBGcKxrzNcbx8YA8Bi1RnABQCAjGBP/30006+QQP8UU4K8AZgZryAUoA47CD98T2sHf0CLLku6wRAQ7ZELFMajPnB4jJvApWQFcdgxgak4mIAO0xeSsZE7Vp8ELnmhnKL1eezSH8wibCoNMzNBP0gG2ra8j154gCvQSAQ82UjwHpvCKA2/bna9Gd6sPiLzIlUXjF/jb3+4Oc24/05zi+w//Duljqks0Bbe2eGpjlTNP/pePTouvR8l/Mwd22++64hAM6dK/Zwp98PdQCQPIqU6qvKv+36gMEsEkBdIhP5cgXOEDPz+9N2tv1P3MGSUuIbdJ1Nf0f5K3oJ/PYk4MFiI9aEaOgXXi6x668rsNUrQhF2TW7oTCmydmLLrrgqTibdXyfPIuMPmEWCP2DnYMdQtPjF8aKnKgpmRxgxGEiCPgBCMH0ADY4F5GEmBTxhsgUkAcQw+xJJjE/jjBkzHOiETQuctzHZYsbGJEqJJRqsFeZpTN+ARZivoB4oQBRwgk8g/dMAlwBQxhGYs4PP+Q0jRx+AKTL7B2ARxg3gCXMH4GtIA3hhGoepg3llfgQEwaTB9GFypuF3yLjwBwRkIyeimmEyA/9KjuN4xoMc6A+Z8xlsJEAPME3/gEX6AITBogJawyspIEPOw6QOMAO0MdbgpQvo5Lr4FQLaYX6pl8qah8usLhkA5gF4rFt4gAtrAoAOB4u33HKLA4sAUT7HfxR3hfA5YyoHCHszdEPuuLZ3DOweUdGv/+dz+3HKYosV69dn627Wc0iKMxe7/NhViI7fVHjJW1coM7SCW9JD92yDwKLOxcS9/djBDiwSle3OrXJYjFSgDf0un60IazGKsI37jRtph589ylJknm7INdqe9P2IvQRaRwIeLDZCrhlrK+ze+4tt+rQyO/zoKMsvDDlrN6WhJFOSI2zCm6W23faRdu2VYhZ/xWhobgSAAwAK82UAFgEEMF2BGRSzL1VQMDHXlYk/YBEBg4AaQA4+jBR5B+gBYmDR6mqwbxzPtQAbsGAwcfjZBWAR/zsACWbsACxyHswizFZ9wIfUQBwPu9cYsEiOReQCOA0a18EvD+AWgEV8LAGi9aXfAAzWBRYB3MgeJhFWFkANEwoQZA3CwSLHIgdM4uFgMRgXLB/+mZjlAdm1W7A2yAtwj6zxjQT887u+xvpT3xUwGx7gUhssAo5ZG4A/64cfJC4F9A2Q3lybZxbXX1l8BhdWAcYfpi6RmTjKegzs7EzS8QA7sYIwgTQXuax7e7HyKy6bqyTeStC9sdQ0YE3O6btNd+ur8n1RMmfzfARAM0JsZebqXFv2c4arJlMmP8k9D9vGjvjLbtatb6eN9r+53qt+Xl4CTZWAB4uNkBzR0CtWVlhcTIR16dpOZaYacXIdh4pcsdfeLrVC+UKOOzKUZ/Gfqg3df5tIe+Y/8TZ/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/pg/IGPaDhYhKHE9xHzPkwvf/NypG/kD1sH44vZmO+DxvcAXOQIiKcGKmZoPoMtJIjm5Zdfrvdu4TuALEFL4VHVtcEi80D+RDsDFgmSwlUAgI6pP2iAWlhqzO64ByCf8H4beNv+Zg7zYLHupQgA4ztK1v3D1MUOHHbq3sF6ySTduXfHkMmYes9Vkc1F+SUhFnB+ZlVNaEKia/WtPkirw31PcAyMZVyiNlamTAL6DzaxpLDUVqsCzGr1k0PJQOnpg07byfY9bjvrWnVdzyr+Zh4fP5A2IgEPFhuxUOyGS5Qu5823Su3hh4r08m0aqxi6JNvqCMvMqrBDjoi2i86PtTtulc/iv4qsU79Ie/npePtpToXdonrRxbm65puJltglwv58cp4tVW7G997rUAUWc6vAYlIVWMzWCzqhwWAxSPwMiINVBAgCwvDBQ6ECLCj5hz8jII3PYIsACgA4XviYOAEpRx99tItgJuk1PnQAR1Km0B9+h4ATInk5FuABA4UZE4CKvx/+bLBRgBvAHyASFg1wiU/h5Zdf7oDoBRdc4AAeYC1Q+lyXMQHkAJwALxhKktkCxOgH4MnYArBIUA6+lvwGENb1AgGYEagRzIfrEBGNHyEphgDQgB8Ca5AddUcBP4BrUg7hnwjwgzFkXIAzAGX4tYKIZcz1zC9Ig8Pn+B0SvAJgoy8AGb6dAFGALiwwoLdDhw6ObcXcfswxx+je2MPJAxCLKRiTNGmC6I/P+cHXkbUAvGLqrt2CyHYitgGfyI45MHb8TZEJ4DPwE2WzALNLMBNrBZsKWISZpAINgJz5YX4GZANecQPgHiL4hzm0xebBYv2rBmBMX5ZlH7/4rU19e7YilossPinWklMTrceAZEvqTNoal4LRAcOSglLVky60TAW65GYVhlLtVGXZDtLtxMsPMqVnR0vukSCzNgx8FUmpPtatzgtFXStXY6HAZ4rA6SGn72K7HjhU1wr5KHqg2BafMj/mX1sCHiw2cgUWKcCFkn8K5lPJqWaARSk2wOY0BcqMGB5hfxBgfOCxEpuq8n9bbRVppx4fZelrKu1VmamXriy3qy+Kte7d2tlDT5TY19+X2x3XxtrIbdvb1bcV2dffldm9t8bZsKGRdvxZBXbdJdE2fFjDmMWgQgFADXACWwUzFOT943vABi9+QAXf828+wy8PcyYsHy9+UssAHgBPmFEBkfTDOQGbBmDkewJj8F0LUqgAHOmX/ugbpgnmkj4AQHxP6hXOY6yMEZABmxY0gBzgk3M4H/86/CgBdDB0/NAPybV5YQBGGQP98Hldpi/AMmOGZWXc+HMyH8BoeN5JmEvkEYwdYBcUs0eGgCvGjRmXMYW/sHgJBrklkRNz4jN+uDbj5DxkzHlcB6BHfxxLVHbgA8g4kQHX4zwAGKl56As5cG7w0HMscmLudVXnAZgCMjkO5pJxczz9AEJJU0RDfsiOa/IZfXEcIJm/GQeyZ+xsQvgJ/BUB0YBj1rqtJh72YHHDSpRNdo4CV2Z+OM8+efl7W7lorbWTmTguPto6dkt0pQE7AuQUrOI0qnQjaXhKBTRdku1qsBjyEyeoJUrl/hwzqcPLdOw6gcOMZdmWu6bAisUs8t1gVZL5/Sk729CdelVHSzfVbaiRrwl/uJfAZicBDxYbuaQwi8JDAkP42jTy5FqHc77ewXrRmyXEm2XnEvCguqcCkYn6GzN3vr4vVRmrTkriLT9wy8mT2VK1qVM6tXP1qTPXaTyUIExpZ9FRCjRJr7Dkqu8aMroAlIQDpXDfn6CP4LjwnXkQjAF4CAdtnAPwA1Dwee1IW/riXI4BWISfy3ecx29AGb9rjyecaajNEnBsYHoOqi0Evnrhc+Hf4f2E/12X3ABMAGEAW5Bsu/ZxgTkY0MO8nC9WEJpZdb3g7/rYjfCx1v537TECJAMQWHssAUBlLKxP+Nz5DtnTAgBa15w5zgUgqA/3Dq8CsEHy8A3Jr7bMg4AmZBcOCllr+murQBG5eLC4cU3D/QCIW61KLp++8aN99cF8F/mM13eU3HoSO8UrabZ+FKGckBzrKq0ENuhqPVuVLofPS5UKJ2ddkWWvLXAsIn2XlZa5Z66HknTve9wI237MQBfIEqm+PJu48TXyR3gJbEgCHiz6+8NLwEvAS6AZEvBgseHCYwNSqDyIK+avtanv/Gw/fb7EsYFFMj9DK8Ia8kPKnajo9i5hdrSCYyrEMpYUh5jGIlVrKVFkM+UCiYBmo0HEdZfeSbbTfoNtx30HOd/EGOVXDAHNZu7qGz49f6SXwGYrAQ8WN9ul9RPzEvAS2BQS8GCx8VIG6BHQQhLvH6ctsVkzloX8FFVjuiCnRN+pLrJS8GBndrWe9V8FOXfUSL9D1Zc4AcrETnHWZ0hXG7lXfxu4Xar+jnV+jJihffMS8BJoOQl4sNhysvQ9eQl4CWyBEvBgsemLDlNYgn+ifghoWT5vrQtQSV+RJdAowKjvMTFjRo4R0xgRHWHJXZQZQjWlu/dPFlDs4lhFAGJ7RUJ7c3PT18Kf6SWwIQl4sOjvDy8BLwEvgWZIwIPFZggv7FQHHEtCwJG8iPyNH2JWRr5L3J2UEuf8D2ENKRNIbkV8GzeWk7FlRud78RLYsiXgweKWvf5+9l4CXgLNlIAHi80UYDhgDAsIcx+TV5EE3rIq12da9mxiy8nf9+QlUJ8EPFj094aXgJeAl0AzJODBYjOE50/1EvASaBMS8GCxTSyTH6SXgJfAb1UCHiz+VlfGj8tLwEugpSSwycEiCXrJuUZJs9q5+VpqUr4fLwEvAS+BTSEB8lVS4Yf8kVQLwn+O9DBez20K6ftreAl4CWwKCdSl51rruu2UlJVmGRkZLiEwVSPCkwW31oV9v14CXgJeAq0lASrbUJ2GxPNUsgkSsXs911oS9/16CXgJbGoJ1KXnWmsM1WARxUrVBnbiAEbfvAS8BLwE2qoE0GdU9wEsBmUk2RR7PddWV9SP20vAS6C2BOrSc60lpWqwSP1Y6s1irqFGrG9eAl4CXgJtVQJpaWnO7EwNbupdB8yi13NtdUX9uL0EvARqS6AuPddaUnJgkc7Zha9Zs8Yp1dTU1Na6nu/XS8BLwEug1SWwevVqBxa7dOni6mwHzeu5Vhe9v4CXgJfAJpJAfXquNS5fDRZRrNnZ2S7IhQAXlKxvXgJeAl4CbU0C+CWizwCJHTt2rJEc2uu5traafrxeAl4CdUlgQ3quNSRWDRbpvKioyHJycpzvYkpKisXFxbXGNX2fXgJeAl4CrSIBHL6zsrLchjcpKcliY2PXu47Xc60iet+pl4CXwCaSQEP0XEsPpQZYZNeNT09hYaH7PWDAgJa+nu/PS8BLwEug1SRAzrHExES30cVXsa6Sc17PtZr4fcdeAl4Cm0ACDdFzLT2MGmCRzkmfA1Bk981v/Bc9w9jSYvf9eQl4CbSkBNhp4+xN2i/YRIDihvLFej3XktL3fXkJeAlsCgk0Vs+15JjWA4u1ASNKlXQ63oexJcXu+/IS8BJoKQngu4PrTGRkZIOAYnDdcMDo9VxLrYbvx0vAS6A1JNBUPddSY6kTLAaAEXM0SLYqYNpFSuM0Dnjkt6/00lLL4PvxEvASaIgEAHVENBOIx29MyoGpGVYRK0hj9BL9eT3XEMn7Y7wEvAQ2lQRaWs+1xLjrBYt0jiJGIaNM+QEsopiZCD/l5eUtMQbfh5eAl4CXQIMkAHsIGOQH/cRGFoDIDxvYunwUN9ax13Mbk5D/3kvAS2BTSqA19Fxzx79BsBh0jjINkC7gkX/zGT++eQl4CXgJbCoJAAb5ASwCDgMLR1NAYu0xez23qVbRX8dLwEtgQxJoTT3XVMk3CCwGnQfmaP4O/3dTL+7P8xLwEvASaKwEsHAELfzfje2nvuO9nmspSfp+vAS8BJoqgdbWc40dV6PAYmM798d7CXgJeAl4CXgJeAl4CXgJtG0JeLDYttfPj95LwEvAS8BLwEvAS8BLoFUl4MFiq4rXd+4l4CXgJeAl4CXgJeAl0LYl4MFi214/P3ovAS8BLwEvAS8BLwEvgVaVQKPAonf8btW18J17CXgJNEACre347fVcAxbBH+Il4CXQqhJobT3X2ME3CCyGp5SgUgI/PnVOY0Xtj/cS8BJorgSClBJRUVHGT2ulzvF6rrkr5c/3EvASaKoEWlPPNXVMPil3UyXnz/MS8BLY5BJojWS1Pin3Jl9Gf0EvAS+BDUigNfRccwW+0XJ/VG4Jkm9Diwal/ny5v+aK3p/vJeAl0FgJhBcHoORfYDJmJx5UcmlKuT+v5xq7Ev54LwEvgdaSQEvruZYYZ51gkYHm5+dbUVGRq9YCQOzSpUtLXM/34SXgJeAl0KISWLNmjasVDUiMjY21hISEBtWH9nquRZfBd+Yl4CXQihJoqp5rqSGtBxZRoHl5eU75stvu3r2727H75iXgJeAl8FuVALpq9erVFh8f3yDA6PXcb3Ul/bi8BLwE6pNAY/VcS0qyBljE3AyjyID4PWDAgJa8lu/LS8BLwEugVSWwaNEixyyyweV3XTWjvZ5r1SXwnXsJeAm0sgQaoudaegg1wCJm5+zsbGd6TklJ8YxiS0vb9+cl4CXQqhJgo5uZmekipZOSkhzLWLt5PdeqS+A79xLwEmhlCTREz7X0EKrBIrttgGLg++N9FFta1L4/LwEvgU0hAXx7Al/rjh071mAXvZ7bFCvgr+El4CXQ2hLYkJ5rjWtXg8WSkhLj4phtevTo0RrX8n16CXgJeAlsEgngvwgwZNNL5oageT23ScTvL+Il4CWwCSRQn55rjUs7sEj6CXwUc3NzHVgkqMU3LwEvAS+BtiqBtLQ0BxY7dOjgfBdJ++X1XFtdTT9uLwEvgbokUJeeay1JVYPFdevWucospMnp1KlTa13P9+sl4CXgJdDqEkCfwSLiu5icnFwNFr2ea3XR+wt4CXgJbCIJ1KXnWuvS1WAxIyPDgUUUK+knfPMS8BLwEmirEigoKDAUKWCxa9eu1WDR67m2uqJ+3F4CXgK1JVCXnmstKTmwiLkmPT3dBbf06tWrQQltW2tAvl8vAS8BL4HmSoAAlxUrVjhLSbdu3Zx7jddzzZWqP99LwEvgtySBuvRca42vGiziKElKiYEDB7bWtXy/XgJeAl4Cm0wCCxcudKlzCNgLwKLXc5tM/P5CXgJeAptAArX1XGtd0oPF1pKs79dLwEvgV5WAB4u/qvj9xb0EvAQ2gQQ8WNwEQvaX8BLwEth8JeDB4ua7tn5mXgJeAiEJeLDo74QtVgKVFZVWUVnhfMyU78QqJYl2taTRTj5opEPBvMhv37wEakvAg8Vf/54gXRE/PMv8Dm88t+7Z5be+qKs0468/Az8CL4HftgQ8WPxtr48fXStIgBdKeXm5FeYXWE5OjuUX5FlJcYmAY6XJX8IiyJXHdfWb2r9xcfHWSdH7MbExFhkZ6UFjK6xJW+7Sg8VfZ/UAhTzHZNcoLCy2jLVrLCsr08pKtQEEPFaUu+1fdHSUxSnzBkFI8XGxlqJnOUoJ1NvrWfabwF9n7fxV254EPFhse2vmR9wMCfByyc7OsbVK4VRUVAihaBGRYg7bwRxGVPccMBUcz78jItpZB9UA7qL0KKR88uxEMxZhMzvVg8VNt6Buo6ef0pJSW7s201asTJN5bL4tX7nKZi9YZOV6pstFH2IxqFSkemV5lFVGVbjnNSoyxvr07WYDBwywPj37Wq/UHpbavZvFJ8RZTFX1nZDxwFsQNt2K+iu1FQl4sNhWVsqPs9kSKC8rt3RV3KDcJC8dWMKExARV30iyOEWzxoh14DNasSL2+aHaUL4YyOKSIgcso9pHWa8+vV3FDg8Ym70km0UHHiy2/jKyYSN9x6r0NEtblWGrVq+yTz793JYtXywGsUIbuASLVQWdWIE+OZXIMiArgf4r13klFQKNZQBM/a7UD6ZqrAaJ8bbjsK1sq6Fb2+6jdnGsI5tCDxZbfz39FdqeBDxYbHtr5kfcBAlUiCFMT8+wDOX55MWDSaqrWIWOHTvWAH2BX2K43xMVOjgvOytLL6xyl4C5d98+1iGxg7VzLxfftmQJeLDYuqvPxi4vL9/mi0F84523beXyTCsSsyjIJ0Yw1hI7JFqsnueiomJXThbmMVLPZWT79tr8BT9Vfov4KGu42UV52jCWWX7GWksQSLzxmqtswID+3izdukvpe2/DEvBgsQ0vnh96wyUA0FslUxU5PmEFU3v2lB9TnOtgY4ErAXB0rGTGGucjlaQ+evXp4/wYfduyJeDBYuutP24gq8Umfj59hk2c9Kll5+RZRFScRUfFWlRMtNxHxCISqKYflX1whR5g/MvKxSSWFltFeSjYxbma6Lsogcec4lzn09ilY6Ktyys0KQW78crLrX+/vlVgsfXm43v2EmirEvBgsa2unB93gyUAM7FSVTZgB2MVsNKrV29L6pjU4PPDD1y2dKmty1ynjyptgBLLJwo0bgxsNulC/qQ2IwEPFltnqWDxV6xcaR989LFNm/GlidZna2cR0Qna6CVYmZjBUrH+0WIXyxXMgttITHSMA4wlpSVuUxcZEQpIC/kdy28RM3VEmRWX61wdg26I0s9t111rPVO76/hf/JZbZ1a+Vy+BtikBDxbb5rr5UTdCAvgdrlq5wgrke9ite3f3wwulKa1A5rBly5YZtTJTU1NdwEv7qKb11ZTr+3N+exLwYLHl1wSgN3v2XJsydZrNmDlTrGCMJSYmKntBtkXHd5CJOdpFQlM6NpQQx/RZhBjHGMcyVgg8hlJeyQe5slzgsYzkBnruoyy/vMDiFSENeCTIrby41G697hrr3SvV+yG3/FL6HjcTCXiwuJkspJ9G/RIgoCVt1SrHLvTq3duSU1KaJa6FCxZajszaKZ07Ww8BxmiZw3zbciXgwWLLrj0gcP6C+fbo40/Z0qXLLUlBaFHySWwngEi6m1KLcNHQmJX5u0RgDxM0wWeAzHbCh5HtqnwVNbRysYjFjpUEUEZaXn6WxcYroE0sZKn8HMv0/d9vus56qLa3txK07Fr63jYfCXiwuPmspZ9JPRJIT1ttq1euVoqMBOerSAR0c9rK5SuUtmOtC47p0VNgsSrtRnP69Oe2XQl4sNhya4dZeOmy5TZx4if26ZRpYgKjnX9wiRjAYrGF0fq7UixjYWGhGP0oRTDHiTUUcFTaK6wFBLiQK5XAFkzWcI4VAoNERcMkRkZGmHhG+S5GytfR1E+eC1r7x623WPfuXTyz2HJL6XvazCTgweJmtqB+OutLYOWKlbZazGLHTh0dWCRPYnPasqXL5Le41jp1SvbMYnMEuZmc68Fiyy3kGm3CXnt9gn33zTfKlygfQ4HDsuJyBbVEKN1NpOXn5lmc8p2WlRULC+r7KH1fFvJNxAxdkFdglZicI9oLDJIqp9JK9ZvAFrJiRUREa3NnLlG3jNRWmJttuYUFduftN8utpGd16qyWm5HvyUtg85CAB4ubxzr6WWxAAgBFIqFDUdCpYhYTmyyvcpmzFi5cpFQe2da1S3fr3qOHnOajmtyfP7HtS8CDxZZZQ1JUffDRRPv4w4kuv2n7uBiLjoiy4lJVYhFFGCkmsUzmZ0FHUJ9jFtvrN8Es+B6W6LtKHduzR6rMzIqUriRUWuyiQqYrIyqsnVjLoqJSW52x0uJkjo5VZaZ2+r6ivNiuue5q66Fn2edObZm19L1sfhLwYHHzW1M/o1oSyBRbAVik9erdy5Xua2rLXLPW0pQQmBdU7959rJP8H4NE3k3t05/XtiXgwWLz1w8GcP78Bfb4k89Ylp7XdmICXQQzgSxVtdvbR8c5s3JeQb5Fy/xMMEtJcaH8FMssLibKksT0d+vaxcbsPso6KS1OdLSoxHJVZhLjSJBLcUGxZStA7cuZM2z58qXyh1wq4GnWUZvHm26+0bp0SanyWfS5U5u/or6HzU0CHixubivq57OeBPBvAixmrVunSOhuYhBSmxTBDPOxXCboXNWTpmZ0n/799TvWS3wLl4AHi82/ATKVjurd9z+0KdO+UPBKkSoqxSvFTYTS4YhJVM7E+AQFpERGW0FRvhXJ7NwpOcWZpNdlrbPuXbrYXnvtYSO3HW79+vVRku36c58SPEN/s36eZW+/9bZKBC5w6XPuvO1WpdQKoqE9WGzoihJY5HxDQ3USm9hCuTBDrTn9NPHy/rQGScCDxQaJyR/U1iVAjsXVq1a7aQAWU8QiNIYRBCimr05zgBPV1lO+j51SkhvVR1uXoR9/3RLwYLH5d8bUz2fYf998V0m3CyxWie7BHgWFRYbbR7yS5+NjWFas3Il6Dq19mTIaJNmSBYstMaG7HXX4gTZ6r92tU1JD3Et+ASbLlq+0WbN+srfefsfOO/ccGzpkiAuA8YBl4+sZFCogRRHpiZoCFkN9hNbjF6zpyy1uXPq/zhEeLP46cvdX3cQSgF1MqwJ7BLgQ6EKZsIYoOXK5ZaiKxLrMLEIrBTS7Wrce3V3ZP9+8BDxYbN49wEbshRdftakzv5J/YSgNFTWaXb5EMYFUX3EbOzGCVGSJjC61QjGMcUrOfcTBh9mYMaPqZfgBJEEd+LpGiV74dPIk22nHna2zXEpCPoubJ7sFLGupmQVgsSH6M5A7aY1q60xKLrZT4FJNYrKlRllzxXFncLk3m8WCNu9eb8tne7DYllfPj71REsjOyha7uNKKxFh0Su7kIpljYus3I/OS4WWyJiPDsrOzXHqOjorE7C6g6dPlNEr0m/XBHiw2b3lXKFvBw48+bcuU4iomNkFsYrnLh0j6m0o9g5iOeb/L+9ClxcnJy1SUdDs7+cSTbY/ddlad9+gam76s7GxboFyomWszleIq0/ILiqyrcqJ26dpNjGSyTNW9lXIHUzUlAikMA2AJpdUJBz9cN00Wiblz5yktj47XsURcDx0yWJkQkmrUkSZlz3ff/6B+Y924I9RXtDaT/eWqUtemEuCUodKh/BRKH9E6p3Syvio5SN368Eawz3LJKD+/yAo1FwLEP/fsAAAgAElEQVR2Bg7sZ6k9lBcS+FcPtsqSvluhlGGZazItfU2GAoBKXA3txA4JliQWto98rrsqt2SUZA34K9KmeMmSZZamdXDBQ6QXUuclxdKXnTq5FEVDBg9yOjC81QccmeOiRUvdGArycy1D+W47JMqvtFtnS0iI1jr0s85al4Y0yrT++MMsm79omVur9lqHbl07ufH3U9nV+tyBcvPydC8sthUrVtu67ExXoSdFPutdOifbNtts7dyJfGuYBDxYbJic/FGbgQRQ/mulsNaIJSyXU3znbt2tq3wY61LmxVKQOdm5tk7O9oWKtIxWig6CWbp06yrl6iu2bAa3Q4tNwYPF5oly0qdT7fW3J1heYalqNkc4UBjhqrEop6IDc0qNI7RIepzSkmLLyk63sfvubeOOPaYKuIQ4M5jIb775wSZ+MtHe+99HLhAtJydXz3yOpXTqbH36DrJefVNtn733tOPHHeYAQ9ACwMPfAfGUr4pPDz083h555DFlUOiqbyJkIo+0P510rJ122kkCXoq4rioP+PPPc2zcCX/SdZJ1bEdFWscoW0Inu/nm613QTW1wNX/+Qnv88adt5lffONN7hQDyqFEj7ZJLL7QhgwZWH54tHfTGm+/Yf1+bYDm5JbY2I9MBpYsvOtNOPum4EEsWBhaRBJWqvvr6e/vwg4/tm29/VI7ZVQroWaZo8kiBtFiBzQjlrkyyMXuNtnPOOcMGDx7o6mvPV5aHu+99yCaqvGK8vk+Q+b9S/ecrvdCAAYMtKyvTfjd2PxuxzTa2++47KSCos5t/bbCIT+j8BUts5hdfOz/Ur7UmJcVZCkwS6Ezsob5jBdgS1MfO+hlte43eVTlr63YhoO/Vq9I0/7fslZdfs7kLlrp1MJVs7Nu3hw0eONj21XruusuOtv32I6vlVqoNwKLFy+299z+2CW+/b/PmLlIgVIEAcIWKKMS5aj0nn3iCHXjQWP27Z/Nu4C3kbA8Wt5CF9tMMSYDddUaaTMoCgbwVOss5vgu76zCTMso2IyPNsrNy3DkdkjoourKToi07eh9FfyOtJwEPFpt+UwAGHnlsvH3xhUzQMWL5YfiUIxFfuEhtyiJkoiwpLbZYAUdM0esyM23IkN524rg/2ID+/aqfR/wbJ34yze6/7z82b8Fsy8vJc37JREGnpWVZxw5dBEQtlGJHwOzSS89xgHHIwAGh2tFVLKPDXmTc0bEZGWvtz6dfZJM+nSIwk6LzBFxLcwVutrMXX3hOQTgxDizlKbfj08+8LAB3lUvLRSnCBKXl6ZAUbRMmvKRx9q0hIBi6tye8axecd4Vl5uRbsoBsTs46GzS4n9111y22/9gx1Qzn59O/tkv/dr1A3yzpn24CXQVWqgjwa6660K666jz1W9O4nCEW8f33PrQHHnxcTNxPqqEdZ8nSXe2jK11icsacp2tmrFkn2bWzJ5540I488lBnNflAKYtuuPEOlVmcrzmI3WwX8iksKSFmXGxepEz6QqYxUbF24w2XCDQfJ/D5C8hjLdGvU6bMtMeeeM6m6XdpuUzPArfto0qV9qidUo31s5Wr0zWeeMvPSReLGmtnn3mSnfWXU8U4BtHoIXFh2Vm9OkNr+rjd/8BDSn0mq05qFzGxqutdUaLhlVmuwHR7scwnnnis3f2PO915jGPxkhV29z0P2+tvvK80TDnaVHSyGDGoFZX5AvJRYpxzHca+/Irz7ZKLzl9Pjk2/ozffMz1Y3HzX1s+sHgkUFhQ6wJgj0zLqkFrR1Hjm5URbq/Q4fM9bA6CIqcObnf3tVJ8EPFhs+r2Rp1Q2//jXPUqbs8RiEztYjECW8J2CWwrcBg6AWKh/x8ldJFrl/FatWGV/PnWc7bfvGBcIQwN8Pffc63b3fY9YplxGunZPtpVKjUOFpaFDBopRqrT8Qvkdr1wn8BRvWQW5lp9XaIcdtp/dfP0V1rdPqjPthjequnz99Y927vmXCrBkq7pLqkBhvq1bl2m7jxpkTz35hDaQSQ7UzZu3yI4+9nTLXFcolqqHrZHJN0YsnkWW2/PPPmw7bL9tjb6ztAl9+unn7Z//fFDjSXLMY5qsHVSgufyyi+zUU491/XK9J8a/YLf9/UGZt5Oli5Jlhs6W3lpjl1/6V/vbZWfVADm5ig5//vlX7N77HxHQzbQ+cpcplgUlV2AWUZWIlY0UsGKmRS5YqNwefPBuO/aYIxzovesfD9uTT47XOnQSeM2xfv17ytTdXfPJVrLzLOWnzNRatJNZe41tP3KIPfjvO227Edu4NQKg8fPy/71tzzzzX5s54wuLjEmwzp06KDCpwAoV4R6jVEYlpUqGHilmUQFKmPZXLF/k2NIrr7rYLr3kDJmpE6qBcpFKMb786gS75OLr4Y1l0h9kRSWFTk8X6Z6oKC9yliIA5403XWZ/OeN0J+diAda33/3YLjj/aq1rpHR3jI5J1P0i/V6ZZ3m5mbq/inVPxdnFF55jfz3vbA8WG/AIe7DYACH5QzY/CRQUFFiazDO5MrFESZlQL5paz4BCzNU58vdBCRIEE4FzvW9eAvVIwIPFpt8as36ebc8894IAiZgupcuBlYNRwkcNEIDfXF7VMxqnv9OV0eDCC860XXfewYEr2qTPpttfzrpEYC3X+vTpa2vXrbRePbvbXnvsavvtt7cDmouXrrQP/zfVpkz/Vv56sbYmM1dpeXLs3L/8WYzg6fLJ61DDXxE/wsefeMVu//udYqJSBNRSrFgAK1eM5ZBB8fbSi884IJWvjecLL71jV1x5k/pNFajsLNYqR4AlW6bWRLv5xkvsiMMOqCGgefMW2q23/dOmTf1S0dydrLCs0ooBPwJbfznrNLv6yjPd8TO/+s6uvubv9uXX88Q+pgowJsjEnCWgk65jzhcYOq263wqlsHn//Y80jhts5coMpQHqI92Wr7rX5TZiu61tmFjLODFq5IedN3+RzPXfW3xstD3wwL9s7Nh9XTqhy6+83V59/U2Zl3vYwgXz7MYbL7MDD9hP5u9cKxDAvvX2B23WT4u0Ju0tPW2p3XDT5XbOWX8Sa9fBrdlXMnmf+9drLTNTOlWsZYHSHiUmRAmwD5LJuLd0bLytWiUf0vxCe/fdj2zAwGFOx+JPKChrjz56lx30u9Fa1xD4TBOze8Gl19ukj6bIAtRVcLFS/fQVuN3fimT9Wb4y3d58613r06Or/fe/T1my/NDdeemZ9u+HxttD/35M7HIvyTXSttpqsB16yF6KmI+2SZM+tc8mT7PDDj7Arr/+GlX26tD0G3gLOtODxbDFztdOZolo70IpBbdT0ndRclTuKXNGt+SO9d4WWdoBLk2Xo3KxHKVdOgCTGSLW+khxJMkM0JxWpKoEK/TQpGs3yu6YbWGS+u6sXW2vrikWW6t6yJqsXFshU0SRdtvYUthHJiXE2RDtnnHuDW/4+MxavNSSVdmkh5yrQ2kjQg3A9POi5doZdrTuKR1ddGLQSuQP8pMcjdl9OyOI/gcL0F8PbacO65fSK5BcZ8l/BDOQK8jKL/0kyX9ma+VFC2/Ict5yJdAmipEKDGrxcXKG7tZFxzevTF/tdciTElwtv6Z8XRMzTFf5MHbRdYKXUHPWrfa53E/Lli6RGSl0b2HqipVzNfWqk5M714oGDJ2NAs4Sk7FixQrtxFMUwd2rzgoTrBXlB9dlEa1N3+20i44V0JX5PCwBOf3l5GSLdchwfmGu8asqmwh3fKx22+SiZDdOK5HT+xoxrWVlJc5kH252Iq1JpsyC+Hd27tzVmbzCG/WzGVeIy6iak9afMaUoT17A5PIN81ynXHvlquPLSzPkiJ8kRc59+dsG6x4sNv1J4cX92lvviP0qtCj5kol20l0oWCA1QfAZz0oxPsPyDywWyOitCkwnnXiMDRoQMkED4C646AZ7/oWXbJD81yoEeqKj2wmMXWUH7L9vDZ3386xFds/94+0D+dG1j03UJjHCigSCrr/2IvV5dLUrCiocf+WLL71RaXU+kl7ooWeK5OClDiz26RNnTz/1HxumQJeF0msn/OkSW6Qgis4p3TXedg7sVFSGmLSrrzrXjjv64F/ufz2DnwncXnLpdQJzhdIBHcTWSVdrvmV6dv944pF20/V/dQ/lCy+/abfc9pD66UgSBs21TOygzNAl6+yaq88TWPxzdb8rtPG9RQD0FZ3TW0AxTyxj+5j2dtyxh9mfTv6DDRrUz0WSM7dFixbah6qUU6Z3xBFHHK5gmQHyyy6262/8p7014QOLS+hgc2b9YC88/4gddcRB1de48G+32Zvyn0xJ7ilGcJZtve029vTj91o/AcHi4lK7+PKb7M3X3xVo7uzAfmJivJ1wwsF2tK4xeEg/gcwI51e6XODwppvvtzd1rSSxpQliE9etW2t77LGDPfPEP92zT+TyPPl1Hjvuz7o3SgRsE6ywtNB+f9B+9p/7bnVjypY/6usT3rMogcETTzrGzQ25zZZ/4oUXXyt282vr0WuIY1BPklxvvBYm1myNgp7el09rLwU47rvvXk2/ebewMz1YDFvwZelr7eWPplmB6PrOihYrFRjKE0BLTkqw4f1725DeqQ6g1W4/yJl30jezVAkgQQ682v1pV1qgHdwg7W6300OarOizprQ0pWqZMWuBfS+n3iL1x0u3UsgMQNpBIOOE3+1pvWuNZ/qPc23Gzwusm2j+GAHJEpW/ytEuDLA4apshNcAlYO+OF16zHQYPtt/tvG2N7wDM/3juLdt9xBDbd8dtnQIMWrb6u+uFt2yAwCFzK5IzT9q6HBuU2t1Gb7+Vpeiz8KjC5ZLrQ298aNsOIGFuKDUGDtVdOiXa6O22qSGaHwVCn/vfZzZUzsudkzo6JZYnwDIotZuNHNzfUhqUS23D0i6mLBi+N9Ht5bwtwCi2okBRc0QAYo5OkeN2SwNGgNqrr7wsU1p7sRQd9U7EB0gmEinGPooK7N69x3qgqEwmpC8+n6KKE1+6HfXhRx9TJ3BCMX//3TduHh1kygOaAcTayxTWS0xL3779nEBcdOLC+epvpgPHlXoDlUoWrBXj4MXM/HfbfXc3Rho+YpiUVimKfMSIETZy+x2rQV6h2Nmvv5zpwOduu+/h0hGFNyplfPvVVwL7caFz1H+ZbIzDth5u2247okYk+ndff62KGkucaYhIUoKIojSm7sqJ2VMO6LBMv9XmwWLTV+bDDz+2Vye8rU2MgFN8grsPywT42MywAeWeBRSSZ3GJIpyPPeYoO1JMHUCE9tNPc+0v51ymfInzXO7TrJwsu+2Wq+y4Yw4Rk0a+xtBGJbRBa2fpMnmefvqV9pPzy4uy3Kw0BUZsa88/94BAkJ5LHcOzumTpKjv++L/YwkWrtXnqKr0bpShtRWILhHXuXGkPP3y37TRyhE14d5JdcOF1CsZJUMBMd2fyZcPTMSlKAGi53f2v2+2YI35hFjH/ThBIuvaaO1zAR5yYxZjoRJmFyxRAsk7s1z720AM3aIO40m6/60Gb9Mk3eqa7CIwV6qdcMlHUctE6mU9Pk9k2BH5orwnE3Xb7vbpmroKBomSmzbfzLjjd/nrOaWL31t9kM0dXIUcEAnNes1Z9XnqbTZz0mfMT7ZCYZPfee72N3WdUtc659c5H7NHHnlJ/yXqvyEzdp5+Nf/ROF10OQPvDuNMEBNMtWXKQRrFzzj7JzvizgpBqEAghH0vmd8y4s7VZL9aGub1AeKbyaUbal9P/58bLxnX27Lm2/4GHW0dtLqOjUyxbst9mm8F2xy1X23bbDqlx01VxNKy0ff/jbDvlzxcrsGeN2Mwe8lldI/Z0lN1x6xU2eFBq9Xmc47PoNPzZ9WAxTFaLRGs//f6nYtKSbJ8dhjvmLENM3RyZMOavSBML1tMO3XMnx8LVeCn+PN++nbfY9tY5/VO7Wq6UAKDn+3lLbMetBtoeI4Y2fEWqjlyrHew7n39tX89eJKDXw7Yb2FeRdh3cA75Wu95MfT96xDDrmlwzjcEnAq3zlGz2kFE7in3sICBXat/NX2z/++I7O/XgvW2QfGoChrFUSu3Kh1+0XbcebIdrXnHavQcNNvCqR1+0/XbYxg5WX1FRv0QAr5N546anXrUzpNj6CTByjZ/EQgKYR48c5s4Jr7G6aFW6PfLmh3bhsQdbShD1pgcVtrJ2ZPHXUjovfzzNTjxgtA3r29Pyi0rs5yXL7YcFy2xYv1629/ZbN1qW7mURemO4tVklxYijdu8u8gOKj9UuPFeRk6tDu3EAoyKeSenQkoCxUuzfM0+Nt62GbW2Dhgx14KlQ6TYWL1rkogzHHnCQYwODxjoXqKzZ5EmfuHGh0PceO1bj6rJebkjS+3z79Zfufh2+7XZutgDIJUsWq3LNCjvk0MMdMIOBJKn4Cn1GFGWOUozMmz1b7F2yDR4q5SshwXT2UiqKIH0HPkFTJ39m8+fOEWjrZXvts69KJobYYMb3+ZTJUvirbcy++4pxCYHSoE2bPNm++Xqmbb3NcAf62CBgSgKQdhOLGy7f6dM+dwzlYCVGjtfLAkZz2ZKlbvy7Crxy/m+1ebDY9JV5+pnn7ZMpU6STFCyiCi1RJOQWgGETw/3Iy7w9ukfPw6L5c+3kPx5vhx9yoNgoAQp9du/9j9q9943XBjq0wYjrGG9v/PdxG9i/psWi6vF3jNWLL71nt93xL92/paotXSYTdLI99shdNnLk1s66AkD9ZNI0u0iMJRu2DildBVgUhJKZL1C1VvfxGrv/3/+0nXfY1v564U3aqM1z6XJi5MIyUOTAwoXLdC/nKqAj284461S79spzqwXE+Q/+52m77/4nBYpiVTJ0sOYXp2hlVZjKWmv7Cpw989Td9sEHk+z8S29Q1gZFLivdjMLDXdqZ7Cyl8cpZaZdedKpdcTmBGSEr0J13/8fuuedBlxInv6DSxu63lxjKiwSOaj6T9a3U8pVpdt3199nUz2fakkVz7JRTTrarrvirgnN47mRSLiyxW++8z14Xc1hZITP06uX29ztvtD8qSIio6fsefNr+LplScrFApvmddtzJ7vnnNfIzlDWkDkRGicZHHn9OfptPCTDHyLyeL3lE2rtvv6CUPvIh1TnLlq+wgw872lavyBBDONgxq0XKrzlq1G522qkn2I4jh6rAwvqR5guVrufmW+9ToM9H0nt6P4oVJgp8t113EMu5t43ecze5HNVvKWz63bx5n+nBYtj6LlSI/gsfTLFhcuw9du/dq7/JEjB7f8b3Nvm7WXbgbiPt8NG71LgrZsxeYLMEDvffebtq5nGFfHBeVF+DeqnCwN67Nvou+p+u99a0r2ynwX3tiNFKGCtzcI1WZSavnRT1029/tjnLVtrRY3axLjJV0/IEJm5++jU7Ys9dbJdhA7ULDgE//FmuEljcZeuBbk7hJm2YxSsffd7206774N0FFsOYRUzFtz79ul16/CEOODOGHJmI7n75HRvau7v9cf/RNQDNYoHFx9+eaFeefJQlVjml1yeQb+YstFc/m2GnHbKvY2Zpa2SCf2PKlxYnIHfigU0zG5SKrVgrs8WqNVmWmVugl1M720ZpNLrJxO5k5BjGVe53lJR+V+VkS+mc4sBjSzTyxT371JO24y67OPAUmFaXLlliH3/wvo1TzjiShQeNZMSYrefPm29Dhg6VD9F8V8lip11/2ekHxwIMvxXDV6ZrjB6zd3Ufy5ctc30fesSRzuendiN/5CcffejA3x571S3XtWvX2LTPPnNJyRMV6ZksEL3HnmMsQb6cMIufT53iTPljBCJ7i8UMb1OnfGazfvje9vvdAQ4gb6h98fl0Bwy23W67ajmsWL7cJn74gY3ee2/5Nw1qiWVolT48WGy6WO/65z32zQ8/yCeviyJnlXBbz1uUIp+LtVl1bKA8Y9rLjxG79GKBxdNOOdEO/v3+AijxLj/iGWddbO++N01MeLyV6pzDjzxAIOlSbarWr/8Ok0R5uhViv/be7yiLju3o/BZFJdqT4/8tECHW3AXUFNp99z1hjz32vEvXkywz9I4776Z8fUtt3py5MgWnK0r6TNtlpxEyd14vs2m8/BTX2K677SrAOdJee/Ut6ZF1Airt7PfaoD9wzy1OQGxYv//hZ0Xg3mhfzPhBvoHdxLBrkx6XaNOnf+VcPUaM2MrOPedP9tmkyfa8UsUwnliZYIcM3daZuGdMn6zxZdp115xnV15ONLS5PJI33PRPBae84IBvrljaqxUpff55p9ZwLdrQKs3VJv2m2/9tX381W0zccgXZHC9AerrcX5KdnCd//qX94x/3K3dlvvwVVyj4Js+mfDbBRm433LkC/PHUc+3jj6YLHPZzATAXX3iWnXnG8dIZdVvVYDZnid097PDTpGNVylFERbnMzM89/6BtLxIE0F6gdXjq2WftuqtuF/Nq2mR2t3hZTgpU47uzrD97j97RTj75GNuxVgARgTEffTTZrrzmZlkrMgTgt9W7rljWkWXWO7WzHX3kIXb4Eb9T4NGIpt+4W+CZHiyGLToM2PMCeFuJQTxOO7zwtmRVhj0pk0PPrsl21uG/q/EdZt9Zi5fZAbuMlH9jSEkt0E7t1UnTbcTAPvZ7MXONaTz8j70zUb6Ha+3MQ/aTSbZXg0//9Nuf7OfFK+24fXdzfo20VfJhvOvlt+2k/ceIoexTDfwcWHxEzOKwwXbY6J3WA4tXPfKC7aMH6uA9tpf59Bcz9Dopiluees0uPu5g+WWGdnazlarg/yZ9YfuK+dtDCq8GsyjG9gmBxctPOlI+nBs2J34zZ5HA4hc1wOJKAe8JAov4jTYFeMN8rpKZfLX6yZOLQJxMXT3EyPZUHrT4MPAKUCS5brb859j59pBZK1m+dZhFm9sAi88ILO4ksDhs620cq8bLEJ+/N/77ih1/0p+0+/1FseJPNHnSJGeW23XUKJs7R0pcYHZPgUE+C98kABa/EVjEH2jPMWNCLyaYmEUL7LNPPrEjZL5mHrVbuiK+P534sRjD3tXn1T5mjV6CU8RuYjLHZ/L7b7/RHHa1bbff3iU3ny5WiHx2gMVeMpWHNxjJWT/+YPvtL7A4uKbZqPZ1vvh8mpvTttuNrAaLSxYvsqkCqsy5n5Ib/1abB4tNWZmQOfLvd91tPyrIpVPHZOdnLbioZyPKsdBEspYKQFFOLkb+dyu0IT/xj8fZwfJbSxD7zDP6l7MvsU8++ULEm0yZ8nu8/ZbL7ITjj3Df19V4LvJ03LDhe1m31J6Wnr7aKkuLlMrmRQEfLCLtxPDl2FlnXGrTZ37nxjhQG51DxXB9MfNrm6FNTfv2JWK7x4rxi7aPPvxI52hDqSjbe+79hyKjZT6+/U4BQDbkpXbSycfZHTdf7oZC1PYE+UBeplQ4BbKYJHbsYsccdZT17NFTTON4ByYJmuk7oIc2ivOdaZg0Xn1797BDDjvWJk6cJJeQaWLqyu3ii8+w66+5OKTf9d664qqbxUZOlZWgi8Bcmt1x2xV29tknNnhhJn7yucDVXbI6pMlPP0oWkKEKTOmlNZBBuDzSVqZn2P/eeVMgLkH60OzMM/9kl//tbJerMlt688ijTtLYvpXJvrcDlw/ed5sdcOAYBwLXa5ooATlLl6XbPmNPdMxoJ7m9rF27QCDvDRs2NJTOCNmTZ/Keex+wDz763KX06d6jh0zS8bKaLNB7zGRe3tsuvfhs5VncocZlyK/56uvv2aNPPG8//zTPBTmhXwsK8hwLPEZkyrVXX2xbb71hvdRgAW4BB3qwGLbIDiz+D7DYy4Gt8AZzNmGa/KrSMuzUg8ZYKjm8qtqXYha/EiOGOZdgEI6lL3wFd5IZerBo9ca0tLVZ9sQ7n+gGj7Ljx+5pqXXskuvrD7A4R/42o7cb5vwn0xSZtkiMadrabAGtXcSkdao2CwAWr3zkedttaylDzNBhwTIwi/WBRZjFax57yfkgJottwscoTcEJ+Gweu89u+h1fA8wQNPQP+ThiksfUHS/AuLMUQipjqRV08/Xchfaiot+O2GtX66XdY752l3OXrTJM3wfsup31UQBKYxpKeXnGOlspOWBSShYD0VPX7SITfRTpLepoSxcvluJaq3EmOOWUJNBde5yNGQPHBsziyB12cIAIxoCcZLNVm3b2Tz/aYUcfW11NgBcaaX3efuMN23PvfZy/IlUcvpKvISwjZuLw8RQCFr8SsyhQPEIgDgYFH0zM0FRO2GfsAXUmHm8IWIQx+UxgsYPWeZfd9rBJH3/oUpmM2W+six6f+umnMknJDF0HWJwmEzU+jf0GDHABLcwrWf5H/QYMdME34W369GlWIkZgsOaXILnn5+fZ8qVLBRbKZFofUSNQp7Gyb+3jPVhsioRDYPHe+x4Qs/ij7n1VbsGntYIkhwoSoYIIrhp6uVOxo4PMqysXr7A/HHeEmMX9ZLJMcJujCy+91t56c6Jzk8mVXvrrOafYhYoS7li1Ua49MrdBW5dtu4w62LmCUC2mVOzis889aqN339Wl0CGh9DFHn2IZCoSI0b2426id5Et4nE2ePFWJrj9zDHh/Jc7OzsxwAWNEPw8b2k3A8b/2H22wr7/xVhcVXSYfx2OOOsTu+9dNbhjkQHzgoaeUjPtZPb/traP86W649hIbJFPtRZfeKb/LOc4/Mia2QkBYkde5WXqmy+xPShU0avdRym34D+dzjN46+6wT7JabrnL9LpW59m9/u1agWRvq1L62REE3t958iV10wSnrJcyub6X+K/PyHX9/TABuuQs6wSUGa0JUVITzg+wikqRz51jbUy4hRBaf8IdDxYyG3oEwgGN/d6SSYC9xQT4l8q28/77bZQrfXRvbOiwzWnoA5f8UH3D+hXe4d0WU0ugUFS6VjvvIRTUHlmvWi0CWb76bo/RI/7V33lFwUlSMdES0rpPrrr/X6FFKnH6Pq54T3vB3nzJ1uiKl3xJj+qOAZ34omEaZLgrx6dS9csUVFzp/WN82LgEPFsNkFDCLQ8Us/qEWszP9LDQAACAASURBVJit3egEmYXnLF1hJx2wl20lf7qgARTf++Jb662kolFSAgsV7TVcDB4+hQTHNLbiB4Et49+eZIkCVcftN2o9H8klctj9XukPdtOuCPAX3j6V3+Dk72Y7/z78DufKfxHAuuOQAW584ZGlv4BFMYsyUdc2Q18t1nEffBbrMENf8+hLukZPBdh0diwAJl6CgS4ed8h6d91iwOJLE2yUwHSiTKmweSMH9bXuVQ7l4Sfg+/nwGx/Y9kP6y58wQf6XK2Tal8lh+21sqIJ0GtPwd1yWttZWSZ68cLqJTewlNpEI9Q05Nq+TX1+agkVI4AtgJM9iR7kBNAcwhpjF8QJ+/S1VUXj4ZVFzeokU7NChg2zQ0GHVPnwoUkDk9GlT7ZjjxlkH5YvDjwqWjUCjMfvuV2MsMItffjFdbMRSlSJMtWL5DBGpPECBSz0EdjvLpF5XaxhYzLDJAoTxyn93wO8PFsM5R36KU5Sao5dtv+MO8tf6zoHFvfbZxwXThDf8GQlywdcxScwBiZYxhw/dapgAeE23ihka/5IFCyxJLwoiWjEFwiZivu4gYPlbjoj2YLExT2XNY8ePf0oM3teOUYzSRrJEpmiidgnOihTDVVxUoBMiHFO4bNFiG3fc0QJu+2vzgs+i2d/v+Y+AiXIDRiuSulLl6JSm5Zkn79F9v77bBcdzD342dYadfe6VusfytHkVm99OaVseuc9Gj9pZG98ye+mVN2QqvtmZQpOSuthfLzjL9hEg+Wji50p2/Zz8KSvkV4vZtMyBoQyxk+eec7wYw7OV5/ANAb9rtMlM1qY81sbJp+/2m690k/7xpzl29bV/t6+++l6uLlEK1hhp991zo4BPjHIpPmbPPvuKfHmVtaJ9mZ5zk8l3ufyA+9u//n2P5alU3VVX3WkL5s2WabzSzvvraUrLc7nTYwTdXHPtHTLhvq6Ajm4Cr1l20w0XCiye1iCwiFz+cc9DStD9skzaYvlkysb/uVipbzoLEK5dm+6Cb+666yo78tADXWWaUAulUYAZHLnDvrZaGUH6ym95jUDxtddcIv/SI9bLkODOIsJdZMTfrrhLqW8+0/w7qP8M6cbusnQ864BqXTWnFy5aYe8of+L7731m33030/lhR7Yrdbkz33r9JW1Ce9d5I6ZpXFP17h4//nn74buftNFIcnkt99xrNxv/2D2aY813aNPv5s37TA8W6wCLw/qliiH7xWeRQ5YJoD2jKF2iWc84dKwDgUEDLL4+eYYLQukoBub9z7910cWHyAemKQ2Q98gbH1l6tswhh4+1AYoEDm/Tfpwjf8ipdvaR+ztQGt4IMnl90kwHMktVpP01mWh2URQ0TGl4AAvnABavePgFG6lxH6ddYPj3RO1hot53h60V4LKTU95Bc2boJ1+1MzW2rRUJR1stZvHNyV9aLwFSgmvCH3ZA+OMTZIb+42GOfdxQ+1ZBQQ+++j8B7aE2QP6eE5SLbDvlCDtZJo3GNGS4VPm2VolRjVAEOVHsRI7XTjVUV5/402QrDQ3RxQAxfAW7wTCqJmpTQUsAFuOUS26AUlXgtB+rCN9I+WeRuoLIzEBmmNfee/stWypmsH9/HUukssYEgCX9xBHHHitfoF/ywhVrjF8IWM5VEAq+hysEGhcrcnS0gk62Hl4zIXD4fBsGFtcILE5yUcoHHnyIA3HfKnJ5rsDsVqqtmke1m6oAl9pgcZrM0D98/53zoxwo4MocImQCCpIth49lpsDiHPU5eKutXCqjBfPni/3ZzbYdMbJOVrQx90JrH+vBYtMl/PIr/7Up075Q1oNStynCEsDGjmcQQyRplMhzinl4kcyQp5xygh126P7VEb5vTPhI0cjXOH++JPnR5iiq9uknH7S9x+y63rMKKOJ5vujy6xWR/KnYx1grzCtW8EqMWPwXlZuxh8spePpZF9hnn05zzFlkRAd76qkHFH07SIDjWzvr3GuEdhKc72OyStatXLlMz2KUfINfkJ9zZ6We+chOOPFMRUMrdZqyEBxy6H52243XuMCaiROnKg/hlYrYzhXASbCDDhhrD9x3k4ug/vdDz9uDD71gPeQfWdmuSGAqR9aFNCX7Psr+cect9rnAznU33muzf/6Bas0Cp4DFK5zvNX1fL9bx/n8/4cAiybePOupgu+zSvyhApWd4NcA6F6q0tEIm6NvEwL2r/JClshh0t8Ml4y9khp83b4HmmSjfv6V29z9vshPGHaqMFuG1qxU0qPfB2edcbv/738cK2Okv/+q5StlzlN1xx7WuDnRd7aOJn9mVV9+vwJ5MBW52sdVpi+38c09VSqAzHQB3acOyZYaXS1YvbYADszRs8vsKQj3x5DNlsk+VtShbUfRJkuNdNkZxBpzHZh/z9cCB/asvnSPL1COPPKOAmgfk8tDZVXUZMrSvUiA9KB27fjBU0+/ozfdMDxbD1nahQM1zH0y24fIRPGbfX3wW8Xn75Juf7D2VXtpbfi1Hyt8hHDR8NXuhva2HeW+xcLuIPXtryldGZPXBu2+v1Dl9m8RIvalSSR/KCXpPsZOH7rmDWLZfctjNULqIFz+ebmceNta2GVDTn/HTb2fba59+YZedcKj16NzJnn3/M0VmL7dx++0htq5fdXAL08bEd/P4/3OpTS4ed7CA1C/+Javk33eHdsn77jjcDnXM4i/R0Jihb1Y09PnHHORyK/IgF4v5em/6Nzbl+7l21zl/rDHnxfL3fHzCx/JZPGKjeSe/mStm8c0P7NA9drL9dxlhH8z4zr74ab4dJeW/89b/3955wFdVZV180zuEEEKX3qWjgjRFFAQLqGDX4bNN0cERrKijM4OCYEMHFUYERQQEpQiICCo6KEoXCL0TQgidQOjff52XC48YJAkJI3ju/DKGvPtu2ffec9dZe++10tbkoPPaEL8DsLjNpdzLUEdaljSKpITSumjQSdiaAGsQD6snwFjQMWTSGUzp9pCWbQZp6Nyk19q0a+dmw/K+VTNN+KL9ap8Tx4+DnSjBD4M9L4QgNb0CZk8dyap7DJhOBxZpNFlHQ8ydXe+hZikOIdsvAaI57cp2VztWL7UlPWAxYBa1HRWwfzfjG5iPbdh2kS4EALYAEP6iZhFmcTFgUQ0uSi//2vLjrO8BuKusRavLrSAiv9OmTKHL/oBd3rqNKwX4LS8eLGb86nyBdM6EyVMAKUcsH2BPmniHkfvSZEoZi8OUarjJBWXDW+NoIrmoPjWJnUjzRrv7fzNjS6eb/mDLlm3k5V/Vli9dgDPLDVi4dUUSp/pJk1ZJmn05/Vvr8di/YND2okdY1lbELLEHu91rPR9/2LH2MctW2A033sVxJDmQWhqgMmL4e1YChYQFZGzuvvdhPsvtMgN5sNDbsHEdzSCd7ZU+z9p21AUGDhxsffu9hStLEUDbUXQBAYT9X4I522NDho6y3v3e4FkGkBWNQtC6K1qJf3DyYMOHT7Bnn3/dgVA16+wFzFSvVs76vvSsNWpQ1yZN/c6efqaPbaRWT4youoFf6v28Y+HE7/V7+W3qPweE9EthHtUsdPedtzj5muJRJytmCJyKFSxA5kr1oNIdfALx72+pFRfjVpGykYFv97PFMYzlyPfkwE85nrG0TNmyyPr0sosa1nHf0yJmU2noTz6ZiItKb9hhSkgEwCMKUDP5gHVo1wwdRsawsFTO+PHTbPDQEdgCLrCSqIck7cPzetsGMimTrSrEgGTFtlGv+Uj3Jxhvi1if3s8xEQjVoEpS55sZ8+2eex90/tYJ22Id+/lm/z7WHBH2tes2AAjfdsxtj+5/BmiGiBZZMg6hKfNVrAPz5KEWEgWKOhfWsDfefBGR9YoZv4F/R9/0YDEcLFLcK/awNmyZmDYtqj+cPudnmxWzgrRpUetyeVPX5BK+zKUpQ/WMzepWszZ0yG2A9v5w6n8paD5st9MZrI7oYNlBZ7WkeIoig1OJbt9cKWr2gvXiqauR5uPKjfF2YZWyVp8aP0m95GEQ/XHJSvvs+3n2505XWS30H8OXb/AQ/QRmsfutHewCmk82MxAM5OFU0fhDN7R1At3BovTBMGpwZgN22zWpb41rVOUcC9tq4jB19iJbjATEXcjj1Afw5gw7ToHF52EW76Fj+UIxm0zZV5B6V71nAdiyHrdfkyqz2AMAW5QXwq8tSkMPACy2v7g+oPxii2PQGE4sd8JgKf2fllR0PDU2y5E60iy5bPEIAG0UcUs7UAyOT00msv6TfZd+V51dSWaz+cMsqdI6VgTMokBXB7qTwzufw7ehFPQ8ahPnzZ1j7a69xqWtg0V1jGNHj3Ze1u064OeafE3ElohZlE7hHXd3dWmhVStX0Nwy3XVeN6fuMbUlrWBxBsyijrstaWgtSuWJ+ZM0juzPStEo0LxFy1QbXH5eMN+awnZWrFTJCYZr0b2YW+4cYU1Ts378gW7XldaseSsre0E5usCXuQYf1Ws2adbCee7+VhcPFjN+ZeYt+NmGIqi9h856df0qBa0fdUEzb7KjPMPqSM5LnZombXJc6kZauH79usfLNt4ZNIxO3UHUPEq7NBcseFEaGBg/yHw0bFTL6YmuWLHB5s6bYyM+Hu9qDPfQrQxnySSmjA0mBV2+XKgx47NJU6zbwz151vPRVbyPztmrrHfvXmQBctsaJLzu//OjdESvh9kE2HI8Yt1GjBholTAXSKBZ7dX+b9p/3vmA7ZaHgY+xW27tbO8OfI2J3Eb7O3Iuk3EuKZA/u5UDqD7398eQymnmJoLjybx06/4829znJqRbaSi5977bre8LT7ngTpk2w56kuzcOhQCNa51vugHG8VlXoqFlJjJrPZ/py3OzHDYvCr3Dra4+r8WlNNTRrFK7di337znUNi9atJgu5LbWvm2oUUg1j4891ov4zHc2f5ERhfG6fguR8/LUS3bD7WUejGVxpxbRrl0re/ml5wDrEiDn+jDWqAFwGZP8ex/4m7M+LBJRIqQ1SV24AFn7q9u4msckQOUXU77FB3wh/t2rHQDPDhDdtH4FXc03W7++z7na052wgq/g6/wqP0o1d+ncyUrC2tZAFkwONEOHjKDZZRWlMKWosVxjNWtUtuHDJF6e0zm3vPrqQL5HJuTKy6wBdoSNmzRAc3ErQH64E1HPnpOyqa1bYKjbcd88A5j+ZfNfxu/o8/ebHiyGXVuBJAErdWpVoQMtG6mNPbyI1XAiAeorL653EvALvvoTN+44unWlASj5HKUFfoD9+xQJmNpQ3AI9gTD3QoqnR9M1XBG9w+ubNUbA+tSuJGLkBP7mAqAkdxNJnY7S4NJ+3Mtxdet8tRMKD1+mz11so6fPdCxehZKhWZXS1gJc6lK+nq7nAsl6fs5VBHeYz2AxY9bHAayicGDJ65piEgC1LWFR2zapZwUZKMNnhjuokXn0rWFWgdl9cQYWjepbofkPMoi1B3RejHBqSp3FXu9/YnWoKcmHS4OExQUcyvKQduB4whfpLL4xBrkX1PxvbNXEpcoX4Bs7knqhOqTL7zyNdM5+0lirNifQSb6DbvACVq1M9Bk5v6gpRs0u28QwHhZgLMxsuKTTI0ytruZUQ4V0Ft8b/B/XvHFNx04ndT6Hf0dNL6NHDHdMbgfWywdIC/Yj7UF1Jq9DbqdDx45O3kefaRCWhI0aWu6CWVTslS5WGngtkjstW7e2qtV/qU8pbclAOkc1h6ktAsoCnQVoQGh7zTXHV9H251CPqFrJkrw4msEISlw8fFE39I90ORfnc72oRIGIOS1BzeaFdeq62qhgUTf0aqRRmms7pO9U4K+/LYuJQZKEovpatX6z/tweLGb8BRkHKHrzrXdsHYBFlnpKiere3wd7JhMCgUTV9ubJDguf45it5B5/8C/30DzRCnAQSoeqAeM/gz6yPq/8G7BYyIGQJJofovlvlcplGWoO0LHPmLZtq22O036K2g7KU/JhRfef/7xilzdv6p6ZRCak/d8YQJPKB6SR85GyPop24HPWqWM7l0mS/dzDjz5nc7AMVJPJbtKkf/zTPdbzyb+645CF6PCRowGzT9AEUgGWKw5Q18HeeQtJGqzw/vjgU+55LETa+pJLGlvvF55jMlTOMYPTpv3XHn9KEjEHXONbMRol+/R+BnmYkOza1zTX9HjsaduMLFoB3hkdOnSgLvEJl3rXsp907auvD+TYB/OuYDJGDaeEvg/LMQqR7lIwbLL7i41dx7nvgAV8yu7peptrNvzxpzkAzd6UsaxyEkVa9y08oyUt8/GYSdRK/h2mVzWa+Gsjt/XUM93t/nvuJp2rWuojxIbEOOPk+x+Oge18jTT7frqko3E0S0JLdj/bKwF4y+2e959mxVDbXBK9122MgbkBbbEA+8b26it90FckBc/+58xdaO3bd2FsywlDG21bGINKYEGYm2PNxrmsWbvayQ5pErB311Y8srvR1HSP/TBrjnXufLd7/5aMLuPiuIf9V1M9OB3kKyE/VDMdi0akpOCe6dkNhvaWkyatGb+Tz/9verAYdo33kKZYQSfxXhobVBuhRS/jgqRpVe+mTudUX6jMhDbCJpag2SToXN5Lk4HApwahijibBHUeYsrmM/uK5EGTrE7KOsKU298OMFtP+iUW54FdHJ+K/yMYIIrDTNaii65gig6wOIDeurh4q02ncvCZ0uiLVq936Ux1MKdk2WIpSF4DMN1Ajd8RHkCxiJVgQ6uVK+2kblKCIqWcZ1On6ez+pIXG/zS7jAY4XgCLl5fBKvw7kquZxznr2LW2SyYQ3kgARL1qFU46ZTXKLFu32dU+lk+W5VH94SqYQgHm8Mai1K5F3PbdsJxbOI9jVqlUlGtoSWlzmN7HWs0i8QySO0i/in3ID8ullHQ+7ou0AkbnnUpnsGz0av4K8NH2Z+OYIuHqSmgLhvtSizFUM4nAYsXKlQGLzMy5VmI9pdcou78GDRu6v7maH4rSlbaOwDKvOmnrlIs6rKXfqDS1Y/5SWSQltIb0sDyzq9WocdIaSpe7z5hMVKDDOdxaUCtKcFx1l+GegnqupF8p3cSAFdG6YkW303ldocKJ7SjNvYrjk+xPORjGQCg8vdcvq9f3YDHjEVbJyKAhQ2zW7AUwgngMAxZk9ZeEY4lSrAVy50WaZZdl474pgDXedhohqqE9e/fdd9BMcUIVYCtlJwMGvG+D3v2Iuse9TiBb9oFJ1ELKHq8IdWoSwd6+MwFQd9jqoZf70P132/UIfKsOWOPY+g2bsL+7xbFjhQBkhZDzGTf2Q6tJ969qJlUH9zKAbMjgkbCOjPdMGj+fNNoq0Eyo5RBlE+M/mwxg6QoooaOY2r62bdvYv/u/bB+OGGfduj3Nc5kEiC1sXe9B9Lr7w8fLUOQD/cRTvcgo/My+SCHfdSvyN08d79SVrd1f//oYqfgtPAc5rD1g8cUXnmXfJ5rKVmK+8Fr/d+yTTydyLIdhCIs5QL2bTNBOajmd5iEpcIHJfv16ca5t3dg47KNRMGxvOn9uyYepgehf/+xJOrqCS5Ffe/1tdBPPwzKwgsUsWe68lL+YMtZq16oeqi11Jjl0TTP+DB3ysQOsEurPm6+wUz8QqNsO4VK0WCnnipYtO7aju/YCNvPanbdfS+d5B/Qma7ntyKN6DRa0L73U30Z9PA7QXpSJ7x5SxdWR9YmzI3LSQZJIyg8CoFfDdD7bszvyQyVsCdm/Z//+Ao2A3xFX7E4Zp2WTmJh4lJpw3jns4Ah1/EcPH8AesIs9guSOPMT9krYIeLCYtjhl2loalKS3pZqPcKHr0+1AQCGJ2Zu+r9pCDXCZvah7WDM7AaACpxHPzux9Z8b2NKNcFwfAoF60GA1IVQC84Wn39O5jd2ISLC5pGVxnClB0HU+DiTyMlXopRNduqVJlnY5YWiyjQh2AB1xsBbxOBTKD9SQbIjYjfD19psE5sEDTOvpcfxfI1Gfh2w7uNaXAw91hgjgE2xK4VF1YaovW0bZ1knrJhC/BZ9pPcLzhn+s4xQxrZuDOwwnJZ3Ndplo/nH3WPnSPh2/HHT/sgL6bcv30XsusXN+DxTOL7qQvptqkz6cxLnJ3cG8cYBzSJEl6qMIhYttkcZpX9wyfb9q0EcbuepdGDC/n2IpE1vTp3yGxMtIWL1rixsuDMJV7kWHKQTZD7iaqQbziytYI1V9pzWH3nG8529a9991/Z9r9Dzzk7jlNBFs1b2Z9XvqXm9QILB4EgH373ffIvTzltAwffvhPaPU9cvzkk+jcHo/P9d8eedKBrNIAkeaUVfR96R80rwy2Xr36sC2sY2k4fPSx7nZVm8uPf3cJ9YH/+MdLaCV+aQ1whnn66SdIUTfn85DE0NczvsX7uTeTv5Vuctju6rZ4Wj/O5KrCScFfhUe1Yjlp8lRbMO9n0sqcu3tuJVsV6Woh6+JU05d6x0aN6jnpoF59XrXB7w21Q7CQmhg//nh3+7+udxyXHxoy5CP7OyAsf6E8riwnJ0ziM88+aXfgplMomdlUg5Ee8e0wtl99M8N1ds+dvcRy5D7CuCShc1jAvXucRmxxMlJlsfC8644b7Lpr28CinuhGDo1lRwCGm23UqE9x1hmK/e5+S0rk2I7hkgNAlPZjUcTCVbcpaaLKFS9w5IPeqysB+iNGjrIh74+idnKvsxrcvfuAc45SajqadHanju3dd31jS/qeWw8WU4mXGDABj3CLO8149HJUnZVeXtIW1I0dDvj0Ny3hQE6uGrqRc/AdDTjO95T/BhZImlm7lyGDoxYNcNq/ahP1UtVyUFpgmpEB5FQ7k1EJl30Muhp45ISiMVIiuDrkENfHPqklC85nLykEjVN55DEcBlp0zio8BwLAQIZ8Vw9yDocOh2aY+ouOT13HYpF07EepX+GPlj+FQKviqfN1HsnJ9WtiBKW3ljM5XmIatG2dvwMsObO7VHxqyz6ke1bjzhCLVE6F0sWdn3QQw/Q9FvJRPkzdYzye17ucJWAVBv58pJ4SaB7ZuWOnG3yKwNhJqNrrdKU3uufX+h4sntn1XIS+4MjRY0yWc7lIn2rc0OTlGONKEo0m+Wjuy4MV4BFKH3LwDGpsioKdvqVLR6sF2611gwmbxumlMctsxcpVtnDhErQN0SqkfCRPXrIS1atZrZo1aA6rZiUADW5gTv6iXD+2bd9mP1PPpzFMEjpVUSmQmLzGa3VohwS999pPs+e7lHXjRvWZMJ5gprSfTbGxANUYl6ERE14Um0B5T69AP1bbjqCOLwIZrhp0/UuOK1gkIr1kyVIYuS2uFq9W7ZrOpSYAizupV45BvFydvhqXS1BiVJsMRWgSGBqHg0XZAIHGBZz/suUrHFvnskCMt2Upf2rQsC4p5roOPCvW8+b/TFfyRscyalJ2IXV+6jQOxk4pQ3z/w0/unLRzTZCLU7JUvVp19q9SgJP3r3rF5ZxvzOJVNn/RAuKxiFKVMq7xpnylKrCI2NTCvNbiOuQF/OkyaAlNjENZJ/2u+slZOMdsRWnjp1mzbR1+0mWoLRWYrkimQSLqkTCXJy18dytp6/m4rW3gnH5esNBWIjNXtXpla1CvoVVA2qd67coONPolfRHwYDFFvAQSt0GRy0O4ErUbwSCkRpd4UrxirIrywO+kRi/pwCErGabRtFXfI+Vami7kvMmWerv43kHqOsRw5WGg04O7g7SAPlcdiESnC/DwCQQmkOZIYoabm4c2NwCqAClmgbdYZsx6eFTAW4jUxqlYoFNdeg1yTkJGgIzfxZKJOVR696AEtSW6Cnum2kTtQ8/uCoBSMWbBYsOKMHssyH51DKH44HTC7L+8fDnZ3j6AlYDa9t2JaBkWBGDq2EkBkSrYSGpD6eYcObNZkWQ7O4FEAVfpMiq17DoAWV/MlcTAdxN7dX/n5zgFphUv+YJKd1Ip7nwMMKktu+h4W8Vxb2d9sYpqbMnoousk0LmWEoAkGIUiXL/ayFDkYjyLx7FkJyBSsh5KvaprOaWrSsr96hokkMZWWmY3kkgFiK26oV2XMyKxirlYE7EakZG4xiiVzL0Qy8tH/1aNpOuUJh0u1kMyPmJDVE+plJuAa0jyh+NiUFcaW8ye6qj0QtGLS9dyLy+lYgz0+kzrapF1lppktK48sbVd1SRqUSpHLhKHxLZQDK/1tK0gJbyHAV1/K8J5qdZMDKFeVjp2xUTr6X7dRaeomFJtzwnt8m/9V+cpvbqC3GNaX4vS23rwFCudk45FDFJ67/uMXvv0fs+DxfRG7OT1d1Fq8x4e0XPmL+ReLRhycGFMkEOQxl937eXmwtigBpA8hYrYTkpnilLKc9ttNwLa6h2fbJ/YstyRQtIrAiDqjlU5hp6V8EX34BwaO8qR0o7mOQiY/FCGJQQQQ++AkwFR6mecjHp+sW6IHcycJdhWyv/+cusCiJK1EXuo51IsfwRi5fLVdoxqMmuZ8eM61fmGtiggKheabQnxTkRdNo6FtP8wZQ/FN1hOlW1Rd7ycrpTmVqNbcRp40tKwqPPfgiHFToTTI8kEqWzH+Yz7JUMR8GAxRdgEVmKpr9A9rM5gsUpatkPnr0fguRhAMTqyMHpc+wBMB6wCrf9axK4l0Hiyk9Slmj6K01yhRcBzH7UsUciBqD7RgQb+dpjB6CCMWT6AVTFmeJrFrY5NYDDL7v6tByeX0xfLbis2xLkGGVHqIYYyfSlovXCXUgcoYKtjkDaXti3gpx85vlRmxikAq1n0EY5tyZo4mnyKm8DusWNHsMcLua2I4Vu5aTPMaA5qAmHuYPoEmpIAj6upe6xxQUk3QxUwEBhdgyC3Opg1NB1nTwGRapIpDPjQcWhgFmOrrsdEAGQCSvuRxE/A+IAaTIi9lmhi71jZU5z/To515cY4ak4PWlXAouoVz2TRucYBCpXa3s/EQNegJhqcuUhpxZEmEeBRgVUhXkKqYVQK+FSLroG0ygSWdG0DzUYN4mIqBZaCxpTgc31nDV2DRXgpRlGsr07AzcyuBRw18Om7G/B/RVN7DgAAIABJREFULkgTTDT1UwJ5Oi4xABK0FvAUE6E0ml64AoPbkAMqR52TgKPAq+5HvUT13tjFoCqxbQFJ1TNqEVDVeSYyOSrIfal96nh0ffW7PhOYFEui/eiY9V0146h7XEBV57WFtJ3Anran4whAp5iMvdwLqnuUHZfW3bRpkwOIpUgZ6p7QPrTP1FLpZ3J9M+u7HiyeWSQ1fkz9crqNnTiFe1di3DmoCcSjHTYwAmCYhGPQEdxQlJZOTNzJrCoXz0+EAyGaZLdo2YTO3jYpWKbTA7Q93NPT6fT/eNQnpICfdR3RJzIRGQFTJ4DPyRHJTKB4HFqdWdAz9O3Q+YUAntjWzDqvDB2M/9JZjoAHiykC7hhEmLZiMG3qOC5HY4uW7bBp2xlcCjMrUypZM91EPg/A4jZYNdVMBA9QyeRmmO0MeomAxWJ6YSczJwIhG2Dc1ENTthgvwWT9P7GZ2wCcYgDVwBLY762ELcvOLDcfrJ/EwFMKS+vhVWNLIZwA8uvlnOIhdowTbFsCx1gYtrI4IDgAXBqoYwCL1QBXQQparNrcVRusVNFC6HUdpWM7n2P+dG77OOdYWEqJaysdHc06+rvkHFYCdmuVp4s8ef8C3ivx/4xinRycUzQx1SL2NQ7WrioAVYuOQUyUAw6AxW2ARXUyi80UCJeM0L79B925F4LhE7uY2iJgu5Lmlt0YzVcpW8LKnSFY1D4Oid0jlaWJgoBrJDPjGuVK4DcB8whQ2wPQ0emqyy4ahlHnkNqia7SGho/sDLKlqNcJgKXAnF6OAo+uvIHzFZso0KZlPQ4vWjeaOp+dAqfJg/VxsAgALVIExkTpILG8ADcBsQsqlD8OFgVQBcT285mYSEnTSJtR25NGYlDrqBRbmbIhsKjftTgmFPZw65Z4Z3tYFLAXnKP+LkDq7jfu5aKkBnUODizyd4HH4DwFFvW7tid2VMBRAFDrCxiKjdRxChBuRqIjJ8+X7lHpODp2m3V9g8tZfjucxd3F0xX9DnVzS5Yud13RgWqCGjWOHBE7CIjkNhOYk2ZebsYj3XcH6JrOnS+3Nax3oTW7+BK6nyuddlKxj+bDGBq/Ro/5xOKkpcq9/c6/33Ap5fROxM9iiE7alSaOOg9lY04lw5WWY9OzrmdVz9apxq60bMevc/5HwIPFsGssYBC/cy+sYSIvNpgT9L6qIL0ipkxAaxesYbmoIk5WZi/ATnWFLhXLshmwtoN19PBKGqYMqWjV6IkV2w+QEvh0tYLJi9Kb+n5JwGIoJRBaJP2yA2tBFfFGwmSJbhcAUke2OpPDaxmD7wiICJgJ7IXXF4Z/rt/VlSzQqIHBpYYZeAXUlqzdbNUBQOFgceHaWDyUC7t0fMWSxULpQsChOqcPAHbFCCYC4GpWKBUatDnHVWhZiXkLB4tr+JsAtTqxA/Cr45A8j/QnBbx3wzSJ4SwOGEnkMwHvSIChurkPUgek9P5RmIXipLiV6jxVd7P0H1eyvx2wvrpuFc8gDR3+6Avcr4M13QTAlXdtFMdWjXhlg8FTrc8+isblTFI0sphLSac26OoaqYs5Nyk2sYhi3Rywouhb/q8Rzg9VRfQhNlBgUIss/AQkBeoCQCVJiqioKMckioUrgbyEWEGxcNKAlJh4ecCiXgQ7lboBKOqForSeOoxLAwjVNLAbsFgQsXFJAqlzWmlxAdnUwOIu2E+XDgTwCTTqfLaj4SlQGdRsCkgK7AUgUsedGljUMWkJbPzUgalyA4FFgUiB5UI41Ag4y41C96gYSQ8Wz98XkiYsM2b+YB8M/4R7QQ0m+V05RS66efOhySkh6sR9GrvE3lPugOC10VWrUu8kfH4PU9tYinGmYf1GTNqKW7GISOrSokKC9Ko1pMlFtm9bmaR/hTC3SmbiEzby7EQxyU+0F5/Hzxn90jNly4K06plu53RXeiZe6tOQ0WqDR3vTi08YSJzue+49wKRR46hiuYQ6yJ+wW7zkkkZWrarqM9OXtUrL/vw650cEPFgMu45itVQ3WBxgp8aUvaRR88NsSEhadXryh65I44QEouUQIo/hCgApWeNtZ7arDj7V/YnhEvCKhh1U+logU4yYUsCq51MDjFKbeWEKw+V4lMYWbkxE7kHPrNLZSg2vQJhb0jtKy+ajji9I56b1FnQ1iwyScmpJgA0qxEAchUuAGC0BwJg1sVYNX07VD2pRbUvM2jirWi7aNotlRXOsECBAwE4NJJK10Tal91gqEhDMZ9L0Wo0QbM2KJ8Ci0tBKrV+AhI0aVvIn1xoKnGwHACoNX4C/7SHuAlhKGwssChwq3R9KQx/imAFUrFssAjCB97YAc2qLmOBV7C8O0d1yOChU5lqlrFFKa8xSricwLE9usapqwFE9Z3X0wtR0tAmGcS9AVQOtav5SYxiDNLRA4B6lVVU/RdzUwJOwBaaN+0zsqwrnA2Ck7yjNLC9ppZ/1HQ3yAVgMWMjSfL6FwnjV/Al0SraiPJqHQUpYXYGq9RHrKOtC+TKLrVPNogOi7FfWhrrusiL8RRqa9fYD6GXHpo7GIIUuBlH3kADiPs5fx69j1N/Fbmq9AODFU4eoa6xzc6l3AUbimIO/HeA+UVdloF0Zy7kKSKqxQULAAovRvMh9Gjqjd++58b2d1PJ+OuEL+3bmd64ePA8gMTdlOdmOUapCS53KVeQpXLAgLDwC3IcOy2VFrLbqWvfxGUwbkinuWYLpVorasW5MtA4xwXL1e3TtigwoVKgo9+5hN8GK37IJ8esXkKEpn2GwFKptDCkTZDVQ1NWc+f0PNNrMRm8SY4TatdN1gb+cNp3zL+yaXNasWw9YnG2XXHyRY2Uzeuxn67zTdaJ+5UyNgAeLYeFUGlmMS+HkIvwDsDx6gRYUKyOxVD7XZ2JBpKMo0FaIujsNYIfoABNoEusl2QSBgKDJQ/8WwFDzSD7YG72cNbsTuMgfppMoQCLgqZejBjrZ04m127VnvzsO6W+JbUtvoX/APKpRQ4OBAJrArH53enwwcRHUQx5PTSttzYBaRA0usGpHAHdKb2vZw3EXVgqawVh2bGqIFiA7Agu7GzAdAQgNtiNQsINj14Au7cYipPC1OHkESQHxQpAGF+O380kWCFTaWTHQrFed2GIcZdOVxLVQcXI+9hVuSxj+NByXzgG0FimYD8Hy4qd1jEnP0yTguhrgHsfEQZ2FFWEypL+p+GxCVFigTDEtDrBRt6CAULDonAXQxLQJjOneCTQU1TziqoCSr0c4gxZ8R+DLyeKwXqhTX00AIWkZt01JzCR3M+pvzgZM6X1J7fBvHYuYSH1P1yckUcHLMrkuVutou2qeCT7TsWv9QJZHYC/4jmt2YnvB9528DtvMyfr6u/YbfKbtBBI4wXErBuEv2HDJHJ2zmFSBT/2u9XSOv1XWw9cspucpOvW6aoiIZdIzfsIkm7voZ8ZBAUWyJkmJjmmUoL0mPGrYcM8PDYMhsCiVP8YyaqsPHWGiTWbnABNudSfnwNFFrL/GGdU758ElJi9i0OgqYDOX6AwF9sHKv9jredyZQmnoYJKlBhmBTTmiaLzbgYzW7t07nc1cJNItrlGP94DGKlneqcxEwE2gdAFduC2Q3tFYL2WFfYBZPZ9HVaeujAnPm94bhallzyEwm1zCpG3Jn1qMelFErMXc6zlSbLTdYuxXz/aGDRtdSUmFihWcOLYmmVupQRYhoAmrskbbkfnSxE0TNHnSa/DYz/G++dbb7l11+623uOc9ge1E8R3pMCqrofKUokz6dJ6u6c6NVzk5rt10Wa+CgazmJIC0QR1DArWjRSOjODZZDUL16pIkjz07iZlrYGTyp/dmXia0ivFeyk40EVYsytPZrPgGY0Ko0a6o6+Bevlw6q0WcY4wjNyAsZE+oUpYSXJfiZFj0bo5lsqtYl8IaNKRi4uspM+epPLEVDxbDIqobPOjQDEBN8O/wz4LftU4wuAS/h74XkssJXsp60J3CHPevag8DUKB/q+MuJeDRba51glme+762yd8FRjM6+3OAk/05xZvkusLgXML3l/JvSgcFx5lyBhn+7+D3Ex2FgBU3aITOPSUjGgwoWj8AAin3Hfxb23ExPk2Dj2ohV23cYkkMyuVLFHMp9HAf7zN9gJZv2AK7uAPwb1YXX241I+klpC5jpaQFbrS/0qVL0yGMIHiyJNKZ7td//7cbAQ8WM+/aCIAtX7HaPhjxMY4bq60gJQ8CPoeYSKv0Rc15yliozDt7jjwAx5C0Vk4yDpqo2NG8AEbqvrPLe51JC+OmJi/kS+yoc45SEhsARzmJwKWUIY4d2m9PPfW4iaHXWKSGqk/HfMrzvMkubtLULrusBSnw/WgofuZE7vMC8O77w13UVhZC1/FrW7oihs7sYrZ4yWI0/Do6APTyy/3xZb7XWrVs7rqthwx5H8meGpQC7edzarc5JrmftL6sJRIyVW3+/HlkUQ5YE1LK09Ep3Lt3t7W5vI19On485SsbUTcAFHHezS9tyjqN8FWeaatWr7W2V13hLPtGjf7Evps5065DrLtD+3YOxI78+GPOIZZGwgJOeaMaLk5oWtv0L9G0hDho3foyB2SLIyPTuEF9B86071mzfnTg8dabO1tZSlamTv/KFpGulrjbop+XIQjeFo3IVm7bI0aNtjrI/Agkl6dxTqUsAVhcjmzPmDHj3PVTrNTI98AD9zmgOWjoYHzjY5yUUde773Yg9aOPRrr370WcX6MGDW0Vbl5jPh1teQDsDeo3wGqwDY1y2+yLqV84UFynHo5qOKT9hNnB51OmOdHwTp06OvDswWLmPZPBljxYzPyY+i3+DyOgF4nqFuNIF6vhR3WRKgfIjGUrjKLS8Huo1YwmJV6VJprAgUdMo5gCOZaoYUMyEUofF6ZL2APGzIj+b3cbHixm7rURgJkPkPhw1MdY7G0FLOQJNbegwJAT9YVs2QCAx2RQAIvtJFwpzZHcDs+gahmPHVNnPY1+5KL3JqoJS4y+WHJE7KlzzJcbNQvKhvbD1mcHMNrRA9bziUfxQq7k2MKvv/nGJoybYPUALOXKlqVBL8oWLl4Aq7aGet+ytmLtCrvx2uvQC7zQPvhouM2ePc+uuupK++a7b+yCMuXtThi7998fBtO41t79z9s2lbRv35detdtuvwlguYI68KOU5pSw+PhYa9z4Yrux47U2YdJEW71+jV1z9bXUVE63CBokL295mQ14ZyBjSqw1b9Yc+8DVANrS9sf77rEPhn2I+9Jq69HjYZs7dz4i3J+7muk2ba5AT/BC+2TseJsGkG16UVNKVGLRsNxgnbt0sSpVK9uHeHFvg527FOD588+LAZaJ7LctTT/LLRYd2UgYzbn4Qd/a5SbAbkt7/c23qE/eitf2tQD4dfYt1qKP9/ibjQYofvfDLOwOH7faNWu6JruAINFYOH78BKfhWAW3qQ0b19sSgHa3B//oMkVTPp9irVq1dN7vNdC/XMhxvPBCb7vphhvxmb/UjaEfDP3INR1pEjB77hwb8ObrtmhxjL098D17+K8PWAUUHySEPnToB7CUm6wNYuttrrjcuWR5sJi5z6S25sFi5sfUb/F/GAExkOpeXoXAr+ocI0mLS+InSIFn9NBUS7kcxlLNMxLnrk4jj2wXU3aeS0Nx8+ZNdoDGIA1y8kFWHaEHjBmN/G//ex4sZv41ks/8QlxYhn0Cw0e6Mj813/nxJ7djlFuQYzkAG4hrG4CQusZcUkiI4G8wibBj+0lBq0FRE7ZsOdAIZcVj2Lwd0RcAnZGRJVxHtXzf1aSWn7T0k492J4WJpzTP+bvvDnapzbvv6soznA1AtRRw87nVhD1r0bKpjfpkDLW9FewK3FkGDR3qHGduvLkTwHAwLOVR6/tiL/vi62/s5Rdfw/N5Ar7O39o4WMkH/nK/TZ0yHQBrVgvh62WLf7RK5SvbdddcbZ9P+8JiaVZr0aKFS8NHAPxqVqtqw7HiExC7E7eUCVgJLly41G7u0tlm4BV9DMCsVPfgd4c4UPXAA/e6tPaaNevtzQH/dt7Yf4LJi1m8xB1Dx+uvtfoN6tqAQYNdpqjpRZfQJPM1rOk+a3npJfY9tYsXlC1N00xre+PtgVad+uXON95gT/Z8BmHxunZz5xvtSwDo+HGTcJh51BYtWkZsFtllrZoBehsdb2YT4Ja4+OsDBtlFDS+yps0a2Wfjv+AaHMKx5SqA7WQ3Nt8GqFaaX1mzL6d+bSPHjLZ+fV50YuTTvvrKvv16lvXo/pBtT9htPf/+T/vHc08gyXXU+rz6mnW9q4tdgQOOalU/n0Kd6zff2mVXtLZO1wf+9T4NndlPpQeLmR1Rv73/eQTUvaxu87VbtjtGQjJGSkkH/tzpPUAxHepIj6PZR2mqWmhJRsFWplZDp4FStYuqYRSjoXokyeCoqUT1P345/yLgwWLWXFMBtvmLltqcuQts9rzZTg1ApR0F8lG7Rj3iAVKpyG0DEKltTYLVgnlUzV8u1QBCOaoGrmBenjks55IOABphEHPBNubOVcT5T8tvOpE6vPx5c1jPnk/A2kU7fccXX+xjlapUsRuvudHy09w3Y+YswM5Y69jpBqtTp4a9Pfhda1i3Lk0hjZH7ec8qwnBd2vRS+1fvvlYD5q77gw/aZGz7+vV53SZPGmWTpkyxBTBid915KwziVOoFi5K2rUG69784kZSzy1o0s4lTp1AbKNeYSvb+8OHWsGFjq31hTXv95VesedNm9rduD8G0TrBl+B9f174t7N63AK08+MdXs6HvvW9VqlSyPz54nxPdXjBvoQ0c9J41BQDecVsX18AyYcJngMXrrE7dC23o8I/w1S5vJaNL2NjPxhMzJtQVy6O8sNYaN2xkFzVubL379kXsvJF1vLaD3dTlbrsJe8WbO18PyzjI1dPffutNrgFJtYL/pYu9eFQk6fqWDuhpDNyEFu8r/Qewz47WCAcb2R02aFDTmjS5yP7y4EN2PSylflTDrInBxEmfw37G2h/vv9cB9r4vvYYiQhHr9tADpPEX2QtYHXbv/leXSv/h+5kwzltw5KlqLQGqkuUa9sEIJvK77OGH/kztaUiSLVTmpPIlGulcvSPi5HJHk/EEfw6VOIXkmPxy+gh4sHj6GPk1zsEI7KbDehWNLgkwfbmo8yxKA085CqIj0IwMakJPd1oaTPYotQzw3IakkuqfKvBCKUvX9q/5eisdpuL4zQx+GqDUsFIWhwjVFql4M6M1p6c7Xv/5/yYCHixmTdzFOGmiFk+NsHybv/zqayeOn5uXvZrfcgNWslGreOhQku3fmwRAJNWsTmg1kiTXn+fCOUqIQHJmx5y3qarHpe0qdyLS0bt2ACCz2fNPP4UlXTRMVZINH/mxzZ+3gFq8C0kd3+ye5bGfjqWubqfVhOWb/OUU6/Hww65J5PleveyN114lpRxvT8DA3X/v/1nTJpfYe8PetxiYt38+/4yNmzjJ6tauS8q1jI0aMxa2Mo+1aNrExpKmrVWzul1J6vRTPKVVo1mWTMQ3M2YAzG6yCJrnXu73mnW6poN16dzJ3vvgIyfn1hpw+fGYMVa1chW7CeZvJOn6b7/7jjRsG7um/dUurTySGsa1qzZaQ9xt1pLeloXsXbff6vQp30sGlwJVkyZOJO3bHHDa0KZOnUYTC2YJNKOMHTfOHn/sEWt6ycXWrn0X6/HIn0m1X2733f8gwLSy3XdPV5o897n0/7Bhw2w3QP5vf/2Lq3V0TZMoKPQirZyf+swagLrxkybZ1Qin33hDJ+oQx9sGZMQuu7wlKeoqjg194+1/o5XZiBrOVm7MnMKxTJ78BedzlX09/RvXWNfjsR6kQtdQU4r94Pffu3ujNbFTnbgafnSPPPXkE1YX1lYUshpl5s9fgHh7grW9up3NmT3HfvzxJ7sFRlP3iNhLuaRdc03ARmbNfXy+bNWDxfPlSvrzOCkCelnI/m/15gRnzRjoPMqKsSQ/gRe1vhQO3gQQg0Vi4Ovi0RIEeEoLU93PpdDF1HdPB/g04O0UYKReSF6pmoWXKVPWaQl6wHh+3aweLGbV9Qw5hThTARi/hbBz43B5Wbt6hfOlzwUQkRSUvOI1kZOsgth76eWKNaSdz0mQKW2tJjQ2Q5MG/6Xm8QBd02BOi3eGB3nsXy88bdUrqmYR8fy1661vv34O8Lz6Sl9Ys2K2dOkye+XlV6k33GfNmjVzDNjSZSus/5tv2pB3Bzpf52eefd76v97PqRy8T11g7RrV8U+uZsNIJd/b9W7XnDON9HSdC+s6Ju5rUqdlcbdq1rSpzaBhZfiIka6zu9mlTeyGjtdRN7jAJk+ZSg1kF+cQ9dXXM1yXcFX0ECdO+gLHmTLWDgC2Eh/stwcOso3rN9hDD/7FmjS9xH13wICBTgmhdFnt41K78srLbTUi//LOrgfDqO7siZ9NIrXe3OrXq0td4Fzq/0bSbRxv5fCnfvAvf3Kd1I8+2dP+TDq7Xt061uXmO+wOQGe7dldZ//7/piZxvjVr3tRaX96ams8Kx1UaVLM4avRYm/LFFKtwQXlqJLda5043WfNWTZ227FtvDcL3eY692Ps5WM0KLo6t0Yxs3Kihy9gkJGyzPrCb8vhWV3j3R7pRo1je1WJOgoWMRoJMwFyKIa9zHNvo/G5zxRUOPEcgOaerLgWJ2QDE1XRw33zLzbYAO8mJAPf7OBexiZ9NnIzFY6Rdf/31WXUDn1fb9WDxvLqc/mTCI+AkMOgKXBu33bYBGAUg1ZEt7cxI0kvFJI7Ny0a6l8EiVx7J/cQj+SA7R6W0NQuVsHgp0tlpAYrBtjSb375jm8VLw5DtqAC8jGMYC5wWbPoree5EwIPFrL9WIZkoJKrw+pUszUw6djcjsn2IDmKBCzGMIQ1bmEZgoqhDNT9rQYHHpahDSgooF8C8aXu5cpKypibx8ksvtQ4d2lsRGC5NApW+XkYnr5os6tev57RNBX5ili5FiibRsYGSzpFeY/zWeKsG0yaJm2XIvNSvV8dJzciRJgqQKfZr/fqNfKeaY8ckixOB45JQ4S40eCVoX5hxSDqtS2KWw4btYRv1kIuJQB5mG1I9exwjqbFL60h6RjJT2/BKzst4EokjkuIiULU3cY9VB0jKvlNASQ05uaivjkCgXOsqsyE5uIOci37X+BiPgL+6h6VzKoZOwFPAvBxd0C6dSzzW0rQnSRr5O+scVR9ZiEmvpIJWso9SWI1Wq1olJO2VrDWp+Iql3LRpI8cor/tsfF/aqZJgO+aObeHCRTTktHbHsg7zgVIlS7njdJazcs6KjbMNfF+uT9KA1PXbHBdvMTExpP7LW0VAprrk1RyzNWGrtYIhlVarvu+mCMoMcV3kslWaY5RZQDz3jLq2xVoHTlKS5fHL6SPgweLpY+TXOIcjoAFDgE8OOxuoYZQjjHQdpQemmb68tp3UAyyE/l+DiNMm5H2j70YwuEmIvQgDmtY/HaOYMlSOYUSAOo7idVka5iJ1VYnuQNXqpHdb5/BlOK8P3YPFs3d5Q9qGSU4bcOPmeOrV4uwnWLQdTMrUNOGkcgCQR0CIamrJlk31aYcBkXkoR+H5BVDmyZuL+rk6VrlcBQd8SgOEAl/yAOxoP3r+Azcm/S4dUpWYhDs0hUurSQNQWn/hMmvajn70nSBrEewjiFrwb00oNf4EY4O+pyXoMA6tLyAUkngTkBOA0q+SN9PfVJsXfg6BLFl4xiT8aqWUO3MaqcmT6nDgF0ir6ZjCfxcAVrOMzvuXGZqQPJGAuobZUNImhODdGAuoDjRltU9NykPHE/hPS2HoMOcfsv4M6gy1T8VToFB/kyScxtbUHJ5SSt5pv+EybUF8z94dfO7uyYPFc/fa+SNPRwQ0kMuRR64zYg1V+6RxVykqhif3E+qfCw3Ghem+jCadIacbyeOk7HpO664DLcnNsZvRGcMPnMFKqehyzG414HnAmNZI/nbX82Dx7F6bAADomRZzJys/sViJMG9ixwQYjwksOkAlMCNfaX6oTRSYKgbjF+GsKCW5I9ARyiz4Z/HsXsdf39uJcqAT6/kO5//lFfJg8X8Zfb/vsxqBEDsQYggkhbOTFLVYRznJaFYrBxl1ykXgNJM3uVBeIPFMXyJuv8x8d6Btpi5NDXnyhg7YjLMaBL+zTI+AB4uZHtJ0bfC4cH9y52tY2bGb+Lka4bAthmSs9Fynazd+ZR+B33UEPFj8XV/+3+/JB92SgXxCwCyEXHbOHCCmjGzwQgtPRYW75vx+r8S5f+YeLJ7719CfgY+Aj8CvR8CDRX+H+Aj4CPgInEEEPFg8g+D5r/oI+AicExHwYPGcuEz+IH0EfAR+qxHwYPG3emX8cfkI+AhkVgQ8WMysSPrt+Aj4CPwuI+DB4u/ysvuT9hH4XUXgrINFKd2rY00WaOESBL+rqPuT9RHwETgvIiAZj03IIkm2Izo62nXWOv06P86dF9fXn4SPgI8A8kSpjHNZFZdsFPZrcUKY2rGEQ2Ui7hcfAR8BH4FzNQKyFNuBJJK08YrjKhFo0/lx7ly9ov64fQR8BFJGILVxLquidBwsamANxDgFGP3iI+Aj4CNwrkZA49lBXDEEFuU0EYBFP86dq1fUH7ePgI9AygikNs5lVZSOg8VEDMf3YHmkdI232cmqcPvt+gj4CJyNCGzZssWlnQsl62YGYNGPc2cj+n4fPgI+AmcjAqmNc1m1XwcWtXHNwhMSEtwMvFSpUlm1P79dHwEfAR+BLI9AXFycA4tRUVHOGzdY/DiX5aH3O/AR8BE4SxE41TiXFbs/DhY1sO7atcs1uajBRYOsX3wEfAR8BM61CKguUeOZQGKRIkWO28bpPPw4d65dTX+8PgI+AqlF4NfGuayI2HGwqI0nJSXZ7t27Xe1iZGSk5cuXLyv26bfpI+Aj4COQJRFQwffOnTvdhLcwPsN58+b9xX78OJclofcb9RHwEThLEUjLOJfZh3ISWNSsWzU9+/fvd/+tWLGvXOY5AAACXklEQVRiZu/Pb89HwEfARyDLIiDNsYIFC7qJ7qk8vv04l2Xh9xv2EfAROAsRSMs4l9mHcRJY1MYlnyOgqNm3/qv6Rc8wZnbY/fZ8BHwEMjMCmmmr2FuyX2ITBRR/TS/Wj3OZGX2/LR8BH4GzEYH0jnOZeUy/AIspAaMGVQnb+hrGzAy735aPgI9AZkVAtTsqncmRI0eagGKw33DA6Me5zLoafjs+Aj4CWRGBjI5zmXUsqYLFADAqHS0km9ww7TqlVTQu8Kj/eqeXzLoMfjs+Aj4CaYmAQJ06mtWIp/8qpSy5Ly1iFZUFSc+4pO35cS4tkffr+Aj4CJytCGT2OJcZx31KsKiNayDWgKzBVD8CixqYdSL6OXLkSGYcg9+Gj4CPgI9AmiIg9lBgUD8anzSRFUDUjyawAXBM08aSV/LjXHqi5df1EfARyOoIZMU4d6bH/KtgMdi4BtMA6Qo86nf9TT9+8RHwEfAROFsREBjUj8CiwGGQ4cgISEx5zH6cO1tX0e/HR8BH4NcikJXjXEYjnyawGGw8SEfr3+G/Z3Tn/ns+Aj4CPgLpjYAyHMES/nt6t3Oq9f04l1mR9NvxEfARyGgEsnqcS+9xpQsspnfjfn0fAR8BHwEfAR8BHwEfAR+BczsCHiye29fPH72PgI+Aj4CPgI+Aj4CPQJZGwIPFLA2v37iPgI+Aj4CPgI+Aj4CPwLkdAQ8Wz+3r54/eR8BHwEfAR8BHwEfARyBLI+DBYpaG12/cR8BHwEfAR8BHwEfAR+DcjoAHi+f29fNH7yPgI+Aj4CPgI+Aj4COQpRH4f2lYrMoP1+Jn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8339782" y="2764822"/>
            <a:ext cx="359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12,000,000+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Projects </a:t>
            </a:r>
          </a:p>
        </p:txBody>
      </p:sp>
      <p:pic>
        <p:nvPicPr>
          <p:cNvPr id="3078" name="Picture 6" descr="building, company, home, house ic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866" y="1346208"/>
            <a:ext cx="1022111" cy="1022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older, projects icon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074" y="2471529"/>
            <a:ext cx="1020874" cy="1020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396932" y="3906060"/>
            <a:ext cx="3481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1,550,452+ Timesheet entries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3082" name="Picture 10" descr="box, business, delivery, download, install, open, packing, peanut, product, receive, retail, shipping, software icon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242" y="3599632"/>
            <a:ext cx="982188" cy="9821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bill, email, invoice, send icon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866" y="476338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8483095" y="5028831"/>
            <a:ext cx="364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4,458,263+ Invoice Documents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024247" y="655770"/>
            <a:ext cx="100058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pic>
        <p:nvPicPr>
          <p:cNvPr id="1026" name="Picture 2" descr="http://www.gulftalent.com/images1/logos/QE223-7278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83158"/>
            <a:ext cx="1905000" cy="476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nto Commer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814934"/>
            <a:ext cx="3540125" cy="1136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Bazar.a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126504"/>
            <a:ext cx="1993948" cy="8833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wing.ae/assets/img/main_page_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2210640"/>
            <a:ext cx="1926080" cy="799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adchemusa.com/images/new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419" y="1951382"/>
            <a:ext cx="1071231" cy="1417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a5.mzstatic.com/us/r30/Purple5/v4/4c/7a/34/4c7a34a4-90cb-f3d5-4978-e9e68e999e96/screen1024x1024.jpe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26" t="13090" r="63551" b="75652"/>
          <a:stretch/>
        </p:blipFill>
        <p:spPr bwMode="auto">
          <a:xfrm>
            <a:off x="273049" y="3243925"/>
            <a:ext cx="2114551" cy="752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enzo.m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530" y="3243925"/>
            <a:ext cx="1857375" cy="752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everage Experts Egyp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3406901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ahara Ne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4301905"/>
            <a:ext cx="2019300" cy="704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Unisys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530" y="4352697"/>
            <a:ext cx="1857375" cy="51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jtpartners.com/images/logo.png"/>
          <p:cNvPicPr>
            <a:picLocks noChangeAspect="1" noChangeArrowheads="1"/>
          </p:cNvPicPr>
          <p:nvPr/>
        </p:nvPicPr>
        <p:blipFill>
          <a:blip r:embed="rId1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5075087"/>
            <a:ext cx="666750" cy="12096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s3.amazonaws.com:443/workforcetrack/000000000000%2Fpublic%2F52661%2Fstatic%2Fd8267b4a-dc87-4b40-820f-37df6e3b0bc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075087"/>
            <a:ext cx="1527544" cy="11456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VIP Travel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49" y="5188316"/>
            <a:ext cx="2809875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8267977" y="1672598"/>
            <a:ext cx="28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526+ Active Companies, 3000+ users from partners 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42F-E3F6-4680-9075-23A00169657E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62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images.unsplash.com/photo-1431605695381-f4a9c3cdd150?fit=crop&amp;fm=jpg&amp;h=675&amp;ixlib=rb-0.3.5&amp;q=80&amp;w=1300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1126745"/>
            <a:ext cx="10453809" cy="5427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775" y="-124829"/>
            <a:ext cx="11385530" cy="894767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												</a:t>
            </a:r>
            <a:r>
              <a:rPr lang="en-US" sz="3600" b="1" dirty="0" smtClean="0">
                <a:solidFill>
                  <a:srgbClr val="003366"/>
                </a:solidFill>
              </a:rPr>
              <a:t>Signup For a Free Trial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                     </a:t>
            </a:r>
            <a:endParaRPr lang="en-US" sz="4400" dirty="0">
              <a:solidFill>
                <a:srgbClr val="5B5B5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83464" y="6294207"/>
            <a:ext cx="2607523" cy="365125"/>
          </a:xfrm>
        </p:spPr>
        <p:txBody>
          <a:bodyPr/>
          <a:lstStyle/>
          <a:p>
            <a:fld id="{7C7E242F-E3F6-4680-9075-23A00169657E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7575" y="1126745"/>
            <a:ext cx="11934091" cy="946516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00B050"/>
                </a:solidFill>
                <a:latin typeface="Open Sans"/>
                <a:cs typeface="Arial" pitchFamily="34" charset="0"/>
              </a:rPr>
              <a:t>It’s takes less than 60 seconds</a:t>
            </a:r>
            <a:endParaRPr lang="en-US" b="1" dirty="0">
              <a:solidFill>
                <a:srgbClr val="00B050"/>
              </a:solidFill>
              <a:latin typeface="Open Sans"/>
              <a:cs typeface="Arial" pitchFamily="34" charset="0"/>
            </a:endParaRPr>
          </a:p>
        </p:txBody>
      </p:sp>
      <p:sp>
        <p:nvSpPr>
          <p:cNvPr id="3" name="AutoShape 2" descr="data:image/png;base64,iVBORw0KGgoAAAANSUhEUgAAAosAAAJ+CAYAAADbtUq9AAAgAElEQVR4XuxdB3hVxdZdkF4JkNBLCL333qugIvbee32W/z3Ls/enPgs+RezYFRWQpojSpXcIPUASIIWQ3gv8a83NDSHcJPeGEAOc8YsJybkzc+bMnFmz9t5r1zjGgnLK0aNHkZ+fj9zcXPOln/U7fVnFGoGzbQRq1qwJfbm7u8PT09N86Wf9rrKKtaYqayStes6EETida8paS2fCDLD6WFkjcDrXUll9rOEMWLRXUBxXOoExK2tsrHqsEajyEahRo0ZRm8V/ruyOWGuqskfUqq+6jsDpXlPWWqquT97qV2WPwOleS4766xJYrOwbtuqzRsAaAWsErBGwRsAaAWsErBGo3iNggcXq/Xys3lkjYI2ANQLWCFgjYI2ANQJ/6whYYPFvHX6rcWsErBGwRsAaAWsErBGwRqB6j4AFFqv387F6Z42ANQLWCFgjYI2ANQLWCPytI+ASWLQciP/WZ2U1XoUjUFUOxNaaqsKHajX1t47A6V5T1lr6Wx+v1XgVjsDpXkuObsUpsFhcmiAvLw/6sqRzqnBmWE1V6QjYpQk8PDygr9MtnWOtqSp9vFZjf8MInM41Ze1Pf8MDtZr820bgdK6lsm6qTLCoRShdxaysLPMlNKuOSmdRXwUFBX/bgFkNWyNwukbAzc3N6CrqS2tAjIWPj4/5EnA8Fb1Fa02drqdm1VudR+B0rClrLVXnJ2717XSNwOlYS870tVSwKDBoB4l28W2BRS8vrxOEip1pxLrGGoEzaQSKC9Dn5OQYsKgikGgHjQKSrhZrTbk6Ytb1Z8sIVPaastbS2TIzrPtwdQQqey05275DsKjOZGRkIDs72zCIAojBwcHO1mldZ43AWTcCCQkJEHAUSPT29oafn5/52dlirSlnR8q67lwZgYquKWstnSszxLpPZ0egomvJ2fp13UlgUQsxPT3dbIxiFuvXr2/YFKtYI3Cuj4DWQ2xsLHx9fV0CjNaaOtdnjnX/pY2Aq2vKWkvWXLJGwPEIuLqWXB3HE8CizM1iFNWovrdo0cLV+qzrrRE460dg3759hlnUIUrfy/JhtNbUWT8drBushBFwZk1Za6kSBtqq4qwfAWfWUkUG4QSwKLNzSkqKMT3XqVPHYhQrMqLWZ876EdBhKjEx0URKBwYGGpaxtGKtqbN+Olg3WAkj4MyastZSJQy0VcVZPwLOrKWKDEIRWNSpTUDR7pdl+ShWZDitz5wrIyAfEbs/b61atRyyi9aaOldmg3WflTECZa0pay1VxghbdZwrI+DM/uTqWBSBRUnkqAGZ1Bo0aOBqPdb11giccyMg/0VtYjpYSVKnZLHW1Dk3JawbPsURKG1NWWvpFAfW+vg5NwLl7U+uDogBi5IGkY9iWlqaAYsKarGKNQLWCJQ9AnFxcQYsBgQEGN/F4qr61pqyZo81Aq6PgKM1Za0l18fR+oQ1AmXtTxUZnSKwmJSUZDKzSCYnKCioInVZn7FG4JwaAa0ZMR7yXaxdu/ZJYNFaU+fUdLButhJGwNGaEli01lIlDK5VxTk1AmXtTxUZiCKwePjwYQMWtelJGsQq1ghYI1D2CGRmZppNTGAxJCTkJLBorSlrBlkj4NoIOFpTAovWWnJtHK2rrREoa3+qyOgYsChTWnx8vAluady4sUtiwxVp1PqMNQJnwwgowOXgwYOGja9Xr94JQS7WmjobnrB1D1U9Ao7WlLWWqvopWO2dDSNQ1v5UkfsrAotyhpQ0QVhYWEXqsT5jjcA5OQJ79+410jkKCiuut6gNzlpT5+SUsG76FEeg5Jqy1tIpDqj18XN2BErbnyoyIBZYrMioWZ+xRqBwBCywaE0FawQqdwQssFi54/l310YvAlNq1Pi7e3LutW+BxXPvmVt3XE1HwAKL1fTBWN06Y0fAAotn7KNz2PGcozag6GmBxSp/sBZYrPIhtxq0RsDxCFhg0ZoZ1ghU7ghYYLFyx9Oq7dwdAQssnrvP3rrzajYCFlisZg/E6s4ZPwIWWDzjH+EJN5CZnYu09Czk5hegJinGmjWPkWmsiVoBfvDx8ji7braa3Y0FFqvZA7G6c+6OgAUWz91nb9356RkBCyyennGt6lqzcvKQkp6B2QvD8cWMpThwJBP+gb6oUTMLnt6BuP+yYRjRuzWCg/zg6+VW1d07J9qzwOI58ZitmzwTRsACi2fCU7L6eCaNgAUWz6Sn5bivWTn5mLM8HB/+PBe79iXAzbseug09D5k1A7Bxw07kHnXHsbhdCK7jiyduGogrBjRHgJ/3mX/j1ewOLLBYzR7IqXZHkkXJyckmG4iKpFhq1apl9PuqS8nLz0VmThqy8zJQcLQAUIhbNQhvk8+0u5snT6b+8PH0Z5fcqrRb5yRYNNGNx/if/k/vdc4F/VdD/9G8xIlhpm3x9IdVN4/Vq9I86cv6W/k9lDi0alYtR7kGJOliv8+aNTXvKu++bQGkHN2CozjGtuw9r8F0rLa2TMvld/oMvMICi2fgQyvW5ezcY5i7dA++XbAS2/dsgie8MObiS7AjuRbmzVsJP19PHHUPQGZWCsIa+iLrcCT+Mb4r7ry4P/z5N6tU3ghYYLHyxvLUa+Jb3L5t2jZK18vGjRvxySefYOfOnebDPXr0wK233oq2bdu6Xtlp+ERufja2Ra3G0m0zsSN6DdIyE3FUG+cJYNG+vR3vQOHWWcEeOVdfzZruqFerEXq0HIEhHS9G/drN4MbfVRVQOVfAooCSgS/HCnhYyEVeQQbyC3KQk5eMgoJcQkb5I9UkcPfjl495Bl7uQXBz8za/d/p5sBlBo1xh0DLgkPrjXuMYPAieVPfRo/xMbj6zUBWU2pY+41azBjxp8nJ3d3d6XgoU5uuwlJ6GjIw0ZGZmIDUlETnZWaZdd2bwCawVxMxXAfDhV0BAINvw4r27Ng+ZHsGAQ7WRlJGOvMw0pCcncVPN4O8LWF9NtuGPWrVD2I4v85EHwMvbx9xLRd89Tg9CFV5ogcUqHOxKbcq2YheuS8VTE39BQCNvBAR5o2W7EEQfcccPcw+ihm89HGUyA+TnwIdEYvvQZshI2ofcuH14+4ERGD+kTaX26FyvzAKL1WQGHOXLPSsnHcnphw1gDPILgZ93gMsv7g0bNuCjjz7Cjh07uBkfQ9++fXH77bejdevWf/udikHZErkC01ZMwu5DGw2j4qhowxYoEOuhF4bZ+MS+8LvrxeYAXZMsoeoUjaL6xGjqu6Pi6e6FIZ0uwehuV6NxcGu4E6xURTnbwaKNRDzGsbcBw4zseKRmHiCY2Y2MrBhk5ybx+ei58Jpj+agJN3h6BCLQtzFq+bZCgE9LBHJdeHvUIVDzLB80ssEEam3sSD+GHE41R+T1Mf0yNx2N6fvUJrg2anp4EsDlYuuWWOzaHX+COHrxOSC8W5tp77t1a4RGjRuUOz10T1kEhocORiJq/07s2bkd4Vs24kD0fraXSZBsYxfltO/l5Y1gZvFp27Yj2nfsimahLdG0RSsE1Q4myPMo877VTnZ2JuJjDyI2JhrbNm3A5k3rELl/D9LTUw0gVZHou7ePL2oF1UZYi9Zo27ETWrZqx7ZaoXadEAJH+oNVA7a/3IEt5wILLJ7qCP5dn7eBxVcmLcXE71chsN5R3HLnSATWbY6JnyxDRDzlcwIa4GhuDt8HBchLS0bTpnXQon4g9m5egXvGt8cdFw+wzNGV+PgssFiJg1nRqvSCTyXDtmb3H1i9a752VHQLG4KB7S9ELb+6LlUrZrE4WOzTp0+1AYspmUcwdcnbWLZ9DoFBxgkbscZAYM7LgxsY71lgOcCntmFUsgmi9dkkAumM7BQyUTYTe1mbmY35cbPV5xuMoADW5xVkAGgWwUFyxmEDzDNyUslq5Z1Qnz6rtod2vgSX9r+XZukAl55BRS8+e8Eijz989x8lk5iTl8rnuAsJKZuQkLGNTFeiYRcLjubRRHr0pJzYNcje1eSXAL+ney2EBHbkV3cE+7eHj48NNJZVdqfmY9rBfMRk24DYiYCPBwl3T7ilxWKIRxLGd29HPwQPJCZl4vupGzF7TjjbPbFPNryr+6mJDm09cdN1PdG5W6cy+yDwFnMgEuvWLseiP3/F9i2bkJKaQoCYz3s2e+LxIuuCmHbes7ubG9k/XzRt1hz9hwxBn/7D0Kp1FwK8ulwXJzvx5+XlEiAexLo1i7F0we9Yv3YV0lIJEFmfWEZH7eh3nmQz5abSsFFj9O47ED37DESHzr1QN6Q+c5U7AcorOuGr4HMWWKyCQT5NTaSkZ+PtLzbg8zmb4cmD2YWX9UJY5zaYv2gPNm88iCOJeVyfHuaQlZOWge6dWqJxAz/s27IeR9MP4T8PXoDzB5W9Nk9T18/Kai2wWA0eqyb75shl+HbRG9gXt92AxaYhbXDVoIfRp81ol0741Rks7o3diil/vIidBzeYe7KDPTGGXu4+aFQnDB2b90O7Jj3RIKgZAVsdbpjuBHcZSEyPQ1T8TmyNXI5dZCWTMxKKmMHioNFu4hRIbBrSmvX1R5uG3WhSbooAbzJHAov0lzycegiR8TtMfRExWwhGE82420Go6gmt3wFPXP6Jy4C9olPqrAWLfL75ZBNTMqMQm7gOsclrkZZ9oBAsFTK/hkV2XAw4o0HZVo7xABCAkICufL5DEVKrA02nZMFK+eyetAL8FJ2LyKwCmppLXCUGk2DRh4eGMd5JOK+rwKI7klOy8MOPmzD9ly0G4JY8lBgrOn/frYMXbrmpP9p36uCwdfU7LTUJq/5agOk/fkVn/LWGRRRqEwAW4CvN5KvP6r2gL2Mm57VhLVti1NgJGDlmgmEbPTwFlG33lJaajE0bVmLW9B+wYtlCpBIkqt8yldco5gPpqKN2VlNteRM0Nm3WDAOHjMbQkePQpl1n+PkHuvQOquj8Px2fs8Di6RjVqqnzl4Vb8fWCGGzfn4zuPVrBJ9gbf67ZjeGDyLQ3aIaly/bj4IEDPO0EIjcjF107N6Gfoht2rF+LuIh1+O9DF+GKcQOrprPnQCsWWKwGD1nM1oodv+HrRa+SdSG/zhIc2BiX9Lsbo2gKdcUcVJ3B4raoVZjy58sExNsMCLQDO28Cux4th2N4l8vRpnEPE9yQmZtK9jHTmJ49igWdJHJ8Vu+ah4Wbf8bBxAgDOOzA0wYqyAp6B6FX61HGlNyqQRcDKjNz08hqZZmfPdy9GcAiXS4/xCVFYeWOX7E4fAbik6OLTN2qM9C3Dl69cTrqBNSvkllyNoJFPZN8+iQmZoRjb+xCHE7egrz8rMJnVjGJCz1DBcME+jZCWP3z0bBuf/h41HZoZhZYnHYgDwcIFh0xiyBY9OacGuF1MlicMXMrn7sjZlFg8Ri6tiezeGMfh2BRfYw9FIW5M6caABcVtd+cRdzcSweIZYFlm69jPmoFBmLoiPMw4fLr0KlLL5qS/XD48GH8OusH/PTtp2wn0gBE48JR7EDmzAS2A1SBx8DAAPTo1QfjJ1yNnv2Gkc2s49J7yJn2quIaCyxWxSifnja+mLUC3/wWi2Oe9TDqklBs2xOBb6ZtQkENTwzq1B4XDG7NeVoDUXFu2LIzFuPG1EN+Zj7WrdyDrRsX4NHrhuOaC4adns6dg7VaYLEaPHRtLBFk3WasnIzwyJWmR20b98TF/e82LJsrpTqDxa28t68WvmLYU5mIDZNB0Dao/Xic3+sm1GNASVJaPHYcWEP2cD1ikiIpvpqDIJqRm5Fp7disH5rXa0ew54k1u/7AzNUfI/rwLuN/KB8s1efvE4hhnS/D2O43IMg/BEdSYxBOkLonZhPiCAbzj+ajjn89U08n1teEPokChst3zMHs1Z8hlm3a6/OnKfr1m39BbV5fFeVsA4sCH7n5aYinyXnf4V+RmLLbgPuaNU9dPNcWI1NAJqwWmgePpq/SWDq5EzCWeFB/B1jUfR+M3ofvvpqM2TN+JMuXUmmBI3l5eZz/7ujVdwBuuv0BNGveEj//OAUzpn6DxMQjLgfCOJrXBuATmKqdLl174NKrb8KAwfQXq1W3VB/OqlgfFWnDAosVGbXq8Zmp8zfi1ckr0CysA664pRf+XL4J381cRybRB/65eXBPzoCHrwfqhTZEi9btMaBvCyxZuJhuGIyazk/Baw9egsvP61c9buYs6IUFFqvJQ1SU8N64rdiyb5nxMerUfADaNOrGF7ZrkjfVGSwKtH25QGBxmy2AhV9iAC8bcD8a123BoJdNWLBpKjbv/wup9GUzAS2FkbOStGlcNwxDO12Kfu3GIZBAbtGWaZi56mMk0KQsRtGNIGRQ+wtwyYB7CPAaEHSuxZ+bvqepeRWlelJtkeaF9YldFGAcTmApU7/+PX/jt5i7ZooxcQtABpBZfO2mGRZYdHmN2HwU8wqyyNZuJFCcRUaRAVdHxXidHCxU+EhOZgaNOkDpqkrFAWNoyGiENhgHXzk3FSt/B1iMj4vBV5+9h2k0PWekp9Pvr+ygFFeHV0BOIzN42Gjj07h6+TIkJVF/jv6WrlghSmvXzviLYRQb27V7L1x53c3oP3gMo7ODKqUNV++5otdbYLGiI/f3fk5rOzziCF77aBV+W7gHdz4wFHVa1MVPv27CgYNHgJRkeEs5gWsrIz0TF10+Fh50W5o//w9kJsUj2A945f7z6bPY9e+9kbOodQssnuLDtL9YK+MlfYpdMR+vbLBYmfdXHCzK1NywdnNcP/xxdGUwz/7YcPy0/D2ygCtoppTj8nGfRt2XLajgqAlWuaD3LQR5l5sggG/o57lix1xjsm4W0ha3jHqKpuyeRpbnx7/+RwC6wTCFDuvjhls3oCEu7ncXBnW4yESjf0nmc33EQvYhl5G3dS2wWJFJKV/AY3n0M92FPYdmkdFdR0aRASYlgKIdJJIUNsX2jAsbNM+/8PeFQeuOgnPFJtdgyi8/7xC0rH8h/UxHM3qdB6zCz1Y1WMykTM20Hz7HlI/fRcKRI04BxeJrzNn1JiBnxqMQTZec32U9NtOG/bMGjJ/s8WmCbPh7AVM3PqD+gwbj+lvuRbceAyjlI8HjM0OX0QKLFVnAf/9nzBTlFHt7yhrDLl546WC06dEMh7OPIf5IAhL37kIWs7jsj01Eu66tMGJEL5qfI7Bm9SYkp0bj4mFd8Nj1I9G68YmHx7//zs7cHlhg0cVnp5dnVlaWcVRPJ2sg8Wu9WD3pbO7jQ3rc39+c9sUmOFNUn+rKyMgw3231gdGJJ9bnrJbbqYJFtW+/N92nzF7aNBQtqfvS/ek+HUVjlne/x8FiuJGyEUt4+cAH4OXpi6lL38bS8JkEfemFkjk28GAvRcEwBH4Na7fAjSOeIMgcbMzR3yx6DQmMaD2v+3W4dMC9Bmx+seBFrN9D0MfTpz5bhEFKiDyrDZm4bx39HFo37ILFW2dg6rJ3TPR1gG9tgkXLDF3ecy35d0U1Z+bGIyJuJvbFLKLPYnapQFFAT1rceTmUfMnM43dbQIebOyPj6azu40cmshDM2DeQ4u3ZpoiAKOhe0I5uG9eaoBc7/qlKsKh+r1gyH/97+0VsD99iAlDK0iy0H4Dy8vJxlOvMzHcGsnh4uBeZk8uM+DcC27ZDVXnKAHZ/RK3vmgKa0obkoOm9omAbgb/S6tA7QOv+wvGX4rpb70WjJmFFa9TVuVHV11tgsapHvPLa05z9Y1UUnp+4CE3bt0NawWHsPRCPcRP6MRiS/ubRNRGflIyuPesg5lAetu/MIMN+AEfi9uLV24bh4sHtK68zVk2wwKKTk0An+SNkCvbv3489e/YgOjqaEzOJmmbZxldOYEqZUho1aoRWrVohLCwMISHUKyslc4pAohzT7fUdYFSXMq+oPhV75pUmTZqY+kJDQ0195YHQioJFbSKxsbGIiIgwXzExMUhJSTHgVf6AAoh16tShllVTo9nYjBGT+rcroNEOFhUV7eddC9cM+SeGMQhF0dFfL/qPiU4uHqziTk05gUoBPrGKBvQVAsjze9+MCX3uILjMwqS5j+IQxVhvGvEkTcpjsJYSRD8ue9eYsu2btZhMmaFz87JZX46tHu6R+r1Eny9iXRf2udVESX/465PYH78N/sw5+trNMy0ztJNrRJfZAlqy6fu5ls/1Z6RkRJ7ko3icPeTzyDiK1MP5yEl1Y4CxF2oe8+UzJ8hyI6DxzIR3rRzqqeXBN1ASGXxghYyDI8Do6eGDpsHD0K7pNYyu9zWXnE6w2KWdAlx6U2amo2nrSEIM3n/7Zcz46TvUJOjTuimtmChnSt34EIQF1QlmJooA5NdwR35uNjKpGZeUdMSwejaR7ONAztEBqqzHo3UjMKr1G1irDvwDAoxrSz4PVBnpKfRzTEBOTrYBp+qvI2UB/U6AsUWLFrjz3v/DkJEXUshbGY6qP7togUUXFm81u9TObk/7bQemrziAiMQk7IuORAbF8oNq1ceAAQPQv1dt7NgWhY1b4xEfF4mjWWm48oLBuGdCD4QGWxlcKvORWmCxnNHUhBXTtmvXLvz111/GzCtQJSZQpTi40b/FMNajoG67du3Qv39/ivZ2Q+3atYtaUX1paWnYvn27qW/r1q2mPrF4KvYNxpjX+DIWaKxfvz46duxo6uvUqZMBpaUVV8Gi+iPQu2nTJixfvtz0SyBWIPGEKONCs5TYxcaNG6Nr164YOHCgAY76nTPFDhYjYraaTCm3jXmeepJD8du6rzCLvodJmRRBJjg0zBIBXLumvVDHrz62HViNxFRGxYlH4ZhIoLtz6ECanJ9mpHJDfECwePDIXtx53ktoTT/P7bx+98GNhaxiTVOf/CMVQRuXfABb9y83OosUJrH9nn/v2WoE7hz7Ek2YHnh/9qNGysjXMwCv3WIxi848WxtQ1BdZxZw4mv+nYf/hxYXaiTbQZGMGZWq2yeVkpuQjfm8e3PLroEmjzmjStDWjbhsz6CmI8y+NZtxoHIrZgZScHZTNSIFPLQYxGXFtR2ZT4UhGC/s1RYem15N56H3awWKndu648Ybe6Nylszkwzv/1Z0ya+CqiIiPLPNTp4Kn3RGjL1ujZeyB69+mPRm3aw923FlIPRmFP+EasWrUUm9avRsJhmzpCSSBnfyalma2Lfs9RqdewCfpQP7Fz1z7o2KUbjtYNQc7hOMTs2YHVq5djw7qVFArfa1t3Rs7n5PG1+y9OuPQq3HzHQ2jUNPSMYBctsOjs6q3e181ZvBFT5u7mu5tZiNjVpu26oWlYXWzbuBp7NmznYcsNfVrVxvDebXDJKOoxNgyu3jd0BvbOAotlPDQ7kFqxYgXmzJljaFg7iLJtfraNz16Kgyu9dAWqhg4dijFjxhjGUUVAbOnSpcxrOc+wimIP7C/n4vWVZBPEMIjNGz16NIYPH25YRkcvdVfAojaAgwcP4o8//sDChQsNaLX5QtkYPEf3Zr9vMaZt2rTB2LFjDYgVgC2PaTjOLG5BwzpkKQjuOjTtS7PvRMzf8C0FslMMiNDGW5uRzDePeobSN53xzZLXyRb+SVYwx2yaAiTNQtrhnnGvkklqgw9+fcLI6Nx7/uv8fWvzd0Mb2pIAFH3XP+MY7fzp789jx8E1hl2R36NK60bd8fCEifSJrIv3Zv8Ta/b8aeR1XrOioZ1+rWkpSFz7SGo4tkR/iuS0gwb024vSH9ckWKxRkyK6PGvF7S6Av1cL9OpxIVq3ofwNM4oUL6ovNeUI190G7In+HTUCo+DuI+1BPUmbfI6Zj/pP8xUEngT7oSFj0D3sLmP6Lo9ZPEb22tNI5yTj/G4n6iw6ks4xbZm4Kwahta+BWyid06lzN67rRHzy3n/IKn5Of00F8jhmFbW+fH2pADBkJCbcfB+6MdpYHoAly+HDsVj0x2z8/P2XiNjN4KDCC+zr0v5+KPmesK9dzWovHjQ7dumBiy+7Dv0GDDMMZsmSlpaO9WuW4JvPJ1PEe2VhoBjXYOF7zd7eMY65rB5hLVvhiedeQZ9+Iwt9F52eHn/LhRZY/FuG/bQ0Onv5Hvy6dAdq+tVBVGo29kXuR3ZWDtoyJ3RIkA9uHd+XkjrNT0vbVqWwzNClTQK9JGWGFZCaMWOGAVV2k6tMwWILg4KCmFPVz4AkMYMSwk1MTDSso/2lLRA1atQoXHLJJcYk/euvv2LWrFmIj4839akdsYeqT9eKpdNnxWaqfdVnN03r2uDgYJx33nm48MILDeNYsjgLFlVXJBmQmTNnYsGCBaYt+wane7L3R+YrgTfdkxhImcoFmFX0ewHYiy++mA7GI8pkPHV9cWaxAUWybx/zgmEIFdH869opSMk6YphFCSFLoPveC94wfoRfMIJ60eafjDi3nVmUtNDtZCbrBzUnWHyMYHEv7h77KsIadKQp+aDRTLRlZjkeKKE+6G/z1n1TpNFoA5/HTD/uu+B1AkR/Mov/xPq9i8ks+lvMogtvSY1jbn46IuMWYmfMVJo3M0x6OnsRWDQpz/lDYjQjbTObY9TIuyn/QpBWzKu0ZJP5+QWIjtxKcd6fkeO7HXlHqb+pZ2tSAwo2SrCb0JEpAsk706e1H/q1fgx+Pg0MWPy5UJRbc8GeMMWwoPyvgP3zolzTWJ+Uwgwu7kiiKPfUQlHufFKZBYUp8gTA8vmz7lP30r2jO+66tS8Zu25Yu3odJr35LIWxl6Gmp7fD8A87czfqvPG47e5H0KJl2fnaC3iQnD/vF3w86U3s2bXdZGHR4dIw5TIZ86Cjd5F8HG3vGxvrqr/7eHuZTCw3kgXs0rW3yQVdVtlEdvHdN1/Apo1rkcf1rYAk1aPgMBWBxZxsyljVroX7H/4no6PvMzmsq3uxwGJ1f0Ku9U+HpuV70pjtLJquKu5cz+4Y3SEEnZooy9Zxz3TXaq341QkJCUzhyWwydFHz9fM1lj8/P/+KV1iNP2kxi6U8HIG1xYsX45tvvsGhQ4eKzEAyMXfu3BldunQx/nt169q0xwS2BCi3bdtmTNXyQZSfj4qAl8CUwOXs2bONPxsPSUEAACAASURBVKA+I7DYsGFDU5fqFBMpP0C98AXMVIfM1Js3bzZ9sNenNgXQBBhLmqSdBYsCq9OnTzfg1Q4UZRrTPcl03qFDB9M39dnurylwuWXLFvMlhtSeXUL+lFdffTUGDx5sfKNKK8eZxXAjeK0glQHtLsA6snjfLXmLuor7C83FxwxYvHPsywYsfrPwdSwK/5nRyjbTvzYxaSleMegBXu9u81kkWLyFTGR3mrUl2j1j5Uf0lztiAh2KM54S5pafowCpio2Zqck80Newvn8gPSsZk+f+G7tjNprc3JbPovNvLwW2pNEEvSPqW/qQriqMgD5ugjbjzX/mZOQjNcofPTvfgJ69Rhcy2CeC+pKt5uYwCwvdC3bET0Fq/k4UEECeGDwiECdGj6x0QCt0bXwPmtTvj12pBfg+Ogd70uV0wLlTyDQbTlJsJP33AsgsTvBPxoXFmMVvv9+A73/ehGyu4bz84+HYBQXakExYCfp28cH9dw4w6f5+nTXVmKAPHog+wQRd3Ews8NeJTOL9jzzNtHqDnRrYnBwGa338NqZ89C7i4uNOZCzZlZoEgR6eZEe5du1BcHqvtGzVGnfd/xj6DhzBvzknvzVv7nT89xX66+6LOL7vFuulpKzktnHhRRPw+LNvoj7N29U9KtoCi05Nsyq/KCszCwciD+BwwmG6m8QjU25d3BO197Rr7zgwZRP31TmL1+EIPba8vTyQn3eMbHk9TBjZEx1alK+Fuz/qANazjhT6PpI7N3uD9vNevXsbEsbZspsuadqXM0kQaS8M5/68e9duHho74z+vv4GWzLR0NhYLLDp4qjq979ixA5MnTzbgT4BCL2IFrdjNrppkjorYRfn/ycy8fv16sis206lAlFgAMXMq+ll+jaqvNyerAKCjItC4bt06U58mqFg9gTT15cYbbzR+g8UjpZ0Bi2IqxZh+9913BriqiNHs0aOHYS0FXgPoCO+oxMXFGd9G9UeTR0BSpXv37rjpppsMyCwt6KV4NLTMhRf0upmBJbczcjadAS6vYUPEYsMGahE3qB1GppA+iI274euFr2HRVhtY1IYl+ZxrhjyCgR0uNGLbn81/gb6IUSYS+jyKccenHMAXfyqt4Poi2Rz7vWiTVylu+q8b2AA3DHsCPVoNMxqPX/75qmEgA3yDrGhoJ996Nn/FAvqC7sOmfR/jSNruE0zQMt0KKOrZZiQxICy3NcYMfwoBgRREK/SHLa+prJwkbIv6ATvivkEBN4qSpl71oSYDY7xqBKN10A3o2uly7EgpwJdRuQYsuiny2vbwzTfjO0mBd4HFi/yOg8Wk5Ex89tUafPXDBmOOPQ5KbT6z5nP8r183XzxAsNiybUt8+cm7+HbKB0jnpmdnq4vPMd2jOxnAW+56GNfccBfXV2B5t1v0913btuOlZx7GX8v+dByEwtvRO0DvFGVG8g/wx6VXXofrbr4fIfUaOt1OSkoqnnnsLvwxbw5y+d5y5Fai90+vPr3xyn8/Rqu2Hau936IFFp1+/Kf9QrOXrV3LA9VBHIiOwY5N23gw2YXI6P1ITc+g1rYXnn3hedx3//3F+mLzJdJe+sTjT+D3+b/Dj0ohuQwOa9w4DLfddgtuuuV6pqgMLbf/P0ybhceeehqR27fxXWBzmenJfev9SR+gb7++5X5+3m+/kRA6gIV/LsCChYsQT3/ifPkfs7JcMvHncy9/9733LLBY7kjyifIlSnKBaa7o+2b8WwhozsQiQPfTTz+ZL7F5Aj929mzQoEHmFF9WEYBSoMgPP/xAR/VVBtwVbU7cbLSZCChec801BiiWJ4ujPggEqj4BUdWnjWHYsGEGoIkBtBdnwOLu3bvx5ZdfYuXKlUV19enTB1dddZUBe+X5HsrkLr9LjY9exto8Zbq+9NJLDeMpNtJRKa6zKOqiDf0EbyC7KL/Elbt+xy8rPkRUwk4DCCXAfdfYV+hL2JVZX/5DAe6fGTiRxrzAPhTevggTqI2oNHwzVnyAeeu/Ya7hZHSmkLnYyoZkJZcyfZ+CZmIJIu1Oi8Xvy+6LpZR/YikVWe3JzABTl040bYmBtHQWnV+9xhzM7DhH0nZg474PkZZ5gOCQJmjj4Gcz+cpsfJRrIyeV+YcDzsPQwXe4REwVHM1FdMISrIl4E9nUxLThvuPBGMY860YglxuAFv5XoX/fm7GdzOKU/bnYm8k1Q9aRcLLopgzr5wAsHknMwMdfrMK3P27kPZwYIVy0jrmB9RdYvGsQGjQOxieT/kt/xW+KfJqL+xaKBVXmmrCWbfB/T76MwUPHOD+wvDIlNR9vvfIopk391Li7nOQPWTi+alPvkqbNmuKhR5/HyPMm0MWldKbfUSe+/HQi3n/nNUZ2Jzj0u8ymKbpdu7Z45c3J6NZLB1XnJMJcuuFKvNgCi5U4mBWsKj4uFkuXLOFeuNq4PClYNCuTKgcyIzMZhY5enj4B3MeC8e+nniL4u6VYS0exb99+PPXYY5j9y3TmKfendcCdLhCBuOe+B3D7nXdS1okHTifK9Nm/4ennnkMU2f9aZONTqdfYoVNHvPO/d9G3j2OwuG/fPvryrkNSchLeeecd7KNSiAdTdsozRXvwKMYQNKE1Tu8hBbqNH3+RsQ6ejcViFks8VQE9gamJEydi586d5oWph28HQvIvdKYI4IkR/OSTTwygsr/g9UIXuBMwE6tYnhSOvS0xlEu44L766itjnlY9ArA333yzMf/a6y8PLIoZ+P333415XSyhJrkCVW644Qb07dvXaSkcmenlyylTtvwq1Z+u9N26447bDRB25OBfMoOLJ02AY6iNeD4ZRm9qLf4VPgsLt05D1OEdRq7mnvNfM1lspvz5kgF/nsyy0qXFIIzrcRPTu3XANgpvf7v4DcrcbDdBLcoxPb7v7aZOCeUs3DwNS7f9QhP1PvrSSZLIxggJuCjqOcgvBN1aDjH1NawTSmZzEb5hfcoXLQLSyuDizEw/fo1O6sr9vHHvZPqfEiyaSHP5FdoDUqgnKL/CnGC08r8HfQaMdqkBRcHHJK3G2j3v8HBw0PgNngwW+eByfBEacCkG8UCxQ2AxkmCREj3uhlk8EVw6AouJSZlFYFEsZMnDU3Fm8R8Ei8Eh/pj87muYPfMnAxb1DpGPnz3wRr6G+sygISMMiOvcrZdL952bexSfTX7dCH3L/aM05t5ELJPlaNOmLZ588R0T1FKWfE/JTmh0/vxtGp578hEc4jvG0SFW7yG9d1558wP06T+cJnDnTNwu3XAlXmyBxUocTBerSibAWv7Xcsymj/5M7hNJZK69fbx50MuGD/33W4WFok3bDgzWrA83su7BwXVNMGg3WriKl/+9OxFvvvQ8fGpSi5TrNy4xDbfedTce+/fTjPS3BY46U2b9+jueeu5ZBsZEI8jbE6lMj9mFAO+tt9+hKfrkNfkbXbS+/vprLFu8hObyBB68KDlF2Z66IXUxZOgQtGndxoDV0qyMzvTpTLrGAoslnpZO7ooM/vDDD01Qh17M8qO4n9S4/PlcKaLdp06dimnTphnHdBWxkjId33HHHQ4DVMqqX+BOIO830uHaGCSUe9FFFxl/QTF7KuWBRW023377ralDG5vM4xMmTMAVV1xRKiNYWp+kxygwvJamBfVHfh+33nqridZ2pC9ZHCwqN7Sc54MDG+LC3rdhSMcJ8GBKv/ColVi1ez5fKBkms0pTCmbPXvMZdlGLUSxjn9ZjDLCLjN+Jn5e/j037lxrtRDn7a4NuVDcUE/rehb5tzzMb9CamT9y0bwkOJEQgI9uW8s/LwxshgY1NJHav1iNQN7ARM41sws/M+BJOvzhFSWuTtcCiK7OdZh26ECgP9NqIt5GcuV8KlqzgeFYWyebIp9DjaAO08nkE3fsMcqkBgcXY5LWMjJ+I1OzoooAOeyU2ZpFBKFlk1/zHY8SAR04rWDTM4t2DeJj0o77iK9wQv6dFxabhaZe+Ut9MvygyPmzYKDz4r+cYoewaWMyjye2zyW/gs4/fQ0I80/rxneSo2O6/JnVZW+MpgsW+FQCLC+dNx7MEiwepI1saWGzStAlee/sj1j/CAosuzeBz5+KYmEP44vPPacH6iqbm/Uy84Gn8hTvRN79P3z6oVzcYncnq9aRFq0E5gO/Rf/0Lk9+bSNckP7qfZDNwzQfPvvoWLmMKyuOSF+WP7cyZs/HMCy8wsDMKXm7UDqX1U9Jvb5MY6j+gf1EF2s9W0yL46cefYMfO7QwW8zEBp2IQB3DvljXw2uuuO0ESr/zWz/wrLLBY4hkq2EMAT196+doBmfwDyzMXl5wOYhdl6p00aZKJflZ9AlQCZoqOdrU+nerlazhlyhQTfaVNQ6bo2267DQ0aNHAKLEpQ/LPPPjPmcfVHAFifl3ndFRZCjcnVQOBVEdXKZiOWVMBV9+ZIC7IkWDSbamHk84iuVxggWL9WUxxJj0NaVhK1GJuYiGSZknPzc/iyaG4YxIiYzfhj4/eMWF5k0vwVlyyyyeq0NQErPVoOY7BDQySzPvkxKuBFgMPfpxZN2A0YSd3MmJuVEvB3SvdsiVxOHxRFetvYJAssOv+Cs0nKUDcxZQtW7HqZz+8AgyG8ivmGGtjE39Gn0L0OWgXdjC7tL7O7DzrVUD7nwIHEpdgYSd/AzMPmMycyi/JZZMRwuh+a+V2BYYNvKwKLEWUwi4ElfBZdYRYfuGsg6jeog3f/+wKmfvs5DxqOU0sKxHUnY/LwYy8akOVKkWj2ay8+yvqnUCpE2XAcRzYLoLrRRNaiRRgeefxlDB05rtSkAI7RJvDNF+/j3bdeISi1qTWULHoHNW/eHG++9xm69xpMP0zLDO3KszwXrlWg58cfTsbHH33E9+lRsoje3K8OoyMjhV98+RWMJnvoSnns0X/hfxPfRf0Ab5quC2iF8sFTL/8XV9x4k0tgcdYvM/DCyy9RU5SR1Pyk1lELsuRvvPlfAwJVVq9ejZdefBHLaMWTUL0nGdDs7CyMOW8MWc/zcNlll9EEXrrOsSv3daZda4HFEk9MofBiy2Sq1UYkPcNb6EOhwI+KFAXKvPvuuyZgRkVSM7fffrsBZ64WgSudesR6itVTka/hXXfdVeQfWh6zKJ/Hjz/+GOHh4ebzYk3FcspXsSJF0d0CjALD2qzEUl7HU5fGrWQpCRb1d5tvlyJYG6ALfQ6Vwq95SHuyfQ2MzqGKAF5qZiKDWKKpj7jWpPFTFhhldlE5yReRkW4hgU3QtcVgY7ZuRi1G+TfK39FW31EGYsQzy0gkwqNX0/y8kKbsHaad4vVZYNH5GWEzuVISJ3U3lu14htlzIulEfqLLhjEb89l4MpKxeYPh6Fr7KXgHOZ8FJCs3mQzzNOyK/QE5PCTI/9Dusmgs3QKjNQuQn9oEzX1vw9DhY8pkFm3R0CcHuDgLFgd098P9dw1AaFgzk7llysf/Y0CbLeNR8aL5JrDYgFJX9z/yFCZcfqNLIC5qfwSeffwBLF74e6mi2fa1pLXQoGEDXHfTXbjy2jtQmwyOs0Vj+M/7bsFvc6fR6kC23oE4t5jTDkwQ8M7kr9G2XRfj01mdi2WGrvqnI9eke+++25AJgYGBjHTOZFKJDniOwSvDhrt2UFLvX/3PG3jr9dcR4EmrBNdrQvwRXHXbncak3Kj+yftMaXc8a+YveI5AcN/effRH9zPJMbp07oI33noTvXr1wpo1a/Di889jES2LQUG16KeYggD/AFxx5ZV47InHi7SSq35Eq0eLFlgs8RwEet5//30sW7bMABmJad9zzz3GdFyRogEWsyj/RRWl7lN9ijyuSFGo/gcffGDApzahnj174k76TbRta9NsKw8sCmwKLMovU5/v16+fAa/qV0WKmM4vvvjCyAapvnHjxpko7eJBN/Z6HYFF+98E1PQiUEaWxhTsDiGrGEiBbKX8y2JgS1L6YSOtE0P/w/TsFGNOloyHo2JjLBlxS3AYTBNzI9VHs7MCVmT+zshKZSDGIQMWY/iVkZNqfBlLbo4WWHRtRsgNIC3zoGEWD6dt5Ic9TmL+DKBzZ0R7QDN0qfUomjbv5lQjChA5TLHv8OgpPDRs4Nqk3iDN3HY8YwS/aeKWfE+NjDbo0OBedO/ZG9sZDT2F0dCRDphFgcWjnHP+FWQWZYaWdE77Tu3w7ReTMZHsomH8ZQsvUTRffejvPI75le9+4HGEtZK2ZPlFeoffTnkfH/7vDcTExpi6TbCQg6I5rHkvJYOBg4fgjvseRSeavN2cDEJZv+YvPPbQPdgbQeHjQrH64s0Y3UUyp8Pp1P/i6x+icZPqL4BsgcXy51hlXiE//xcYRDKVwZgNuXdmZmWiU8fOeOXVV4rYO1fa0wFm0+ZwPPcMQdwffzLDUy2y9zkU5w/AhMsuxUP3342wFs3KqdIW2DaTzOJLNENH7I2gYkAgkiih054kyXvvvU/VgBBGWz+OefRTlEuXXJE8PTxxPdnLhx5+2Pz9XC8WWCwxA+QX+B7D3yUPoyKweN999xlQVZESFRWFj0jHK7WfwIhMOAJ3ynpSkSIJAUn6COypiFlUfXZtp/LA4oYNGwxzKkkgFYFNgUUFpVSkzJ071zgBKwJem4kYWIFFe8aa4nWWBRZ1nQCjAKenhxdNDf7Gt1BBEpLTEZMkUW6xV2IzSgOK9va0odp0IFkfA2MU9ezB7/pcXn4u9fMy6BeZaTZebcCOWBQLLLo4I/hiz8pLZODRFDLA002mlZolgJN+J4CnQ0DD2r3QLfRepugrG3RoXqVmRmEXUwhGHV6A7PxkE9xSnMHTv90YCZ1NiRy/3F4Y0e8RhNRvZpjFLxkNbTNDnxgNXRwsFtdZFLP40ZSV5UZD9+nijfvv6I8u3btg9V9/4tXnH6PExzpmTjk56ENA2mR1atKY0jl34JIrb0bd4PK14TYy5d/rLz6ONauW2SR8yiFi1Y7GRX6F4y+5EpdddTOaNGtVrsLB3j3b8eYrT5G9nG9yRTtiDOVWow307vsewc2UAKrtICOMizPmtF9ugcXTPsQnNPDFlC/w8IP/ML7wNRmZryCXO++8C2++9VaFOiKwqPfFksXL8OTjz2LDxg0ICvRnliS6mxAAjhw+FE8//ThN3Lb87I6Lbd3Pnj0TLz3/AvZE7CGz70Px+TzqkbbE5I8+xtw5s/E+9325kUi3NJNuVQ/840H846EHz9roZlcfyBkPFk1kYqH2mW7eOHkXZuUoTwLG0WAVZxb1dzFkAosVBXcCUZKpUUCJiiKnJJkjQe3SHNVLe4gKklHwjXwOBWp1n0OGDDFgzw7OygOLOvl9+umnxpytsRKjKJ/FioBhBchIzkcBPNKXFDhThLerzKKdCQzwCTIm4xb1OzJQJQy+3oEG3AksHkmNoWzKLmN+lg+jZFrsvoUlx8suW1KLTGJovXZoXq89/R1DjVnbBj5zkcD6IuO2Y198uPFntEXsnmjStsCiq68TmKjzyNjF2BD1KgG+AoWOp/uzrU/93yaI6+7uQxZ5ANo0uISMMnMjM8CpZCkoyEFiWgSijizg81/MICXlSjZZwk8wQSt4huJdyE3yRSOvizByxJ3Gn24nweJXjIaOyCggWDRPuKgJu3SOP10SLvQ9rrN4hGDxsy9XG7BoMr6UMMfao6FtYHEAwWJnxMUcpF/hE5j249c0s/M+SoI6m5a3WfMKQLn4imsxitI2TZq3cvgeSE9Lxfp1KzD160+xdPEfDLZLN6bscotkdAgYvdgHCXOPHjuevovj0a5DF26CJ4+vhIXDN63Gd19+hD9+n2NMhqadkv3nQOSRbalNWaw3Jn6KQcPGmnSC1b1YYLFqn9AHH0zCIw8+RB/6hsjIzOCadsODZOYeI2t3qmX5Xyvx6Wdf4Y/f/qCeaSLcfL2RxgjrIYP64aWXXjKBJ2WVuXNn48XnnsfOXTsJZv1MqsABA/vjCiqTfDiZ1jrqmQYxgYasZDczUPPpp582iTKsYhuBMx4syi9CrJ09m4iCRmSSFchzNWBDAyKwKGZRZmhtEqcKFhUw88svvxi/PoE9nbgULSw/SFf1mGTiUuCNAkoE1CTjI9B5/fXXF4lolwcWBV4lvyPzsZgC+ZQo4Eb6iPaIamcXRzQjJgU8lTtb91YRsGjbeIEmBIn92o1Fx2b9aTYORaBPHZ4ebbIrEhoWG5iYHot9sdtNhhZFQWdkpZhjZ0mfRQFCAc7+bceiQ7O+BIrNmI3lRKdk5ZlOSD2EiNjNWMX6wiNXGubSwIlCcGCBRWdnwvHr5NAez2w6mw4+S5AXReBy3K/QfpUdmOvBi2EMDuiARkEDEOQfBj/P+vwdzUAF2fR5SkVK7k7EpqylJM82BjMlFeo12qXVbYdDIRsRmLnUUkRSa/TucAc6dpYloAZ20gz9NdP97WPWGPeS/nWFPot+BIvn+5wIFqd8vRbfTN3I9H72TDF22R1buj/1QD6L99EM3alLR0bk5xlR7vcnvozkxGSHANB+iBFgbN68GbOrDEWvvoPQPLQ1N6kQE5ySlZGGhMNx2LB+FRbMn4ud27YY3y+j91gerVg4wKYd/udN53xFmnbt0RsDBo0wItqBgUFGHDyPPolpPOCtWfUXN99Z2LhhjWFaBBQdtSPztkzQfQcMxstvTEJoi7ZFedVdnyVV9wkLLFbdWKulT2m1uv+eu8mah5j9JYD7y3Nk866/4fpK6UhsXDwWLVqGTye/g7UM0vShkHdGZjZluIYwO1IXXFuoXeyosVlkFp9/4UVjlfMkTjjK+SyLWlBgLUY974DiFWpTJk/ZZX6m3+Wgwa7HFVTKTVbTSs54sCh5mkcffdS8UPWSVCYSReOK4aoIs6i0ehLflI+h6mvSpAn+8Y9/GAfYihR7RLT8DMUGqkinTOybWEFn+yhpGkVqKRLaboIWmyh9ROWetrOU5YFFRTMqN/X3339v9BHVvoJcBF6V19LZInCoVIGqRwBU9aiPrjCL9s2zbZMeGNuDGTcYkCJTcUwimaTDu+lXGGNAoj+BniKhQ+u3N36McfQz/HPTVCwJn85AiqQif0M7y9ypWT+M7XkjpXH6GCZxf/w2+jmmEjj2MdHV4ZGUxznKqE4yjqr74JG9jIb+Git2/GqEv+2A0QKLzs6G49cJu2XlpGA3g1DCD01BQS7zFosQs+fZM4DnRJ87+cd5udcmoA/h8wihhJIvg5eO0k3gCNJzDxnTtnwWbbRkMcqLP9rMrrb2M+K8Eewxkvmm70RggIThaxgz9LdkFiMzqUFYMmCj0GfRNyOOYPF4bugjiZn4nGDxh58FFk1UjpljhXymDSyyrn5dBRb7E5jaTGDbwzfhPy/+G0sX/uYwxZ69Drv1Q5lW6lPFoFGjJgxEqWcErtPTUhAfewhRkftt+qU2Mcmi9p15IsXbcScA9fX1Qz2207hxM6ZHq2tUCzIJSnX43Ld3Nw5zAzZBOIWAtKRPpH1tC8w+9cIbuOTyG5gH13GGJ2f6V5XXWGCxKkcbjIL+EP944AEjCycmWu/frtxf2jOFn1yCtF6NekVNSunoIMm87jVM6lUJbSnLku3nbKbY7EuJnfNJhvg7yEG+dvVyTP/+WxIxM3HksPYfcC/Ix0BqmXaiduKNTFYh3d/iZcYsBri89DIiKOXjw3eON0kImZ0li6Pc6Vp/muOSt+vffwAPcaHsdztMuISJJs6APOin+0mfFWDx3/9mLl+eFgRWBBYVkSuxar0UnQVjGmh9XmZagUUNjIp8AR966CEz2StStDGI1pYpWur1+rf6JV9BAT1nfAX1Gd2fgJlYVAE1vdhlOpYJWeDTXsoDi7pOaQM/pwaWrlXRmCl39eWXX+6UlqTGSWBa6QIVVW3XlFO/nAWLMi/r5dGcZuJL+t+LXq1GMi9zElbu/I0ZQJaYwBMFtijdmtinIILEsIadMLD9eLRv0htJGYeZ/3kylm+fY/QT7a4IbRp3x2UD7kPn0IEGbK7Y8RtzT/8BXy9/3DHmRUZZN8SUP15iVO16tKLg96AO4/m9qwl2mb5iMlax/dz8LPOSs8BiRWa8zff0cNJOrNz9MjLyI3GsgLRfDbu/YOnfNeY1jXC25ga/QBFeJYAxfksOnPUMdhSzfAwZydxkksIwoMc99F8Sq2hDkEr39x2ZxehSwCJtsxCzONY7GeMKc0PLZ1HM4vcEi7bMMzau7Ti3qHs8hj6dGeDCaGg7WMzmQexHyud89N5riGMwSlnSWHZLiICy1rK5VgcuriFtYCrSDnWWTSztSR1vx5aJxsNTbgE1KC6snNc27VcTkFMIiB3Vo/ePDr196Wf94usfoEVYu2ofBW2/DwssVmwNV/RTkst5hOSKGLpjOnzw0JfATClZnD/2opVpy2mmQDCTsd38S78350p+aQXczj1csjY64BQvdj/GxMTDWLZ0Odfc15jPFJUFx9zg7RfIQ9YR9Gb6PsncXHH5FWTXbRnO5tAMLZZz954IuiR5KjyOPrgelM9pjjT6KEZRiD41KZUHxHzDymt9KAudBLuFA+64605aGp0XAa/oGFbXz53xYFH6fgrYEBDTCUEvXUUaS0RbJmRXwKIEuWWeVbRw8brELNp1DCvyIMXmCeTJZCvm0p4rWmzl+PHjKSvQ0ZiUHRWZmwXuxOJJs1H90gage7v22muN4n3x9IPOgEXVIdP4jz/+aHJVa4yki6hMMIpmlh9jaRudPruOTvwzeaJTZLY2Ebu53xWwqDb9vYOM8PbIrlcZYKi0fct3zDb+iTJ7Fe5gdkc3LmxvtGzQBeN7344uYYNw6EgEUwG+iu3Ra41fo3wUrxz0EAZ1vIiaigmYs+ZzZvv4g/XFGlby/y6ZRO3Gxnhvzr8IIucy/Zsn2jbuiYv63WG+R8RuYV7olw0TaaJKfeswN/QMk02mKkppi/FMS6Gpl3lOdiZ2HfgVu5InI9cIVQsL2beCktDL9u9jDthHA5bkj1gCrtmvrUlx3ez0fr57cwAAIABJREFUAqRHB6J96CUYOOBaZomwSSRpju0is/jjgRxElQIWJZ3jzUj70QSLFxSCxSSCxS++WYMfp2/hVuYYLOp+enX0wT139CsCi2oz5tABTJ74Kqb/9LUxTYvxLzK7l5hERb8vTpgW/mzeWyeTsLYaiv1eBy5jhi/00z5pnsqH0c7kFh9Gez2F41RaW+qHzNNNKfn1rydfxLBR4/mu8q2K5VApbVhgsVKG0elKPv/sEzzMNHyBjMg/VrivdOrSFaEtw0yEsQ5Z8mPMFeto1vaJh0A7wy3wNoLuWiIwykuvu3PHTsz9dS6+IiETQSDo7+eLLL5zfJgtRjJu9zLmILRFC7pvzcCT/34KCbTweRMsZnC/1173f//8P5NF5hAPePJj1GFXCiZbN6xHMBnSJLqVBAXVRn/6N4YxIOZB+mQqUO1cK2c8WBQQU55i+fLZ2cC6deuanMkCUnpZOwMY9eJW5LKAokCZ/m0X5JZPoKOMJK5MFmVOEUCTCVj6TuqT6tSJRRHN0jmUybs2HWz1N5nXldZPEjnSf1I+TZnaVdQv3Zt8DUumGnIGLKqOyMhIwwwqhaDxiWKb8lkUgypHYfl9yswtECkQqP5ofARc1Z/9+/cboGgfW313BSyqD93DhuLaof80uZz/2Pgt5qydgoSUQzYzhYOgApsZsCa60Vx91ZCH0JR+jr8TYM5Y9aER3FbWFtVXyzeYdX1uhLYFGlVaNeyChy5+lxI6jfDBr08YsKgIawVV9G49ClcNfoigsD6zxXyKuWumIDM33coN7coEL3atgJTWT3pmPLbHTqGI+q8G0Nj9Cw34O9ES7VxLxUCSzZRFYfj0fKQd8GFg1EgMGXwT/YAbnBCstCetAD+LWcw62Qxt3CAIFr0onTPSKxnn25lF5ob++rt1+PmXrTYGpBhuM10QfuR/3Tu6445b+tLs1aWo/6pzE/0NJ73zMlmPBWa+VsR3uqwBsYO/Jk3pi0tzcOT+vfSzKgxMqci4ltGY1rSvnw/uf/gJXHb1rfR5rO3cs6omV1lgsWofhB0s1uIelU8LlNbG/Qxw6U/pOa2NAklbqUvGr9ZxMQcU7i3aj4IYUFX2/m07AYlUWUEFk+cp2yOrl3R+k+jGUZP7/6e0oinTmXQWX3zxJUTQSifm0PSP+o9vvPkWepRwMxP5FEuL4ERqJO/auYsA1J8+09k0U7sbl7RL6eN/GfUXHSWfqNoRr7rWzniwqJOIglJ++uknE/hhshhwggjsyA9P/njmfe/IjFVsnOXcKjCnL6X50wteAtp3U1y0vCgrZx6X+qWAEOVT/vPPP03GE/XJpJXjKUyTWyBXQFC/19/lUySQKXBp8s0KwHLSKi+l/DJFkZe8L0dgUaZq5X8uXlTf9u3b8fPPPxtfSLGqqkuMohaA+qMAHC1YXav+aIzUH42P7sc+rnYTsPM+i+H0UWOaQbKK43reQP28Q/hqwasm17NOdcdZElswwYkvlWNGCkem5tHdrzX+ix/Pe8aYra8a/CCGd74CkYd3sr5XsC8u3KQUVP9aNehswKJ0Fyf9+rjxT8xj6igVRWFfPeT/jIk7InYTPp3/PGIT98PfN4jM4i8Ws+jMBC9xjQ0wFlAfcz/C936NmPS/aHViEBTtS8eOHo9kdqVqGzvJA4OCdflMM5LykHLQG42DhmLokGvo/xd2UnURqfmYfigfB7Pok+fgAKLc0F7M8DPMMwnndaV8FOd/UnImvvthI6bP3Mr6FLl9Ivth7o3zvxvB4i03yWfxRF9fbVyrli/CJ5PewIZ1q81mJpNyZRTj78j+NGzU2IC3zt16YvrULzFvznSzYcrvqrhb56m0mZ+XT1bHAzfcejduuOU+BNdrVO579FTaOx2fPdfBYkHBMWQVyO0gC6vWrCejVgNDBww4HUNt6vz8s0/JLN6PQO5jWWTputLd6vmXX8TACiShqEgnBRifoID2RkrEBTG4Job+uPfed7dhFFcyIOaVV17BDu57kvU5RnePrly7rxMs9iJh46gsWrQI31Aabs7sOVT8SKHvYm3ux6lUBaiFu+69F3dTM1kEz7lQzniwqJenTr8yiYo6FuOlItAjoCi/hQ48PfjRydtR0efF4M2fP9/I2wigqciP7/zzzzc0tiKGK6MITAkwzps3z0jgCOTaNyK703xZ7QhMDh4yGOePO9/4KTqS3nGWWVQ7Or3JR3POnDmGTVXkdln9KdlHgVWBW7GU+qwApDM6i5K/qe0XgptHPYW+bcZi2fbZ+PGviYhPVoo4m6+ZTJZBfsEGqMlnsXiR9E33FsMwusc15vpJcx7HQQbF3Db6eXRu3p+M4jeYTn9GZX2xl1YNu+KhCe8YsDiZzOJyMosmp7TxR6uBwZ0uxvVDHzVZYSbNfYym7TUMuAjAazfPtMBiBSa/iUVhEWA8QjH17XtnIS5nIRdmFvFXTYJGm3nXqaLK5Nsn1zqz3o8iJY5amQm10T5sHLMwnEe/pOaaNSdVt48m6jkEiweybSCreDHzmeDKnW4KAzySMLYILGZRDmoTZs3dbnxmHYPFfHRq644bruuLDp1Pzn6kFGESuf7m80lYuXyJWWtiJewHK6fu+4SL1HexMtRqDW2Biy+/HuddKH+sxtizaxumfvc5ZjE3dWpKkgmuObV2bD6K9evXxRVX34IJV9xMN5wmZ4yfYvFhO1fBojwED3DZRERl4q8ly5B2aB9GdAtDu7atERYqEWsnZJhcn6QGLD5Es28wMwfl5THamAEiTz//HAYPHVqB2ir2kbvoW/j1l19w36ZVjH04/4JxeObZZ3mYysN9BHibt2y2ZZZJzzCk0htvvsl81X1LbWzfvn3YRt98sZbbt+1AfQp0JyYlmrR/l5Nd/Oc//3lKbmoVu8uq/9QZDxZtGxJNXmS+JBD97bffGuZLRYCxBX0VpJHYvXt3E6ElcCPmSuZrAUMNgICSxKrlv6eiAJSuXbviVmotiZErj5V05bEJUImdk86hzOcKXFG7jsCi/Xdi+tSPATwR9uWkFutXmmlLot1KByiztdoSZV48w0vJvgpoKwBHYyAJHI2Hxq+0/gigCrTKXC1TuNhGsboCwWrvggsuMIE7jnw87aLcETFbaHoOZcDJC+jEFH/TVkzCb+u/MvmgBf5Uj9i+Sxn40rZpz5MyYpiod89Ak8JPuaUn//pvHKJcy70XvEZzZFt8ueBlLNj8M80GNoZY14c17Iz/m/A/E+DyAcGgmEXlm7Zvqu2b9saD499mkvpaeH/2v+jruMBETr92i8UsujK/T75W4ujH6MYQh8iYJYiKX4QsRMPLV+ZZnu75N+OfapjIYnhPWJL7mU3UW38gSMxlhpgErvVEZnDID0HbVmPQp/eFlOeoU3jNyWBxP8W458UUIDbbMbNYU0wcwWJPt0SM68IsSFz7qSmZmDZjC36bt8uhlIx6oznarlUNXHUVIz07OBYEzsvLxc7trGf2NMP8xcREGyBX8pBncLXda7/w5+LvHPuB2IssX/fe/THh0mspuzOcjEZw0bspjhHUv/z4FWbP+J7uIvvN7+3gtPgzMa4AdtBc+HPxUTvKqHMF6nTt3geXX307ho8cYwIMKvMdeGrzybVPn4tgMYePeOmBTHw7fwP27d6LEI9UvhsHoHvb5syAUvpasY9sPueAgJ6PA3H58kb/c/rlP3T/fbROBTEzVjY6te+A55lib9jIkeV9tFL+vnTxEjz55L+57rbTd9mX751Ephl8AXcyJa6sZ3cyte2CBX8acXlhAOVrf5NgsVc5Go3q3Fq6X91LJnE7E1rI6pZOHUm92+6++x4TBFu/Qf1KuYfqWslZARY1uHYQJjOvmDIFYtjeu8eM34PAi3zwgoODzcta4FJSNgI5kqjQxLGbhQWE5KcoZlLA8XQUTVy1LZ9EATsBNrFz6ofuRQEvAokSBRVQVNR006ZNDeNZVhHDKh1F5Y4WUOrcubMJhCkvnZ9M3WJlZZres2cPN7YYY/62j4v0IUW3y69S46MTmX4WTa/Ial2vsb700ktNewKUJUsRWGQgScPaYbjzvBepq9iXrOK7mE82UGn8xCjawGJtXD34YeaKHkKz84kZMeTU70a2URHOMlvLB/EQ5W/uu+B1NA1pg8/mv4AlW6czS0umeaaqL5gg8dqh/zLM4ndL3sTuQ5RFYVCMAZP8TwEuD100kdI8tfHe7H8SLP7JiDmCxZstsHhq899GMSogJSszDfFHdiPywFpGn69D7rE4gkZ3eHozMpF5XxUB7VbTw0TJHz1GboT/pnIScmnOyuQ5LjmGZlH3ILQK64fQ5t3RuGlb5m4t2wQUEZuAueu3IoFz+STpHHVMriDZGejbrAHGSFeN8yE1JQuzfvkLC37/y3Yoc0CAyrzXolUdXHbFcJMrubSizSQxIR6rVi5mfbOwbs1y6jAyJSAPsgLCRq5G4K0EiLP5dzGjEa0Rar9lqzYUwh7HAJPzmZNZAXEnvwdU7zbK9yz88zcsYluHE2LNPdtAo7IeFd5IcbCod6faYjuKkG4eGoZR48bTgsF2OnSjv+LJ2WhObT5U7afPNbCYRM+ab1em4JuFq7Ej8hDCAmvi0weGoGtrMe9ll4i4PETHJqNTqBetOr5lRvOXVtNnn3xK6Zz7jdSMDks9uIc+zXzLA1w0Q//441Rs2bwZNzEiumXL8lPR7t+/Dz9O/REzps+g7FQkg7JyzfrJJWD9kH26mvqLCl59hkLbEczgopzPwgBt29iZRcdm6JL3aQOMd3Pf3ol6Cn4hGK1Rww3zfp9nFE7O5nLWgEU7MJTmn8zJv//+e5GZ186SKarKLqejl6N8fOzRvHZJG0VSS3pHTGR5UVinOjHUpkCjsp+IXdR3u16kwKKocgE0fRdYc+Z0r0AUgU/VJVCsE5DMxc6Y0gWqBLIFWtUfO1jUfQqkCnTrSz6W6p/GToFF8nvUZ/Q7me0V4a1rSgOLe2O2ok5gA9w66hn0aj0SCzb9SNmaD4zUjTZQm1+Wm8niIn1FT/qVFS8FlDZQVPTQTpeYAJX35z5qwOLtZCo7kCGctfpTzGKgSlomNRgLN0Y3slhN6rZiCkFfRBOwKPrahhW0UQP9KOB9y+hnzJ49ae6/IGDr60kztMUsnuo0P+HzRymlkZaehCP0CT14aBt9irYjhcweZx7cvQjc+NzJNZoTe362pGTEOrox2Kg5GlNovUXLzjyINKaFIMg4r5ddCNSYbmzH7j1sU0FlthSBtgOE9Blt3935vSnNubYDFaOrGUm5e+ce7OeBS8DV0brTWgmqE8S80B0YZFY+o6AUenGHog2YW7tuPbZtWYuD+3ezLZrldcfsh3lPydxuJIRqIJgRmq3bdEBH5nfu0r23ySddmyxfWQEzqkei3pHcPP9a/Bs2b1yNg1H7kEo/K8ny8M8GmBrJHrbjRoFu5awObdkeffoNZDt9aDrsjFrFWMtKnQBVXNm5BBbT6Ws7Z942vLbsAHanpsGdz3VC7/aYcrt8aovT9ic+hJ2Re/HOd3+gNV14rhzVCsG13OnbaJNYcrVI8eNBKpHUIVjMIVjs2aMbnqFcTb8BA12q6jmafN9/739GKUR++vWZ+awNCYoQfleWFe01B0i2yJVLxMju3buMO1kWBbo9OKdNECn/e/iRh3EXwZ0yysxkgMtLDHDZz4AwP2ZwSUsjWGSdb1Eqry+ldpwtskI+QEAsk3SAvx8PZQnMGDWS9bxdLinjbBvV8bqzCizaAaOYwlV0ZpWZVzmQ7dHHjh6AXtACVWLtevfuw+wqwwy4Ot1AsWRf1A9tQMUDR5yN5C5elz5vD4bR77Wx2L9cmYCG2SgMqrHXU9J8JhkgvRyU7UbmbJn5lXpQEjyOGNmi3ND0WfQia3floAcom3M1DiTsxhcMSImI2VwE4OwAXyCvpElOL7ELe9+GC3rfhJT0BMMsxtAv7rphj2IgdRN3HVhHSZ3/4MCRPUViw/b69AKxyfIcD3ry8vDB5QPUl6vMZz6e9xT7tAf+NElbPouuzBrnr9U8zcpM5+k+kWDxCFKTE3hQSaQJVL6vCoAh4+gRYMS1A2oF0z+orsk+4ut7Yiae8sCi7VBIyQ4xdOah26RkTtAv5O88aI62rXkbEy1WRFIfZUVta115MKpSGYacLao3KSmZbONhxByMpqB9FI4kxFGMO5X+slRIoKk5iM7z9es3Yk7nFtwcGxCUUqychy+HzGgZDSclJrDueG6osWwrErGU9ZFzvsZE9+rPSOrg+o2N9SKkQWOa0RrxkBdoWMizpZxLYHH77ljc9uJ8hB9rgeyCFDRtEoQbxrXBs8ODS874ose7cRdN1P9dxejgTLx6/yAqSpxoEdJR5jC/Msjw+3IJNbepUpVaPv74I4LFB1AvpF6hO0MXPPfcC+jvYlDNk08+aYJRvJm2UuvRhyZlrQvjRmaUENxMwoYcKnkkJ6WYn20aBbIEHGX2lcG4/rrr6Sp1HrPJBJv+zmTw6n/+8yotZ7u43j2N73Pz5s3xNkGeqwE4V15xJWMPfkNdkjE6CIqcmTf/D+MqdraWsw4s2h+UGDKBGZlVw8O3IWp/JOJ4CklLTzWX6GVZh6f0xo0boXXr1sZcGxbWkkweGYuSacHO1qd/Cvcl8KWgIKUx1IlOC1r+lIq8FkPjiI0pAouMUtai7tNmDKOQH0Fd/wb4ZfVHmE/5nFSygUYkmMX4V5UoSgHYhsEq1w17jKbjHli49Wf8/Nd7jLqNxxAGqch07UPz9PdL3sbiLdNMCj+7uHHx+o4HAByjKbwfbh75NJnMFpi79gv8svIjCn2nIMCvthUNfQpzxNmPir2T2Ugv/AK6BthJEDeyxh70LfLwUMCGvbbSGRJn26su1xWQZc3JyTKbjUCkprsb3z16N3l5+1Ba67j26qnctea92smmFUPWAA2wAKF8ur1ozhZL44zVorqMmyv9OJfA4trwAxj9z9+Q06A718xR1PZJx33X9sC/+gY6BIu7DsXi2S+pmbvAH+f1DsSUZ7ojsITXgewvB/nlzfN1ML/8yzkXTXr/fdxHZlE6htlc07179cRrr79hUty6UpZS0m32nNlk4MOxadMmWiBi6DZUeMg3sNDuyWz7uTF1h5s1I+HDqOYhw4aZbGShDAQrTvpM/eEH5nt+CrtoabApvtZAz+5d8d77k4zgvCvlBeaYnvi/D5DCQ64yBxRwjS1evNhkZTtby1kLFu1gQ2ZdoX6ZZ8UwyuwrYKNJ5Ed6W6cVmVYlEVNWxoWzdQJU9L7kG/k1JQW0kGXO1/hdffXVxgRdmsn7OFjcZs6AtQPq4apBD2NA+/NxhPIls1Z9bDKoZGTzFWW07Wx6i0Y+x0Sl8qVAU/LF/ShnRG1ERTt/SVHuTXuXmGCVekFNcP3wx9G95VCmDNyP6cs/wIaIRcjJt/mvqgKTCq0QhOolE1q/Ay4dcD9TDQ5iNHY0s7u8iB30qZOKfyBFvi1R7orOEFc+dypQyJV2rGvPtRE4l8Diqm0HMeyxuTgW3N0EZrnlJ+Gynh6YQp9FR2XNtn24560l2H+4PVo088Djt7TAZT2UJvN4ER8fQ9KOmvZoUw6rqE+ZyGESNH5kAuUzGEAmsBXJGLlDuVLkKy8WXCx8El2ijHtWoVybLS2lLU7BTidIiF9i3HVJAMlU7Ugp5DDJIvnlZxID2Estuni1JLnhyG2qrP6KiJLusA5hNrhqS5t7NusuntVgseTDtpt67SbJIudyJ2exgKZ88xS8IVOOAKiApia2TuxaEI4mqaPqdb09+lr1ucJmCvwqIEZFgTvO6jxpweke5P9YWsaY8oZC/RZQlJ+ifDd07xpPCYsrxaKCcUq7l62RK2kelv4hda5sYnlo26g7Lh/0D7RjgElC2iEsC5+JNbv/MMBNASoyGUs6RzmcWzfshmGdLzVMoBjGuRTxVo7o1Eyb3JHq7ES/myuotxga0t6YphXosmHvIqPlKKkc1ScTRCADaNo17sX6LkPbJj3ZVoZJ97eU7Wfm2NIH+vOa160Al/KmxFn395SUZKxbuwZ790WZACqtFwXGaf3kFPo5N2UGB2+yf/uYZ1Zm7VyuAzHqffv2ZhrNTVQWWEkJR08j+tudm4jMuwocW7d2HZJZv4LDpFQg140Y+jIePnyEmW7SsZcWkK7dehlfqnVUNiigFlxSwgF+JoMp0Giap5la75nafO/o5S1RfjnWK1hP1hStx5ycXMREU2UhLYvBLd7mnaQI1/YMkpPKg/JFL6B0V/PmoWhJl5uz+ZB8LoHFFVujMejR2fBpRgHsrBT41kxGn0bZmPPyFSXWqA1ibYlMwFOfbcGqcEbVe6TQDScdXzw+ziThK15ySehFJIE+4ECfpmUvd3u0vevejmfda+Ssu6GzHiwW8CV5OOWgCWqQmHOLeu1NGrfc/GymdduOZJovgwMboxmjaD1KRN0Wf9paBDK3Km2fKG69YCWuLR8FnTK0kYhVc9bXUXUpclu+fQoKkS+Gs0Ui2pIJkm+laG9pLjpTdOqTrqI2IkkKlVfs4Fr+iJLTUfCQdBw1Bpo4Ao463WnjUwT0UGppaWMtrWxj0MgUptPbF7fN+HkZf1H6JHZuPhAX9rnFmJWzKR4bnbAL+3lNTCKj2vicAqm32DSkNVrW74yQWo0I5tIpjfMjgeIPJjWg8UErZCA93LzQo9Vw+jTegtB6HWiGTqdI9w4DUOOSooyZU4ymnndLCnUra0tq1hFGY3+HRVt+QjIzwaiovlrMR/3KjdOMRE9VlNIW45mW7q8qxup0tqFsKLFxsXSc328iKAWugkOCGTi227it6ICmKM/NPDRt2ryFvs69jAyXmIbAQAZ/0XwcFtaCa8GPvtOr0aVrZ1xAzVZJZsUT1Ikp+YMZInr37MVguouwedNGAwyPMIfuunUbzTvlppuux48/TWNkdipTmO02uXbDuGabsP1IvjsyMjKxm4FsKTw43kddO0Uy6wCpNap3SdvWLbFlazh2Mf3ZoEEDEBJcz6zbrux3IvuayfV8PmWu5KvtykH1dI776aj7XAKLG3YdxEVPfYd0t4bwo5VF2VL8kIObBtTH0zd1Lza8NrCYlVuAeSu24YXJTFDgHspsRnUxfkhDPHpNe9T2pgWmmGdvFr0XErPz4O1egLpMoxcReRDhu6PQqzMzfdV3jTU8Hc/ZqvP0j8BZDRYVNXuQgQozVn6InQfX03ncFwPbnW+CKmQStUfM1g9qinG9bmJk7qhS478EbMQkKmhGwFCnewV2yE9PTJ+cxAcypZEzL16BLIEuZZwRMym9QkV9OfNZTQn1QSmNRowYYdiM8uR07NNIUdLhFBdVWyUzujiaamIrBEy1CYoFFcDV7yQ5YEwAHBONg+Ryxo4dW25qpr2x4cbMq2dhxLCLAJ6n0UEc3GGCSeVXi+Aw/2ieYQIVGetOORVPBqGI5VF2luUU8Rb7mJQWVwQU7f1Xn3QoaN24O4Z0uAidQwfxcEAZB/rD5dFULWApplLXSDpnLzUfl2ybQVP2UqQUMpT2frWgifrxyz8xOaerolhgsSpGufw2NIcE/gTgMjjXexLUrVq9CrNnz6Z/cxv0pSbbEIrj/zxtOmbxd81DmxvpKJm0FI0sNvG6664xvpaffTbFRGLfzPSjAQSSWk/yo5Y1oT8jMJsyZd9qBuOtoe5qXPxh/p4HWTKDSrEXz3/LPLZhw0a6efiy3b5sdxCvXWOkO8TMK5Agy0RUA3UZJRpPQCq2cty4sTS5RRqwOpY/N2c2qoiIvfgfI0z1zrnxhhv5Dmh92qTByh/lqrniXAKLWZw3M1fswh3vLMcxT2oKy2LFd17joym4bkRzPHjdydIuMsmu3R6F7xcdwZItsvYkoXd7+jpe3Iv74YmEQjbf+XFSKeDhKSnqIDYsXYUMsuTeXh7GZ7BFi2YIbdrIJeKjrFlgVywRMaOoZ7s7kkzJoRQW19rJ5KHJjf0Re65DnVj9LTzA9evfl2uVuqksscz5nE4B7oYNG9AaYBOsl+qGAt/0ubKsgX8tW4owpuRt2LBR1UzYatzKWQ0Ws5n7d8nWGfh68WvGpMm4YCOfctWQhwk45mIls3jILKlo2D5tx1D376WTNP2KPzsxbHrRS8dRwE4soia0TFQCS3pJO1O0sYhVFHiTOVgM4Y033uh0/mkxBNOnTzd6hyMpduossygBcDtYVFBPeUWR5F988YUxO2uB2ZlEu8+fGEWxqXJeFmgsz0lePoY/LH0bf22bbQJP7ODYzjAqp3NYAwJZAr1GzBcdSGZPUapZORnGRL2PYFNAU6n4lLtZxVGb9vqU/SWM7GFb1tewTgtqN9JNgM8tkz6Rh1MPMPp6K3bHbDSMo+aHvT59XjqPMnlf0v8e6jmeLANU3thV5O8WWKzIqFX+Z8S8fUV/3HDO/zGjR5uD4Aoj3L+Rh7OWZr137NAeu40e6UGcN3oMNm/dZth3iRHvj+Rm1ojC+WTPt2zfQ6awH87jgfDLL7/CIjrBa+317d2TEaL9WVd9ajCupJzOOkoJHTJWi+40Fc+h5WDOr7+hb5/eJhCvH4FlR+aPF2iUCP62bduNv9blPKhJGH/iW6+wvuHwDajFOuviwvEXMof7WooT78Qll15sUpfqXfUyI0wFEi84n2LmAc5bMyp/lKumxnMJLGpEs3LzMXPZbtz//mrkBnWkmkBtpCYdRqNATwxtn80sRcG4eOCJqV8VOHI4hXJREYn49LdN+P1AMto1r4tWzQJIrLRDzwZ0AWJAMdVtkcdJl6+GqBSQzfmug42RfqImampGFt/ZTL/ZqJ7TD1d7irSGV61ayf2sg2HutUcpOMXX18cQFcE8EMnfUBJPYs21B3diQKrA4Wb6zGvNtKb7k8iEhX/MR/SBg9R1HEJ9xpbGAihiRmCzAUWzbalr0+iC0YK/i6NbVrY5PNl+zuI668c2o40VksCoAAAgAElEQVQGspJ5SJOxJQNft2zdQj3mJBI0I9nfbeYgNmrUKBM0doTqK/oewMOiyJuyrGtOD0w1vPCsB4uL6bP2BU2fyvQhJ9TGBA2KwFW6t+Xb55hHItFnBUzcPe41o+xeWrGboiUXo0knE7DYQU1WZ03J+pxkfZRpRr6GAqACjJKckWh4eYBLfROjqTrEZEqsW5PdmeIqWNQiVjYY+SbaZXw0Bgpg6dy5C0aPHmV8oMR+ONNvsZFbo1Zg2vJJRhRbzK/9c3YAKtbP28MPvt6BjKjzM+BOjGAGdRGzaX6WmVrRs6UBRfs4GL9U/ifxbolrK3WfNBbl1yjGMpP1yUSdk6/6bGYZe1/kjjC006UYRSmdJsGtjKm8KooFFqtilMtvQ37J69dvpF5hPDNe1DLsm7QYZfLNpQ+hHO1DaJbWOhDgatasOX2Zk8m6x8OPYr/yXwzftM0wfm07tCI4a8eDoKexBkRzI/Kiq4ayY3Ts2MkAUbGBMkELbCqnbhMyJjExsdjKDUrm7/rM2NSAzI0/69bc37t3H5n+FBM93bJlC3PIXLpkMd8ndeDDtKZiT5o2bUKzd4IJ6pM8iALQVLZs3UoGNMAwJacr4UD5I1x1V5xrYFEjmyPAuDwad324n4nvm5lMSH5e+fDNXIfedRMwpqs/rmcax5LvUO1FMclZWB1HP8d1nH8Ut27mfwzXtAtEt7AGqMvsLwHUFpXIezF5AlOP3qF5zCUu05ynk4kstBfKNUqA0RalDwPkBAa1r6kysYJdu3Yz81jgUPvzJop1y31CoEyAUv0OYgILL+6j++lDHE+dUeWl7tGjO5pyfUUScEps/+CBQ/Tr5Tuf69ONB7kOPHxpDxZpo6xohw4dNOoL+llBm7qnBEpcGZ1Hup7IjcRmRWxEMHnAfN5kXyPbGn0g2vw8dOj/s3cVgFUdafeLCzHiISEkEIK7F6dooQKlVKltXXa3uy31rf7tbql32627UC8VrLi7u0UgQEgg7vafMy83hBB57+XFZ7ZvE/LunTtzZubOmU9HQDtgCtXT3EqzJoskI4yb99Oad2Rn7BpFFkb3vFLG97lOaD83d8P7Kh9xeFBnmdL/VkUYayI9nDAkiCRPo+Ciz/AxVOmSuJljKK7iMSE3NIG/+uqr1QbBk4+hxjbnBU4XfRrLX3bZZUqdZa76mvdQWshJXlNGF050kkUS451YnNxsKDmlrSPDDJEg899GkHNzFwa9lvcd2yir9/6mflLaaDgcsQ5KepW6obRCe8afVJ7R6tWmQn5YEm/OqM9oH3MLq7pZp4rHcq4+e8T2C/QJlb4dxsiIbpfj97aKKNY0J8zte03XabJYE0L18z0PNSo2IyQVxtzkoYWZTgzzC0N9Zfzkddy0DKc52j2q+HDYzBwhHTdtpgWlgbFNs9tIEkDbMhJQw+OfG5kp1qMpw5ADPFtN9ZpSV5aPx8rn8ztubmpa4xpOa/69fFuNOWyq06SGq695XT+jVvlTWiJZJBK5sEdcu/eEvP3DYtm664h4BsNcCRLqwhzE8oWDX3gbdxnXuVjumTSqDDhjPuQhO1FqdgE0OvkqA0pOehryu2chSkWR2MN8xx77aEBrF+kQ4ok57IB91UnN0YoH/7J37rm4V+cNEucyJX60syVppNCDcQspYScZ5H5KCV8IDkrcN03xFt3U3kdtHAsl+6GhbZGJJVqZiVHazxITc1RJKgfAZITPYD3ca1W4KBzcOP9ZH9cJSR61dNT48d/ZSOPHWM2dO3eB6dUxZV/vjAMZg3/ThItraAfsjCdMmKgkivw798cEkM2Ro0ZLsJkaxoZcF9Y8u1mTRU5Guu8zZh69XRnbrxUkVozDR2lVZk6qslujJInets5O5+KaVQUmT0OcdFwYnLgUXZMw8XRvzsuX99NrkT8pmeCEpQ0k76XtoTl18H5OWIrkzfW+Zn+4ofDDTcocRxxey0XKkxg3JC403kdJKPtsLkmtiGVBUT5eRDjhQUpIQl9VUY4rzBlcGkbHmgle/h6jPhPzvNBfj5JIJdmERNMNH6ZxquI9V9umVHq/Jot1AquutAUj0FLJIoe8EHvMmdR0aHOS5dVfdkvssQxx8AmWIldfcSo+Lf2DTsmw9uES2AYOWx3ws7VHWbgyY8pQapaPPNEFqIuHmkK8jPOKcWiBhN3F3qQZUntWaeBDlc9dBblnFhinc99XMQe5t9BBdC9Uz20gBaRJ1UlIE30hJed+SNthL0gNScq4V/JvFNiQWHIPogqY4Wr8QTILcFgjYeR+yv2REkJ+R6kksaCQgXsaD2OMKsBreMDjXkwJI6/j3qaymGHfo6YvDUSS8U6pCaBjGs2taLe/GraM9BlgsHCVvILZz9BGOr9pNXTNLxwIbaAkAWg8KXDADPZf8636Co2ARkCTRT0HNAK2RaAlk0UDyQLYJJ5Jz5UjJ1LlPdgkHj4aD5vsQMl36CrOYHYuTnbSPsBO+nR0lQ5hHtK9gzeCc5siTJgKCaHpN6aLNIU7pJnPhUkTSi83RR4svak6AQgJGyVzzOfMeIwkiyRf59JyFqvfy5sKkWMYJNX4vbz9u5EFzRCkVHWv8Xf+NJ5hODeyDqYTJQks74xJ4RDNuUhKy8dVJMEkeaUwxRyBj21nef3U1qwli/UDoX6KRsA2CGiyaBscdS0aAQMBTRYNJGAmgTByacjbR9vC/adK5M3lkIalFIgdNGX+7jChsMuRIO9spPzzRngxewnwdZeQQB/Y0bpD42KKvkj+Z1BEwzTI+Ls1s67MPAMEUdkG0x6yERfDPERF3QAxNEhqeQLbiJtfq6Zpslgr+PTNGgHbIaDJou2w1DVpBIiAJovnyKLpNxPFyy8skTTaL0LqSPXs8ZOJ8uviNTCxyhc72DQy1Waxo4f4+nhKdDgyoiB8mY837NZbO0tWsbOk5BRJuC9MsRztkbwAH6fS5xjSxCqmX3m7RnMkj3oWNx4ENFlsPGOhW9LCEdBksYVPAN19myOgyWIVkKoMm+dkhLTpy8llNi46Wtkj+1W+rN2dDnt/2NTnFSMaBaWK9IJmMgWEjbNPEl+HGOW81Qr2fHBUhp2ig7i7OeN3O2X75wkvYgc7qHHhJEgHGGc8j6pdFtoKUpLIMFTN1cbP5pO5gSvUZLGBB0A/XiNgIKDJop4LGgHbIqDJoqV4mvK0FyrHFhJH/JNOhqb0B2U66MycbElG+KbiEnjuF0JCWZgOAmiy73O0L1HE0Q7Ogk4gjm5w/mRYGwbvpuc0SaIRZcDSlLuW9kZfbzsENFm0HZa6Jo1ArRDQZLFW8OmbNQIXIKDJonWT4ny7xAvrYKYiekcrRxflCU13l9J4tepyk4f0uZBn5jm8WNdafVd9IKDJYn2grJ+hETADAU0WzQBJX6IRsAABTRYtAMuCS015DIxkBqXk0IL79aVND4E6IYsMgsn4SQw03di9m5rekOkWN0cEaMOTkJCg4nUGBgaeF8OSnnZ6TTXHUdd9qksEKltTei3VJeK67uaKQHX7kzV9VnEWaYvAoJkqBQ8CZzKIpi4aAY1A9QgwThdjd9Geh8Fky8fq0mtKzx6NgOUIVLam9FqyHEd9h0aguv3JGnTKyCI3PQbbpJTE3LzF1jxQ36MRaC4IcM0wuwDJIrMJVCSLek01l5HW/agvBCpbUySLei3V1wjo5zQXBKrbn6zpYxlZZDo8ps6hpxPzB+uiEdAIVI8AU0hRRebp6anyjFYki3pN6RmkEbAMgcrWFMmiXkuW4aiv1ghUtz9Zg44ii7yREpLk5GS14TEJuC4aAY1A9QgwRSbJIuOOVZa3W68pPYM0ApYhUNWa0mvJMhz11RqBmvYnSxEqI4vc9NLS0pSTCx1cuAHqohHQCFSOAG18uWZIEpn43kghVf5qvab07NEImI9AdWtKryXzcdRXagTM2Z8sRamMLPLG3NxcSU9PV7aLvr6+Okq7pWjq61sEAjQcTk1NVYcqLy8vlfmgqqLXVIuYErqTtUTAnDWl11ItQda3twgEzFlL1gBxHlnk6Y22ITk5OepnZGSkNXXqezQCzRoBxq7y8PBQhynaKlYmVTQA0GuqWU8F3TkbIWDOmtJryUZg62qaNQLmrCVrADiPLLIChs8hUeQpjj9pv6jzQFoDrb6nuSHAExuNhhlaitJEEkVzYpLqNdXcZoLuj60QsHRN6bVkK+R1Pc0NAUvXkqX9v4AsViSMXJwMp6NtGC2FVl/fnBCgDQjNMxwcHCwiigYG5Tc5vaaa08zQfbEWAWvXlF5L1iKu72uuCFi7lizBo1KyaBBGqqPJVksdppWnNA36SR750xypiiWN0ddqBBoDAtyM6H1JZy/+pPrLUDVTqkhJuzVzn/XqNdUYRli3ob4RsPWa0mupvkdQP6+xIGDrtWRuv6oki6yAmyQ3S25w/JAsctNkY/kpKioy9zn6Oo1Ak0GA0kOSQX64BnhYIkHkh4ek6mwUa+qkXlM1IaS/b44I1MWa0mupOc4U3aeaEKiLtVTTM/l9tWTRqICL0mCzJI/8nX/jRxeNQHNDgGSQH5JFkkNDil4bklgRI72mmtus0f2pDoG6XFN6Lem515IQqMu1VB2OZpFFowJDHc1/l/+9JQ2U7mvLQKB8Npbyv9u693pN2RpRXV9jRaCu15ReS4115HW7bI1AXa+lytprEVm0dYd1fRoBjYBGQCOgEdAIaAQ0Ao0bAU0WG/f46NZpBDQCGgGNgEZAI6ARaFAENFlsUPj1wzUCGgGNgEZAI6AR0Ag0bgQ0WWzc46NbpxHQCGgENAIaAY2ARqBBEbCILGoD4gYdK/3wekSgvgyI9Zqqx0HVj2pQBOp6Tem11KDDqx9ejwjU9VqqrCtmkcXyoQmYxYIfHTqnHmeGflS9ImCEJnBychJ+6jp0jl5T9Tq8+mENgEBdrim9PzXAgOpHNhgCdbmWquuUDsrdYEOuH9xYEajLoKc6kHBjHXXdrrpEoC7WlF5LdTliuu7GikBdrCVz+lpjuj9mbjGCb1P0aaT60+n+zIFXX9MUESgfgJ4p/wz1Fk90RiaX2qT702uqKc4K3ebaIGDrNWWk+9NrqTajou9tigjYei2Zi0GlZFEnajcXPn1dS0EgOTlZ5YomSXR1dZVWrVpZlB9ar6mWMlN0P81FwNo1pdeSuQjr61oKAtauJUvwuYAsciFmZmaqjZGntqCgICVN0UUj0NIR4Ho4deqUuLu7W0QY9Zpq6TNH978qBCxdU3ot6bmkEagcAUvXkqU4nkcWqW7OyspSJJE/IyMjLa1PX68RaPYIxMTEKMkiD1H8WV3OaL2mmv100B20AQLmrCm9lmwAtK6i2SNgzlqyBoTzyGJubq6kpaUJT2++vr5aomgNovqeZo8AD1Nnz55VntJeXl5KylhV0Wuq2U8H3UEbIGDOmtJryQZA6yqaPQLmrCVrQCgjizy1kSgadln+/v7W1Kfv0Qi0CARoI8JDFR2+vL29K5Uu6jXVIqaC7qSNEKhuTem1ZCOQdTUtAgFz9idLgSgji/n5+cIHUKUWHBxsaT36eo1Ai0OA9ovcxHiwYnSAikWvqRY3JXSHa4lAVWtKr6VaAqtvb3EI1LQ/WQqIIosMDUIbxYyMDEUW6dSii0ZAI1A9AomJiYosenp6KtvF8lH19ZrSs0cjYDkCla0pvZYsx1HfoRGobn+yBp0yspiSkqIys1Ct5uPjY01d+h6NQItCgGuGEg/aLrZu3foCsqjXVIuaDrqzNkCgsjVFsqjXkg3A1VW0KASq25+sAaKMLCYlJSmyyE2PoUF00QhoBKpHIDs7W21iJIsBAQEXkEW9pvQM0ghYhkBla4pkUa8ly3DUV2sEqtufrEFHkUWq0k6fPq2cW0JDQy0KNmzNQ/U9GoHmgAAdXBISEpQ0PjAw8DwnF72mmsMI6z7UNwKVrSm9lup7FPTzmgMC1e1P1vSvjCzSGJKhCdq3b29NPfoejUCLRODo0aMqdA6dwsrHW+QGp9dUi5wSutO1RKDimtJrqZaA6ttbLAJV7U/WAKLJojWo6Xs0AqUIaLKop4JGwLYIaLJoWzx1bS0XAU0WW+7Y6543MgQ0WWxkA6Kb0+QR0GSxyQ+h7kAjQUCTxUYyELoZGgFNFvUc0AjYFgFNFm2Lp66t5SKgyWIlY0+7FoYxyc8vgFd3PjxT7eGl6qiCJdNbtbr8vS13Kume1xYBTRZri6C+XyNwPgKaLDadGUFP9YLCIsnJwd5bUCQuzg7i7uYiDg4O2INN/SguLlHxaO3t7fQ+XM9Dq8liOcA5WekiTq/UHTt2yaFDB+Xw4cPK6SAyMlKioztKVFSUhIWFiYeHh5rEumgEbIWAJou2QlLXoxEwIaDJYtOZCTk5ebJp+2H5bcF22XfwlPTuESrXTh0inTqGIaqKaa/Nys6T46dSxc3FUYICvMQZQpzyCQyaTm+bXks1WSwdM55W0tPTZdmyZfLdd99LfPyxSkfTw6OVjBgxQiZPvkQ6doxGtg0dR7LpTfvG2WJNFhvnuOhWNV0ENFlsOmO3ZfshefGVn+XPlXFSWOQs3l4iM6f3kXtvnyjhbQNVRyh5XLPpkGzfFy9R7dpIvx7tJNCvFQQ39k2no020pZoslg5cZmaWLFq08DyiWPHEQskj/0ZiGRDgLzNmzFCkkcHHddEI1BYBTRZri6C+XyNwPgKaLDadGfH198vlkWd/Eqe23aT9wO6ye+VmiXDOltlPTZNhQzqVdSQlJUO+X7BDflu4T3pGB8kN0/tLh8hAcYL0UUsZ6268NVkEtiSBhw8fkSeeeEKOHTuu0K5u0vF6FubwnThxotx2263i7e1dd6Oka24RCGiy2CKGWXeyHhHQZLEewa7lo+b+vk6eeOF7yXRrI2Hdekjs9t0S5VskzzxyqfTu1k4yoYIuLiqGLaOjFOBZH3y+Tr76Zo0MHtBO/nLTKOnTva14ujtrwljLcajqdk0WgQwDiC9dukyeffY5i+wQKWEkSbzqquly440zlfOLLhoBaxHQZNFa5PR9GoHKEdBksenMjBMnU+S9jxfJFz9sltSUAokMc5NbZg6X3j0jYct4SFZviZPMrELp0MZLpl3WX6Lah8jL/1suX3y/Wfr1by/33jxMLh4SKd6e7pow1sGwa7IIUDMyMuTHH3+U9977wGIPq6KiIuX88sgjs6RXr151MES6ypaCQHMki1wfTBXl6OikUoDSq9HNza2lDKnuZwMjoMliAw+ABY+nwi4xCX4DK3dLbHyS9OsdIb7ebvLp1ytkzrz9kuEI7Z2Ls5RknpWe4e7yyL3jxDfYX/7v9cWybM1R6d8zVO67dahMvriH+Hq5acJoAfbmXKrJIlDKysqSuXPnyltvvW0xWaRK2gUTeNy4cfLww7MskkyaM0D6mpaDQHMii5S65+bmSWpaqmRmZCFPfIjs338Aay1bOneOFm8fH7z3nVvO4OqeNggCmiw2COw2eSjD57z8xlx56e1l4tA2WiJ6dxAXVwdJTDgrCTv2yLShYfLkPy+TJZtj5f/+t0JOnciULl38ZdZtw2Tq2O7i7aEPpTYZiNJKNFkEEAUFBbJ27TqQvUesInuUnFCqOHv2S1BLw4VLF42AFQg0B7LIw1MeYpRmZmYin3WipKWlSyt3d4SdipKtW7fJ5i3bxAdEsUcPGLFHRoinl5c46hBUVswWfYs5CGiyaA5KjesaegQwrOLp5FR58NHv5Is/DkvX8UNk4qSu0sbfTdZtPS6LF+6QNiWp8vIjl0h4x7by6MsLZf7qo1IEgtmnk488eudImTyyq7i7atMwW42uJoulSO7fv1/uvvveUlVZaQRQM1Gmqq1bt67y/PPPS0hIsJl36cs0Aucj0JTJIkkiD02U0p9OSpYzZ84K1wWLJ2KSduzYQbZt2y6bNm9Vf2Ng++DgIOnZs4eEhoSIh6eHVhvpBWFzBDRZtDmkdV6hQRaPnzgjs56YI98sT5Beky6S62b0kohgT5m/IkZ+/XmjSNJJ+c9D4+WGaYPkf1+vlpc+3SjJ2Q5SlJ0jo/sEyxP3jZahfduJc2mMxjpveDN/gCaLpQN87NgxeeyxJ1QQbksztHCT7N69myaLzXyx1HX3mipZJCnMQjD7lLMpkng6GZmPaJtopz4kkR6IGmCQRUoWjb/zOzqFdWgfIZ27dJFAhKNyhxRSF42ArRDQZNFWSNZ/PZkgfS+89qu8BhLoH91dBozuJl7eTrJ/30nZsXKn9Ai2k38/MlnGDOsmq7dh/35ruazfkywujo5SCM3GFRM6ymN3jJRuHQLE3kgBU//daDZP1GSxdCiPHz8ujz76uBw5csQiCYcRRqd//37y9NNPi6+vjrnYbFZHPXekqZFFk11irlI1n0o8raSKBkk0oOM1Fcli+cMY1w8/7u5usGXsJNEdoxC31FfZAeuiEagtApos1hbBhrs/KydXVqzZJ6//d5Gs2ZcpjmEh4uxiJ7lJKeKWnSl33TBA7rt9jAT6e0t8Yqo8+95q+WHRYSlGel6m63V3Kpa/Xz9A7pwxAIG7oblouK40iydrsliBLFoiWeQmZwqf4yVXX3213HrrLc1iUuhONAwCTYkskiRm4PSeBEliSmqqInwVSSBRJHls3dpHItqFy759+2Xjps3K8aUyUmlc2xVSxoiIduo+S1JqpmflyOH405KTmy9UZbm7Oku7ED/x8/E4b0CTEdT3EK7j2jWnsC43Fydp18ZfvFq5SuyJZEk8k676Gx7sK23xqarwWbFQp+XmFcB200UiUEdrr7qXnmYAiz1HTipTgO5RoSqcSEssmiw23VHnusvOKZDFK3fJB1+uhSDnJN8o4t/aW8aPipLpVwyU6PZt8I6wk5TMXHlvzgZ5+4ddkpINjQXWZnpmtnQN9ZCn7x0pU0Z3EhcnnZ63NrNBk0Wgx42OQDz44CxJTEwskywaUg8D4PKqNdPm6CCesLXq2rWr3H77X+CJ1aU2Y6HvbeEINAWySJOLjIxM2CSekeRydolGEHtD0s6hZE51b29PZDsKFC+sE6bT3Lt3vxyNiZWUlBRl41ieNBrrjSQsJDgYph0waG8TUuo0Vr1coBjrcdmGfTLrle/kNAgaN5pAPy+575oxcuvU4efNrN+Wb5d/vvytZINUlg++X15TVRp3X93HQMCRYf7y6G1TZED3CPm/939HBomN4oTgwFNG9pYHb5qA7wMumL2p6dny0c+r5LNfVktyWpZ0A2l78s5LZUS/6Dqf6T8t3iKPv/UTHI1y5PVHr5MpI3rB+/ycsb8iyjQVKCX0dd6gBnqAJosNBLwNH5uHg9buQwkIp3NaSorsJSzUXzpBtezt6VZ2QC3Egv1t+W559sONcuhYDt49LuqAlp+eKldP7CwP3z5curTzV8RSF+sQ0GQRuHHTWr9+g/zznw8qSYYhMeSmRTJobBw8pTMmoyNsIihNDMaGNmTIEBk0aJD07q1jLFo3BfVdBgKNmSySXDAlJqWIp08nKTUPS3myZRBFJydHrBsvCfD3E39/St3sJDk1U0nlnPHdyZMnFWk8npAgqalpar3ZQXVkkDWDNJrsGSMlulO0BAcFKVV1VSUlPUte++JPee7NHwULtOyyKycMkPefuhHx2s5JF3/8c7Pc+ezn55FF5pwtKCjkyZHeN2inQ5mXdgnWfft2QfL8vVNlUM/28iAI6dc/rRaILxAz0lVunz5CHv7LJdImwKfsuVk5efLNvA3y4od/yNHYUwqDrp3ayquzrpYJF3Wv80n/BIjia18skuyUTHnuwRly77UXQ6LZSj2X+C4Bse4cGazabKmNdp033oYP0GTRhmA2YFU8DBYXmzKnOWB9VmaCuGlvvDzx/gZZtydFnEAKi7GmsxC2y9fTQR79y0Vy05Se4uPp2oC9aNqP1mQR45eWliZffvmVfP75F4osUv1FItimTai0bRumkpRzD8mGET83Om4QERERKhh3z569qgyXU1JcJCXJJ6ToBJxmfALFvk2U2Dm71NmMUUupECq4gjzsCJAaIBAyjDxqtNUogUOCKmZcW9Z42prhOSVFBagfjgz4n50jUi3hmVzT+fkFSs1XG7tiYk7btZpUkVRrVvYs3k/C4QhvOKpNnRHXr6a6jP4ZxId1m8iM6RvWxzrqIgdpYyWLKhwOAmofPHhI0iFVrKhCNrDiS9wDns+02w0MDFCHqqSz6bJ6+2FZh09U20AZOaCzdIoIxngVyZGjsXLwwEE5eeqUIqIXqqZpz0gzDx8ZMnggJPfn8sNWXESb98TI3c9/KZt3wOYYRE/lcM9HtgcQov+7fxqkCwPLbtl18Lj8CMlbPiWbXB34b++RE7Jg9W7JhZ2Un6+XamdntJOlGG3w9/GUiUO7Y7Nxl4df/0G++hlkEZJFgdSxtXcruf/6sXL/dRdDReaJ0EEF8tuKHfLMO3Nl9744XId1iOu6gyy+8tDVMn5Itzp7BxgVr9pyUD6du0bSoIp7YOZ4RXKNEEVrdxyWe//vK3nxb1eqPjXnoslicx7d8/u2dtdxef6rrbIRTi6Ccx/i6OC/AsmCTfXkoeHy2J1ICdilDdaBfcsBxYY9bfFkkSTj0KHDcE55RpHGsLAwGT16FEhgT+XB6VyO3JkIicnL05xSlHRc8n95S/I3zheHiO7iMvZ6ceg+TOxb2TaPdAnaVZwYK8Unj0rJGZDTtGQlqRFniOl9/MU+IEzsQ6PFzrN1pcSxcN9GKYzZIfatg8Uxur/Y+4XU2D0VKmXzIimM3S129o5SUowsHV0HixPuzykslpUrV6k82+aSs8oeSInvhAnjJTy87QVf5+XlS2xsjJw9e1ZioNY07ODKX0hCwmDpoaFtZNmy5UoNSvLPsXVxqZ60c6wZf/Pnn+eqQwLH3N7eTsaOvVgdJGrTr6rAbaxkkVjk5OTI9h27KpUkcjUwT3pr2BL5+wcoCSDtBtfvPArV0EXLKEoAACAASURBVHaZA5XtyQR4KXq4yuThveS6yYPkoj4dJQSG6STxB0AYj8AMJDExSY0jcTbWGJ9NdXavXj1AGAdVCh3J2Ze/r5c7nv5USROopgoN9JENWw+JI4jajVcMlddnXSuekGxWVai2vf2Zz+RsUqp06RQu/3lgulw6qvcFl8fB/pDq3TKyyBMJiGBYiC+CAV8i118yRLbsjVXXbNp2GFLOUjspnKCqIouUaiZBdU61GfPe+oJ8ulVw8KHUMw8x5Chd4TX8pEPFnJqRrQ6zwX7e6qdRCiENPQOpopLyuruCuFMaYydbQV4fevU7Wbp2r3z/+r2QcnZTKntnEHtKU8tLGalGT8MzOAY+sLM0JJPlQcmGBLWoVOLj7obDGA4Mp5LTJB/tpdTSdLCq8XVSZxdoslhn0Da6ijftOyEvfLND1u9OwkERmaOKwBgxN3OgdXCxy5dHbr9I7riyHw58OruLNYPX4ski1crffPOtzJ8/XxGBoUOH2kylXLBnreS8epsU54Bs4KXpENZRnCffKc7DplozVpXeU3zmpBTsXiWF25ZJ0cFNSEcDtV5eNq6lNBQSMUjT7EM7ilOfMeLYf4I4hHeB5OV8opT7+7uSN+cliM2cxXnM9eIy6Vax9w+tto10Dch95++Sv+RrVV9JQa64zHhYXC+9U3LtnOSFF15UmLKYS67PJ3oIueLRSl599WXp16/feW2hhGvLlq2yatVKqERPK2kv7VrOtzmjh627vP32W4iB2U2eeupp5P9eCuIYKrfddpuMHDmiWsJI7BhY+uqrr1XPYB8oKXvjjdelT5/edZIHvLGSRWJhkEVjIEzSVjuFoQ9MMvz9/ZWEneqinQePycI1u5UadseeWKXWBYvAixuzBi/vgABvuXrSQLliVB/p3x25XJFpgertA8jwEhMbVxaj0QixY5DFwYPOSQfLT4gjx07Lo2/8KN+DMDqDsNxw6UWIrxYlf33uS4T0yZWeXSOURG/s4K5VzunvFm6CZPILOQui0zm6rbzw12ky9eK+F1wff/KsPAZVtyKLJFfsF9hWMQ4vXTuHq3s27Doqi9F/9ptSbcUnQWi74/vykkUSqt2HE2TNtkNCaWcqiBlV9R0ggR0AXAb1iATBNanet++Pl6Ub98PWM0N6dWmn6iXxiz+ZrIjeEJDvKSN6SgAkmyzLNu2X9TuO4qCTKxOH95SBPSLkANThD7/6g/y5bo8UYL1cM2WIkvZyLPm8MQM7IyammxxLPIs8vAdlB9p0/NRZbLrFEg4y3BskemT/ThICIm6EIvkE9ph0+GEf75oxSuLw+7fAMg1Ec0jvKLl20qBqSbrNXoRVVKTJYl0j3Hjq37z3uCKL6/anil1hCaSKhaYPDk6pZ1Nl8uBQefrukdK3W2izNr2oqxFp0WSRUo0//1wsX331lSIPl19+OVTPbWyGdWHcXsn96DEpPLQV0jeThMFpyKXidu8bVhGoig0rhhQxb95Hkr/0G5GcjFJbrUqO8dyksXE5dB0iLhNvUT/tXU32Syx58z6QvB9ek+JcqAJdWonr9L+L87gbQTSrlsRQGpH73oN49hylWqdK2vnKf4jLJbdBcuolCxcukq+//hpxK4+oxXq+I8H50tmKjkSUZJDoTZlyicycORMqzcCytu7YsRPmAp/Lhg0bleSvMnsrFdsP6lCO6d1336WIzDPPPCvLly8H6cmVdvDMffrpp5BVJLpKCSHrYCiY66+fKUlJSar9Dg6O8sors9VhgupoW5fGShbZT66Vrdt2lHWZY0QMwrBegkOClCT7OEjG/NW75KclW2URyRJIRplkzbiTrKLUCLgj1LxUD08Z2UsGgqwQ89jYWFm1ei1IUaoaW/6tOrJISds8xFy79cmPJAlELzIiRF6CVLBrhzZQtX4py0GMWkGieefVo6F2na5sJisrVpFFSEB7dW2npHdbQIpLICG0A3HjoaUYm1T3zm0V2dsJ0pUF6UZ3kDyDLLLd89fskpc/WSDLN+9XksFweEonImtFHAhpV6jP/wHHmWlj+ymJ3icgp4+/9bOcjDspXbu3l3ysKUpvz6ZmYelniTdU5y+i39dPHgzC6Sb/evtneeWzhZINTP7zxI1y4+UXyYsf/CEfo57MrFylenck2cW40Sbztukj5am7LpMckFrafn4BFXYmpLxdIultag8yewxaFke5YcpFMuuWSRIR6qekiMNvelFWg5hKUYnMeeM+eff75cB8L9SARdIJavclHz4ooUFVe4vbeg1VrE+TxbpGuPHUv3nPMXlhzk7ZcCAF09tBmaEU5GYrM5LsLOxPBTny9D0j5C+QLnq2gnlWQ4q8Gw9sZrekxZJFbn6LFy+RL774AunHWiMg9yMgEe3MBs6cC4sxUQs3zJPcH16BYWQSJH45JrL4t3dMauJalOLkBJC8DyV/+Xdge7T3wksfaleIOkolh6Vx8GG3UUJxPJ+H7xyieoszCJ1Tj5EghiYyaJDFkvxckL58cR56OaSED4lDcESVLSSxzP3gYSlYMxfPc8bCzBXX6x4XZ5BRexc3qHzTZMWKVSCNC5WauIhtoIUYFijVuiR6huSIxJBSOxaSAx8fbxk4cJBMnz4NauO2ZYRwz569kBS+LTt37iojoFRVezFlXJlTA4mipwwbhoTyky9RtqUkNQZZpPqaz/jHPx4AGZ0M+9PKnSZ4DT3jb7/9TuX5y0JpzjvvvI14gJ3LPa8Wg1jh1qZEFokPbUAZF5ESRaoidxyIl1mvfi9LQNCU4SqlbpW9kEkW+T1+dukYJo/AOeSGS3GAwbWpqSmyZMkK5fxijmSRoWleBin6z7u/4Xl2MgFStE+eu1WRtP99u1QegTMKVdNDYIP4zuM3SG9I92xGFtH+O28YK6MGdAIxWySboXZHJxRRCgPxe+a+K6CSTZf/fDxP0uENTcniy5BwToDN4pa9cfIgPLKXgzB2gJf0fXBAGd43GqF/EmX2pwtkC1ToUSC8rz96vUyGxPDzX9fKU7CBjMX3zlBRTx3bVyYO6yH7EE7ki9/XyklI9Eag3rfg+dwTktFn3/1VXv/yT0kBWXwZdVw5rp8sg2Ty1c8XIaROgiK2N08boZxcKA3ug7YN7tlBXgChfHvOUsmGlPOOq8fItTAZcIJW5H/fLpOflm6RHIQoeeq+qfI39Jsk9uLbZsuKzQekCPVdjOcfjDuFlGw+kpiSLpOG9pDn7596nnOR7VaLeTVpsmgeTk3/qhJZtyte/j1nl2yPTceeZyeFkJ4XwB6fBzfKS9ISz8AMJkKe/9tY6dUpSO1HupiPQIskiwzbsXr1Gvnkk0+Veu1vf/urTJw4wXzULLiyOP0MVMRLpSh2l5TkZIljr1HiDMJYm1KckSL5i7+QvN/eBdODyplEkDZ1bTqIYxdsurBTVMSLtozHDwrV4ZJx1qQOJGHsNEBcpv4VNoZD1HIpTxbx1hfHniPF5epZ4ti+R5XNLNi9WnK/eVGKjsJmkbl9seG43fEfcRpxVdmJjaTw4MGDkBbFqaweXJy5uTnyxx/zJS4uTkn1SPYuv/wyiYqKKiOLQUGBsFHrrRyNjEJV85tvviVr1qxV9xjSw+7du+PanqWesuxNCRwsfKVv377qp1HKk0WSkJkzb4DU8Dp47ZrUduWLoWL97bff5K233lYe8JRy+fn5ynvvvStB8MytCw/SpkoW6fDFPNCuru5y4PhZoZRu0drdchBOI4osGrZ0PL/glE+1bSBU0fQKvnxMHxnVr6M42sMWDyptrsdly1ZKPDIqmSNZ3LDziNz29Geye3+ceEMF+9BNE+XxO6ao4dwIdfCtT30ie/bFYy55ygOQ1D2B7yqTKFglWZRiueO6scpRhCrif/33F9mHdviDLN0/c5z8FU4vJHkqhA3UsuXV0E+984vM/nA+yFe2/PXWSfIvSPWMeJD/mD1H/vv1EikAYXsMzjnsz49/boG08BespZMyEqTsjYevlV4geCdhY3ntw+/LCuAdBpXy1/++Q4YjNE95sjj7kevlrqtGIji6q1z/6Pvy7YJNUgRbw0WfPCzjyjnb7D96QqY+8I7sP3RcggJby4J3Hygj13SYmfnYhxJ3/LS0Dw+Whe89IFHhQeeRRR/YWv7zxgkyGursuJNnpGM41jFU11VJc2vzDjT3Xk0WzUWqaV+XBWI4d9V+eX/eIYk7A8dSaDXyYIKRm419Bzb0dnjv5GA9uTkUQQI/DhLyHtLKrXItQ9NGou5a36LIItWKhw4dkq1bt4Gw/AFbt1NKpfjyy7PrNM2Y8lKGlJESPqpoa1sKd6+R3C+elcL4fSBqmPBUkXZAHLXJd4hj7zFK0qfIIj7FJ2NgV/ilFKz6SUoyU8okPZQuukz9m9i7eZxPFgsLxKn3aEUWHSIr95QsTjomuT++JgXr5wmObiBuReIABxq3W55VBLS6QqL+5JNPycaNiFMHiR+9bF977RUZPvz8WHgV6/j22+/ks88+Vw4tJBG0Z5w4caJMmzZNBXCuqVQkizfddKNcd921Sl1dWWGu8Ndeex0hXvaVSTHHjRuL8Er/qJRg1vR8c75vimSxUzQ8/HFYoQORk5I0dgBp85OVW48qj+Ml6/dCQouDirLtK4EjjJuMgN3b5WN6y6VQP/u0csL3ySpdYBvkVWfs0uUrVipptBHGqio1NJ0rPoO69F7YGnKu+/l6yiXDeoLgmByi6DQyb9Uu2QmySNHCOEgd33liJkjOObMGY1ysI4slcvu1Y2T2P2eIKxxpvvhtnXzw3XIZ0rejUiEzYDcleU//b65klEoWXy21nbwNzjgfQ4JHTF6C5O+fuN44gLz82QKE3JkHZ5sUufHKUcp+cvmmA/LEf3+W2KMJch/UwI8h5mMICDcdUK765zvy5/KdEtTGV+a8dCcknZ0vkCzeATUzHXyuffg9+X7RZimCCvuP9/8plwATozCk0AOzv5Vjx5NkGKSlnz7/F2U/yXIMtovj7nhZDhxFYGSM99bvnoJnafg5sojN+RrYob712PXKc7yxFE0WG8tI1G07EpIz5N35e+X3DSclM6dY8vOgJcstwP5UJNkgknl5JmeXzOSzctWELvLsX8cg2oFf3TaqmdXe7Mki7eWoRjx6NEblfV65cqUcP56gSAelStOmTVV2bU2lUE2c/+dnkOr9W200VD07hLQXl2l/F6eLLqtUalKcfBzk7nVFGBWJpOdyRA9xufYRqKOHn6+GBqF1gse2yzWPgICe20jUjfiu6OhOpfou3LQA5DPVpHYDWXW+5A6Q1dvF3qv6BUj7v6efflY2b96sVLmM1zd79n9k1KhRVQ4BSf4zzzwn69atU8SNHxK3u+66U3mvU4LJv12oVjBJq0hKn332OWWzSDU0JUvXX3+93HTTTOXFW77QPGHbtu3yww8/KkJrqhdEBFLFhx+epWJq1oW9Ip/RVMki58DCBX9KQsIJFZc0KqqDRCE+op1zK4SQ2Sm/LEU4i10xEtUuUK4Y3Ucug5dxVJgvbAzPIrD3GRU2h4SwQ4dIpYpesXK1Wq81SRYPwmGDMQ9/W7IFZBTSbahCuTkonRMLpZr0RubHDo41fj7y+O2ToUIdd8Fcs5Ys3oFwOf/++3SlkmWsx10IHkwvYIOQ0v6PUsTyZPHiQV3kDsR5/OgbE1n89yPXKbJohPSY/cl8efGjeZICqeHNM0Yj9M9USC4PyJMkizEn5B5I7x6/fYq0gaNJOtTCJIuLEKonuI2fIot0QqmohjbI4jWz3lVksRhkcd6HD8kkqLKN8jPG6e///kbiQRaHoo7P/u8cWaQX+Pi7XpGDIIsk8Zvm/Ot8soiNeO6b96tQPA0pSaw4sJosNpWdzfp2FkHAsXl/gvx3Yaxsi4F5FOwT87BnDO8aKIGtXWT+qiOQdGeKK2yLsxFGp01rJ3n10Uly6ejO4mREK7D+8S3mzmZFFrnRU11JWzMayNMujjmfSVCY8zk5OVl5WnITMqUWay333HMXbNsmN5kBLz57SnJ/eh1q6C9VXENF1EbOALmbJfYeVeelLti2RBHMIqilqY62c3IVVxBClwk3nS9ZhLje3i9UHLtfJHb0iC6fEg2LsvDgFik6AkeHQoj3qf6mlzfU2q60cYzqU6MViDVk8cCBA4oscrJy7Gij+OijDytVM6XEO3bsKAu5Un4gSfSmT5+OeJgR8txzz59HFpl1h1Ll8iF0qH4m8SSRPXIE9melhersSZMmgFzeCHKJHKN1ZBjdVMmiHcZk4cI/1SHMKAEB/sqekc5ESRmFyuOX8RUHdW+nQhidTjqjfhop92g72r59RBVk0QXhjs4PnVOEecmwPLc+/pGkIHyMB7x4Wb9S5Zpi96rC6+iteyQGgbExbpfD1u+dx2cqolW+1IYs/ueBq1T8xcpKRbJoOLgwWPeLH/wuGQhvczvs/55DwO8gZJxhiJy//ecb+RCOIgWQhjwLp5V/3Dheflq81aSGriVZvPmJj+RreKkXQCr71r9ulDuvGqXiQjKbDe0/r37oPdl94JgEgfDOfet+eGS3V92ihPbOZz+T48CSdqa/vfU3SB0DzkkWQRa3fAtpI6S6dbU+rHlJa7JoDWpN657klDT5Zsl++WXrGTmZDl/P1AzpF+Er90/vIfmwrX/szeWy/XAq1M4u6vCfg+sfuHmAPPiX4RLkW7lmqWkhUD+tbRZk8RSC+tJLdu/evZBuJJSSRaYTK1IEkQTDIIiGqofEwM/PT+6//z4ZP/5CSUP9wG/5UwpB9vK+e9kk2YPKzh5OKi6X3SsuV9xXbWVFdIhBeJyC1cxwYSKZrlc9iHvvPo8sKqcCEkQ6pNC+7LxC+zM40NCzm0GP4TxDG0nW4dhlcLXe00Y11pDFtWvXKZUwiT9L+/bt5fnnnwWxQyqz11+XXbt2l6WOM55jytntLf/97xtwSOlyAVnkS4O2jxWLyevZFG/OiKl51VVXyZVXTlWe8nVhq2i0oamTRUoWDacUri960TJUUZfOnRBQuzM8ErOg4jwhqYhnajg4lXdiqYosMjB7D9imDh16zsQh8Uyakr69gQ/nZP9ecM6AujYIXsXl2WIR1KN/rNopz8MBJg+EqC0IznP3XiE3XTa0Qcii4eCinIFe+0EWLd8hEVCL/+XKEdK/WwQcRBLlHTjmHNgTJ31ge/gGpI7DodYuc3CpJVl8AakKZ0PNnQpi2BeBukf17ww70TzpAQI4Hdlu3vxqsfKGzoLa/EZkprkM6Qzp2PXhjytlIewi+W54ATaad0wfpdKtlTm4gCxuhrSxL1TTmixa/l7Xd1iHQC48npfuOCbfLI+R3cdzJD2vWPqFtZK7LukiF3UPko0742TW68tl68GzKlc852ZaarqM6eUrrzwyGdEMLozha11Lmv9dTZos0t5tyZKlSj25e/ceRSZMwZNNGz1LVZu7QRb/+tf7lUqzqZTCuD0gfbOlcDtUWLBXZBxFl8vvU5/qCp1i8r59CSrszxWpK4ZntstV/xQ3fMo7uFjyoi+mfSMcdlxueEIcw8zLd2sNWVy+fAUcTf4rJ06YyEi7dhHy4ovPq6DfL700Wx0OygfJJlGkc8z48ePl5ptvUo4uFW0WzR1vPu/GG2eqeuj9W5eluZBFAyOuMZK1EITWmXrF5ZKIeJXx8SbHlfLzzAiPUxVZpNq/R/dusGs9R/CWI1zL9Y9+ICdiTsIO2E3uRg7o/8JerrKyGWFt7oFd4yakuKNKesblQ+E1fL0EwsbRKJS23fb0J5KTlCYRcMqY/Y+rZPr4/hdUFwt17CwEtf7+h5WKlN4MR5ZXH7qm0oDVvHk2QuMwLmMhyFcUQue8CW9lqn7Z56Voz/sgYfMgIaVIPgROJSfxfHqWj+kfrcL9jIHKmhKRj5Fj+vE3f5ZTsFm8DTaLT999OULStJa0jBy5/K9vyopl28Ub4Wx+eu1exEvsolTWtH3MRX0vPnmj3IO6vCB93YO4jrSh/BmSyiLYO2KABBHA5W83T4Qd5GTJwwHqU8RO/BL2lySubWF3ySDpcVBNd4kKk2nj+so9M8Yoe0mO4bAbX5A1cO6hPdjGn56VfgglVJcHKkvXn5YsWopY07meGZi2Hjwpny2LlY2H05F9qVB6d/SV28Z3lKGdA6Bitpc1IIsPv75SNu4+rcgi5R95cLYMcIH5E8jitIkwx9KqaLMGvUmSRb5oqcKit+qPP/6spImGNMisXvM1jzqozrzhhuvVp6mUosQ4yaNzycofpQRkkZJF50vvVt7N1QUCKCOL8KJWQbQR6oZk0XX6PyyQLJJ9Q6pIkkoJJEOggHg6j78J6uybkQGG4QiqL9aQRaqZ//3vl+D0EKOeS8nis88+ozygmaJx48ZNZd7W3MB9fHxUjEVT9hao1GEbWZEsViVZ5K5NiVj5lH5t2oTIvffeC8nWRXVmr0jUmhtZZJ+IM1P/TZt6uZxKPA3Cf/ICyVNNZJEknWRx2LCLyiYXQ7T8vGSbyWnG3UWFfaFkrrLCTCdrkE1lJ6R5vD48NEDGI3OJ4X3Me/aDdC5cuwcbTp74wXN6BKR60aXp/srXybpWwDN4L2Incq4xziKlc64ulcfd3LQ7RlZDBZ8PI/sAqJlHg8hFIsOMUQ7Hn5ZVWw/KIfQnNR1BuRETMgLfM4xOl/YhZcRrN2whWU9aWqb06RYpQyBJpcNKHiQrc5dukxgEJm8FMnjZqF4IoO2n1P6bkUmG3qCjB3eDV3JblfWFhcG86TATD+LLv1ElT/x64ho39IN5rendvQ/e0QzKTa0+yWGfzu0ULiSvRpkzf4NyfmEkpJsuu0ip0i05cNb0vqjt95os1hbBxnk/tYY7EQLqy6VHZMX+LJivlMiwTq1lxugo6RMVIK4qGH6JbICE/sFXliOb1Glxc8W+h4laUgKHF6Qt/evMwfLQbcOQSarxOGQ1TrRNrWpyZNHIJvH119/ITz/9DNtEBOAEgbD0BUXpE+2kqIKm44Kl95szqEwfyCDD8fHxSuVJG0lKxcLCQq0mHcU5mZI39x3Jg92iCpoNu0HHvhebbAZDTeFnKivmkkUevewD2iJ8zgj1s7wqmoG3i44ixuH+jQgDlKE8sYuhrnYIaieuM/9l8sRmeJ5qijVkkfc89NAs2bdvvyJxJPmUBt9yyy0qFA/tUekoY3JwMR0CGIqHpNEY14pkkSF3+vfvd0EWFzrT7Ny5E6ptxnIEFqWBoUeMGK48oRnguy7mSnWLkXOVpha0ySVRbohSMSi3EWdReUOX2iwaaujy7WPby5PFyq6xhiw2BAZ1+UzOtQyE+iARqy+je3qJOkJqWJ1DCtvEwpSBTbFostgUR636NufDF2EnDk9fLN4vqw5mixsiWozt7ifTkf+5c7ivyoGudgKQxbU7YuTBV5fLpj04GIEsmrJI5amQVeOHRMrsWROkR3SIyhNQR6bozWYAmhxZ5KY1d+5chFH5AgF8kdbHyhHmRCIR6Nq1C1LBPaXyB9uqMC4fpV27d+9WpIPp4ngS8vLyVDH6uOHTq5Y5iikds6TQZih/5XeS+/kzkKebXuR27p7iOGiy8kamZ3SlZBGey7RZpCc1SWZVkkWG91He0PCUdmh/oTd08YkjsHv8WfJXQbKZetokacTHachlsJu8H8+PsDlZpH0b0wfS5MCIsUjHlHvvvUfFaDRHPVyRLFKaTPVyZd7QDK/0448/IT3gsjJbSF/f1koVPWXKlBrzSlsynuWvbUqSRZJA4m6QxQULFimpYUUVpDlk0cj/bKihlyOYe/nQOZVJFitizDXGQ0OHDh3Oy/hT3ViQgNO0gYHby8fktHb8arqPz6OpDD2/WfguCAgIqOm2su95P/vJQPU8eFpS6PjHgzVV+lxPPEjFx8dJ506dxcfCuix5bkNfq8liQ4+AbZ+fhsgJa3bGyJxlh2GjmC9dIP2/uE+IDO8eKJFB2AcRmB+JSBVZpHPbmi2x8tArf8omZHVxw17L/c25OB/ZuXDwDveSN5+YImOHRCvHOiuphG072Ihra1JkkSotBnN+8MFZStKiiFItRpibFMPnMEAzP7YoVI/Pn79AkY0zZ5IR0DmzzJ6OBNW0yTqBpHaT0aNHIVPJALXBWVKKTh6RvF/+iziHf5gcUXhaAmF06jVSHBHw25T/uZwkgM4o8KLOm/u2FGz8Q+zh4FIVWRRz4iymJkner+8gFA8IY3YGFieIt2+wuN36gspBXV3hZsfQOVu2bDE7dA7r27Rps3z88cfCLC4GYWTYHGZpGTx4ECR+AUp9zBOiK06QzApTvlgaZ5HzjHaSJP18HufZ4MEDESPySeU4U5t5VxU+TYEsKtOD0nXnBwIdGdkO069Epejj2LCUJ4w1kUUj1aMH1mFHhM5h6rwdO3bLtu07VLpF4syDQUU1dEUMGfydoZFGjx4tHTt2NGs5UfLPEFpMJ1nx0FBdBSRbnMckfXSSM7fs27cP83iTSjNJ8wgStsqCwldVHw/HbDMJZsX5TRwZGiw4OLjSOnlo5ZzmffT450GVB286bVUVa9TcfjXm6zRZbMyjY0nbSuT46VT5cdk++WVdvGQVOcnY/u3k0gGQJoZ5wdnKpSxfuVFrIcLKLVx9SJ54ZZHsiEN4Lpir2BXliSPWSm52vri72Mvj942Rv0zvL609m6bk3BIEa3ttkyKL9H5lXuAvvvhSiZhru2Eb0kWqLB95ZJZK41abwpfvSsSIY0o6ktnydm/l6+UGSjs6bhb9+vVVRNUSwsjYikUHNkvu9/CKRnYWe9ogEg9HJ7GDStgeIW9UWJ1ypQQhBIpPHJbilNNKbVglWaRkkU4r1QTlZrVFyHudA+lm4d51psDgKK43Pi3Oo68pCwpeGZbcnJ988l+K/FHKYU6cRdbD6+bNmycffPCR8nAntlTd+fm1lvDwdkr1bFIZF+PfbUFiImXEiBFlG6ElZNGYW3ScYnzG1NQ0VTelj+wWxwAAIABJREFUT6+//qqSRJV3qKnNnCl/b2Mmi8ysYuSGZizFQITGIdE5fjod4Q2LJNTPXQ4eOoqMPYcQFiepbO5XRRYVSUTnqXL18/MHYfMTaEUlBqFZOrX1BxlLlP37D4LgHFMRmnr26HGegwvbQwkwPyRsJEGMi8nfSX46deqk1tf69esVxJwP/I5mISRLLIZUj+YonJckY5xnvJZSPwZm51wz7u+BNrDw7yR9XMN8Z3Au0FTCmBNsG99N/I5aBNra8h6+E0g0WQ/bSBLMGLCZmZnq7+Hh4apN7BPr45zj31gPySwJKu2zWUikeTDlAbpPnz6KRK5du1atqTFjxqjvKWllHQwxxfqOISuOQRZZJ//NEFKUrhIXwxyAaU9pOsM6+vXrp/rFSBOsi33jPVwD1JyQgLLt/fv3V/fv2bNH/XvAgAGKuNbFOrFkvWmyaAlajfPaNKiMNyGV39yVh2RvfKZ0hW3tGJDEgdH+6r1jFF6XxrBcZ9PgtOIqYSH+iIRwQJ59a6nEJBbAvB5qaKwXJALEuwZZXgqKZebl3eXJe0ZJe8R91aV6BJoMWeSmwxcrN30GTbZVYb18cTNP8PTpV6oTv7WFL9zXX3+z7KVdXT2GlJEbFaUhjOHHmHTmlpL8HCncuUry5n8kRYdh6F/IYNPMD810ahVD3pTmiWbe6FKbwtqSxRJI23LefwiONt8rhxmVGxp2k86TbhN796pjV3EzpgfzwoWL1EbHjaWmoNwGJtzQ58z5Fin/1qiNjjHpWDiGhsSL/yZx5Ifhbi677DJFaiwhi6yD9ZE83HTTLWWEgRvfG2+8pqQy53JRmztiNV/XmMkiD0J79uwDmfEHaW4tZzPyZM6CjTi571ahVaZe3BcBt3thHmTLgUNHFOHJyjKRMqZvNBxcjFiMinyDzAUFQSKM+bMEQafnzN8ox5DtZWifKJkBT+Totr4gMcfkKMiWP4heeW9oesAvXYqIACgkNCSAq1evVkHaOacoDR45cmQZSeJYkrhRwkbST8JDkkZSRBLJnyRv/PB+zhmqbSl1JJki+SQBYmEdjMXJZ/F7kibODdrBcl5wXpM0keCRlNFBi/3ld3yHkUSRdHGO8p1hEEe2mdJK/uR7gW0y2db2V+0i4TTqYj0kdWwbf/L67du3K6LLfvJ39ot9JGnm/SSUvI7Ppiqb+A0dOlTVy76wLVT5kyTyPUgc+AkJCVHYkuTyuewX8Vu1apW6j3jymhUrViiyy7lCDBiNoKGllpos1vzeaaxXZMLRitEHFq05JDsOpUposLf06xwi/bq1ES93B0k8kyqnETMx6UwucpEXyN4jcBI7myIRbXxk8siu0q1jqHz583p56eMNiL9I21yYTEHQIjh8UkWdm5knw6HCfv3xKdK3W1hjhaHRtKvJkEW+QKlqmjXrEfUSt1UxpIuUJIwfPxZqzSnKAcXSwpM709H98cc8lcLOXKkn+8UNh3mKr0B4EcOeyZznk/AVIkB2wfI5UrD5T5VRxQ4bkhLF1FAMsmiEzsn9/lUlbaRam5JF12serjLdnyJT+OS8+0/JX/atkiTS+cVlOryrkUbQroaUhtxcP/74E6Xi5Sb/yiuzFWE2pxDnnTt3KU/4zZu3Ki/oitILg4j36tVL/vWvJ9TGSLLIzdHI4EL7Q2Je1WbGOrhpXnvt9YpwcDy52b/66isqmHddZHFpzGSR85TEo8TeUX5fuUu+QaiZjfD0PYMsI0zlF4IgzsOR9ePqiQMQ9qWjnIVEbt+BQ8qDrjXIypVXXqG8oengQsyDgwORq9hDdh05KV/8vl6WIi3gAXgk062W6iJ6Nl+KTC/TEUTb291RESiuUaPQLnjr1q3KBpCSNY4H1dBMG8n1Rykj00Gyzdu2bVPzjCSKtnsk+yQ+JLQkXyRV/Du/p4kBySAlcHzP8LkkdYMHDy47SPI+zmGTzbG7ygpFwsZr+Dyqgyl55H20LaR0kt+ReNH8guSNhyYSUkodu3Xrphyn2E6uf5It9o+/sz+ULrLw/UfnK85FPodrhm0h+SNZY7v5Nz5n0aJFihiyLiOCgGEbyutZJ/EioaZ6nN+xnQa5Zdt5H3EhSWZ/GW+UJJ3P5PMoVaQNL9tOqelXX32l+kuiyOvuuOMORR7NfReas/4tvUaTRUsRa7jrqWugrCMPayPh1Bn5EyRx3a4EKXZwlnaIEBAZCCkihCJJqXmSkJIjCcnZIInZcjY1G+sBDqueDjJucLhMHdZJBnYLUYH6n3xtnvx3zjbJF2cVAqoYAegLS4UM9pTKI8vLm09eKoN715wytuGQaRxPbjJkkRsAbQFfeeXVsly9toLQUDtyMxozZrRcfPEYBBHuYnb1fFF+/fXXaN9C9RK3JM4Yn02y06lTtHKgGDZsmNnPVaQNE565motidkkxUvEV7V8vRSdjTenPqimKLCI2oyuCeef++j/J/+0dRTKVg0vngeKM9IGOyDddVSlGu/M+eULyV/9kCsVDsjjlHnGecCPi3jEwctWFGxOlGUuXLkeMzLXKUeWii86FRakJAM6F2Ng41LFPqSq5SebkUIpVPngQ8xC3UkHXSSZoJ8nrTRJIOxCJCXLNNVdXaTPGNpJgPPDAP1TWHxNZdMBhZZbKJtLSyCJxSzybLs8huPWviAt4PAHqWaZ6pKSamDJ2Cv7NcDOjkZv4+smDpVfHYBVXMTn5jLL3TIE6vwAbASWTp85myVd/bEAWlm2y6/AJZFpARiDWRRtk1oU6fbzcZexF3eWhWybKwO6R500LtofjQ/JE0kLCR2kzyQ/JENXPlAbybxwrrkuqTikZ690b6QZhekLyxblDgsMDAU1BSJJIjAwCRMLF6/luMBypSJYoueNhhNdT/ct7+W/+TmkfyR5JMckS/z1w4EA190giy5NFSvN4H6/jdzw4kkBSWsfn8t9GliGDLBIIkk2aWVDVTBx4P8kmw0XxfbJgwQJlj0gSS9JJySr7aEgWSRaXLVsml156qSLMbC+lhbznu+++UxJD9onY8dBEYnnDDTcoUsi1S7LIzEq8n79TJf7hhx8qe0w+kwcrSjnZdk0Wa3qj6e+5NpiJafehk7JuWww+x2VnTIYUwWElNBAmG4iZmJaeL+nZRQK+J9n5xZKF3M+FeFd4uDvLmL6hMmloBEI7wQQJkkVH7GW0cfz7i/OR/egwAKa2DdJF/L8XFF8MT9U7OlSGDgyXicOjJNif2rDqgs/pMWoyZJEbwHfffY8X0kdlKcJsOXwGYaRkgTZvjNM3fPiIaqWMPLVzsyGJXblylXqpWkIUjfYbz77kkkkqPIsl0sXydZQg8HYJiGMxJYw1OP7Qts8e9o0OwZEgl0elGPEbmZlFSVohGbSHV7VdNaRPSe+OH1COM0r9zfoCYS8ZEKZsJ2sq6uUAyQ09aOmJbql3J+un1Id1UIpBaUrFxW6yXwxXG+/+/QfKpCy8l4TFiMFYWVvZPkpIuDEadRPTiIhz9pE19dHS7xuzZJF4ZCJm38I1u+RzBGz+Y+VOKWYuZkgVy0opaXRC7D7G7Js0vIdcO2GgRIT4KE/EYuZpT8uWHxZvkx8WbZJtiPeXitRc6mBjzFdyeZpRgDj2RFaR25DZZOqYPhKG4NDlC00SSK5IFEmOSFBIsphj3CCLJISUPpK0cSxJ7EheSMJIaji2JJskmpxDvN4gi3wPkMhx7OkwQ0JH4sZCaRtVrpTEURrJwwufT9tASq9ZJ8kS20WpHNtK0kqCx0MISSvfHZQs8hkGKWR/KKnktbyOZIvfUW3NuWeoofk7n8m+UorJ9w4lgjTPYN+puua64IftIPHjT/6bZJHkku0lWTQIJwkt+0cpp+G1TaJI7Ph3qpxnzpyp+k77RUo8jecpByRIavkdP3x/sW+0nazoiGPpmqjt9VqyWFsE6/5+mk4lJKfJ7ws3y/e/75I9CSCF+fBOdnQRR1dk01LvYng52zmB8uF3qJId8dPZpQQqaX8ZOyBSxuHDsDmuLog9jHdHIepcsGynPP6fhXL4OPJBB3lJMILeR3UIlv69Q6RXVKC0DfSGeUsrxBblPeynJovVjXaTIovff/8DHBw+rBOySJAMz0y+jHn6N0kLeihSERwcon4yrh+lWomJp6Bii1FpBvmC5MvfGqJoDA43Jb6oH3jg70pypUvLQ6Axk0VjNEhiDsbCXnDjPvn017WyCcGfFdmjlNEoJI34eCEdXN8uETJ1bD/YM/aW7QiK/dmv62T99sNyIhGmJLylfFxOZW9bIm0QVPrWK4YhwHRv6dqhzXlBoI1HkBRx3fEniQk/lG5RIkhiSGLEv1GSyHVNssT1SekgCSFJEKWNvMdwtCKx4e9UbRt2iCSQPBBSckdyZlxLKZ3xDJIlkjASTBJDkki+Q/g8toeYmcJnmWwS+WzDyY3EzSCxrJOSSdZFqShV1iSy1DawL0Z7iQHv53ckiuwvn82+UoLIvxvkkASVz6OUndeZHMOK1DN4PUkinWbYT/6bmFI6y/cRCSnrYX2sl6STf6MUkgSW1xMDU+D1QIWtcXAjTiS7dSGBt+TNoMmiJWjV/7WcxwkI6v7Fzxvl0x82S3wSDlQurZCR1kWcMfdKsI7oklLMD9J18nXR2ttZBnT2k0G928iwfu2kW0SAeCNAPaNhlO2nOMh++vVy+eZXpNOMDJFxwzpIKN4rwUGwr4Wk0tOtZoFG/aPRuJ/YZMgiX3rLli2X//u/F9TLqS6LSapkchLx9GylTsfu7q3UC5vP5suSmxRf1HzZV+X1bEkbWS9fyoz9d/XVMyy5VV/bTBBoCmSxjKzl5csuBMZdsHqnfPLLGomNT6wgITQRRkoMg/y9pQNyMiedzZDDx5KkhBJJkktDmqjUznQ0c5crx/WXG6YMRraQ8PMyrNTnEHNt0xOealaSKr57KOGjo0ltDoQ19YHvnSVLlij1ON81dEihtJIOPIYquqY6LP2ekklKSQ1PZ5LAsWPHKgLbHIomi413FEkUY5FG8vOf1stnP2yXYykl4oRDjdpP8X5g2sti2BcW8NACbhcZ6gVJYpj07wmS2LMt3imtVQpLx/LajdLucv/euvOonErOkY7tg2Hz6KWCz9uXBuxuvKg03pY1GbJIMsUMHvfcc29Z3DtbwmpIFTmBTafiCGW/w5cn7ZUoKTgLTytKFKn64u9U1/DkbU0GmYptN0kHPGXGjKvl1ltvqVGNbMu+67oaBwJNiSwaiKXCzmjbvnh4Mm+Qr/HJxL/LbA95UamUUdkhkhyWJ4mlamtHqK1HwjnmzqtGyaAe7ZGurmHDWPAdwAMhJWeUsJEw8iBnSSxGa2cUCSKfSykk30OWxoC09LmUFFKiaYQTYj+pVWnokDeW9qOq6zVZtBWStq2Ha+zA0VPy4VerZc7veyQxG2plSAftoWougMq5ADb1JZib3l5O0gt5nrt1aiMDeobLoO5hcKbzEK9WLrCAqdqRk/s5U2FSfcGUljVYZdm2c820tiZDFjn4VO/8/e//UHY+tiwGQaQdT1RUe6h9hiuVi4cH7BmwUfDDQgkDpQ5UB1H9snnzFmU3ZRDH2rxgjdAvDDL92GOParJoywFuInU1RbJoQJsAtfKmPUfl01/Wym8rdlxoz1hxDLBZMIwTw1vcceVIlau5Q1iAciLSRSNgKwQ0WbQVkrasp0R27IqTdz5dKXNXHJWz+ZAkMuQUIlsUQevgCNv59m29pWt0oAzqGQZVc7iEBvmIr7e7Ioma+NlyLMyvq8mQRXaJdoE//PCjvPvue8pmpyYnjppgMKSJJIP0gCZRo2cf7YxqIn68l/ZOdNCgZ+Svv/6qbBhro5ImGZ0wYbw8//xzNTVdf98MEWjKZJHDweDcsfCSXrXloLw9Z5ls2XXU5ABT/u1OCSOM04MQaueWy4fKDITa6RgeBI9GnUGhGU7pBu+SJosNPgQVGlAi6zcflNnvrZDF649JRj7eBlANO9nhnQBnky4dA6R/jzAZ2CtMouGwEujnKT7IruIAjURt9/vGhkRTa0+TIoskiFT9MqvGrl27a5XFxTB6Z25ohlFh6BaSREttkqhJy8zMUJ6KjLG4HWnKjOwtlkwG9o15oqdNmwZV+916YVgCXjO5tqmTRWMYcpGKZT9iJs5btVPe/W65HENWFiPEjjtiKF4Jh5e/TBsu3TqEin9rz2YyerobjREBTRYbx6hwn0xKz5FFS7fKp5+tkA27ziJ9kz0yQXlLF4SwGdw/HBEUghD1wEcF3/bycBFX2Bhqgtg4xo+taFJkUUkvYMvD0BSMt0ivZGuKQRQZXJn2gfQ8NFTN1tRntIsx5RgMd8GChcor0BLiaQrt4YnYf9fILbfcrBeJtQPRhO9rLmTRGII02C/uOXJCvkTQ7TkLNqhQOPddd7EM6dVB2kCyqDeCJjxZm0jTNVls+IHi3kaNw28IjfPbgp2SUuQufXtGSr+OPhLdPkjatwtATFU3RD1wUh7N1dkiNnxvWm4LmhxZJNGj0TnTbb3zzv+U6pfF3I3HIIp9+/aRu+66U4WMsFXqNhUGAGEo5s2br4LinjplPmEkCSZpve++exHA15RWTJeWhUBzI4scPa63U4ihduxUCqSIHhIW1Fp5JeqiEagPBBoLWSyG+UUe3vHKI9eC/ao+MKrrZ6SkZMimnYck5uQZCfBFJpbwEDipeIq7C9TPkC4i3jYMU0xJD+zNyD5W1+3V9VeOQJMji8YGRMLI0BZffvkV8pauKcsNXBlpNJxH+JNhcCZNmoDUVTOQBi7MIumfOZOIpyjGKiNhZLBuqqRrkjAaKmjmMb7zzjusCsptTtv0NY0bgeZIFhs34rp1zR2BxkAWlX17Zq78uemg9OoaIZEgSoYNHklkAfYMF5BIXpcPQlkIJw8H2vmCOBXhbw746eLsoOz087Hv2SHyVAljlDo4mvIdg2rlIa0Jw5Taw/aPVsHubq4XhJhWiRQYjgY/nUodydTf+Aw4mxmJCNgGehGTuBUjALY9HE5cXZxgk1ysrnUuvTcf7SwsRHpOkD77arxO2J+sbKSmRfvc3ZB/HX1JQnD+3YdPIVVfpjg5IxEE7m8NzVrndkES4NNKTctC3JCP0DnFDGMHm0VnYlCKh9F+XpeD+ItMDMFMt4VFprB3KrkEMHJGRAF7SCsLiCnzs1cIs0M8+R3V5PzeAX1zxE+mBlSY4jvyVzpWu7k6KdzYH9phV2VHWQD86KijYkOq/ALAyBntqMJ7m+NF050itJ3PwkiIHcbJEZizTbQFzwcWTDLBqIHMWNMQ0tcmSRaNFxyJGYPdMjD26tWrlFo6Jib2vPcfJw2DxXbo0B6ZGKJUVhbaKTI8hLnSSEtfqFzU5wjjfPzOLCcXGugaDjYMyTF8+FClgqZ0UZeWiYAmiy1z3HWv6w6BhiSLhpAiF4Tkz3X75aN5MTJiSAe5dWxHBJF2VjF7qZ6NS0qXi/t1VKTlQHySHD1+SvKKQBJKHMUJzh8hPk6IO9pWtoNcnThxBjE3BSQSwdJ9PKU3MpHEJ2Ygx3qSeHs6SR7SrhbbOcglgzsj/Eyh7I89Ld6IRRgd7idsR8zJFMnIKZA+yGRC4pMMsrZh7zEJ8feRvtEhcvJMmuw9dByZlvKk0An5lIvzxR9pNztHtpHMnDxkccqXvkjjyTR7+2PPSCZS7vWKCpLTKelyNiNPOrYLFC9XR0nLQkrWEykCfgfPZn9FloxSADK3Ynuc/Lz6MAgewtSFtFKhm06n5iKnc4RcMgjZw4ryZefBE3IqJRcsDv0FVj0jmXITQfOTMqRjmB9MWRD3GO3YuCseJI9k00Vi8EymASxB+B1waemMgN2eIM4JpzMR7xWajUCvMqIVdzIZiQKQahT7NQlwLgiZLwhrL2DD9IKbdsdLSlY21OOOcjotVzq08ZOeUSGq31SOdIL63B0EkmXXoRPS2tMdY+Iue48myLHETNhkOkl2Vo74wf5ySO/2kpyeLckpWdI+1E/8gOlp2HCeOp2Gf/vKoTiE5DuVIXnMTgNyaVdsL507IBFIgJdsPxiH8chRKvrM1AKJivCXtiGtJdgXwcsriTFZV6upSZNFLkZT6qt85WTCcDZxccewoBIw+UzgMvMCHVcYFqdVK3cV7NZWaufqBoWEkTHTNmzYIF999Y3K4VqRnPIaZlcYMmSwcmzp3r1bvbStriaTrrd2CGiyWDv89N0agYoINDRZJDE6fCxZflh+QNpHgHCBPERH+slFHYOUpO639YdkN4jec7cOV8TneFIa/n0C5C9ZUrOL5aIeIRIBguMLm75PFu+HRK5YhnXxQQx7kIa2QRLu5yE/r9onx87mymWDIiUmKVMOnkqTET3Cxd/DQb5ctBvEzkGmDu8oXUFuVu05LrGnzshfxvdRpGTDnnj5dUOstGvjK1OHdZJWznaydX+c7DyaLLEIkh3h6yTd2/lIeGiAbNwPEpmaI3dePhD9yJX5644A7hKZPCRKlm6Lk6W7TsqlQ6NlTK82snHPMflh5T7p2r6NTB/RWfw9wXBLCyWSCzbHyuYjKTISsRN7tfOEBLFI/tyeILtjU2XqkHaq7V8t2Sv5IH3d2iIjkUOxdO8QIEHeHvLt0oPi5+uBPnWQfUcTZf2uWGSKClV5o1fsiFeBugPgQR3g7SjRIJWUCq7enSAdIwPkoq6h4qaksSI/rdwj6/adlG7t/KUNiNehk8ifDsJ6+UXRkEjayxeLDsBsppX0bOct22PSQIaz5epRnWXxlnjZjvG5eVJ3GdI5SNbuOCQ/rolFysFo6R/tJ98s3CknUgqlQ7i3uNoXSfvg1nDmayNLdiXIovUHpU+UHzDpimw1WbIKgcOvHN5VMjAvDsaflq3ovzMkuT0ifFWUCEp035+7VoLhCOTXinnai0EuWwOLYAmG97gmi1a+80z2jBTjUyRvShxOOwiSw/ogiBWbrQKDIrAoVdH03qadZXx8vBJHs32BgUEybtxYpBTsqSSdDZ0ay0rY9W02QkCTRRsBqavRCJQi0JBkkSrTdORT/+S3LbIrPl2mDY+WbftPyRkoGp+Y1hvevg7y69ojcuRkujx+PezUmdoOBDI1M0cWboqDtC5HbpnUTdwgnjuRnCHvg7ycQayZ8d2Q6q5rmAorQ2nf54v3yj5IpUZF+cqJtELJyS+RSYMjxQvq3a9BUl1cPZAfskhCQIhcIO1KSkuXW8aBrCSeld/XHwG58sY9hZCAOcmMsV2lCMKXjQcT0eYUmYB0eu383SU7v1h+B6lMxvPvmtITkrs8mY82nk0vlGlD28laXL9kx2kJ9nIEUbOTFEgZ41MgDUQc1akDQiXQ+1xorAIQw4VbjsiBYykyeXC0dArzUaO1DETv57WxMmlAe2kHkvbxkv0qXN6I6ADpHhkoEW1aQ0LpKEu2JsjqA2dlYNdAOQWTL0pILx3SWbbsR0apLQnSyh155UGMB3UJkaDWbrL/2FlZvO249IsOkiFdIFEtlcZ9Nn+HpCDG46XAqo2Pixw9lS6/boyXUT3aiDsEhp8uPipebiUSFWAvR5PyRBxbyfThUbJp/0nZcSwN/XSW9q0d5cQZZKbKdJRJvUNlQISXfLb4sCSk5kmkr6MM6REKMookA9Av/74OB4O4NNhqOitS7gspZBwkkDeN7SzBrV1BRnPlF2DsCqnmJQMipLWHK4hunrw//4Bk5WSLO6TMmXkgoexb5xCYM3hostjc3nTKFqU0oDfJI+0tSV6ZwosqaKrJddEIaLKo54BGwLYINCRZpL3d2l0x8r8/9iBVXbCEeDrI2Ryob+NS5LKL2suk/qGyZEucbD14UmZO6QcZXSEInr1KdbcGKtAjp7Ll3sv6iifUurFQH3+0cJ84QdI0oU9b8YCdYADCThUVFciPKw/JsbQCqIcDQIoSpGu4v9w2sbOcTk6VOZDCjenfBSrWTPlj7WE5eSpLqcKvGRIuy7bHyi8gZ9EgYWmw+wNHlZsmdZaBUG2vB/nbCBXthD7tpAtU2KmZ+UptHAOp5TWjO2KQcmUxSBusH+WqEdEIyJ8AYlwo7giavX5fLNTcgbCxc4TquwhkrL0EtjbZIbJQ3b5w0xFZhPup0u4b6Sknk9Nl0YY4xFx0kVsu7ansFL9Zvg8xFlvJ4K7B4u1iL2F+XkrNm5VbKHNWHZWVO+IkGmn8pg3rqNq4CJLO1XsTIcH1lw4B7lDfu0g4pHoHT6TK3HXxkDJC1d4eamgQZ19IKH9Zs0+Op4uM7xsuEX7usjs+WeZtOSGXgTx6uznI54v2STSIWf8ob3EBwXRxc1cS3t+W75awNv5y/EyebD1wTC5B2J/9kBJGgLwNaB8gHy/cKwX2zniWt4T7txIfD2fc10rmrd4rzq7u0g3pBymJ3bA3SVq52smsa/pLRJCXnMUAfL9yr9iXOMuM0Z3EB1ieOJ0qKyAVdXSAsSLI6rFTmSCV6TIgKljGD4gUN5f6cxZs0mpo275W6q82Q31ef0/UT2oKCGiy2BRGSbexKSHQkGQxA1LFD+ZthwOHK1Sr7SHRsoMEr1jW7T0jsbC1v3tKb9ly6DTUofvFF5IlJEGWMC8PuXhYB9i8ZUDSlS0zQMRagSwmJGfKj6sO4W+pUD/SFi4XBNQXEqhOsgrq3yI7ZxnXN1jWQeqVAK/jEch84oVc6/M2xkAC106iYRe4N+4sbAUTVDaUnlD9LgdZbBsWLJ2CPZQN4roDp6FVLkBbo+Xk2SzZcSQRdoyB0hmqXDrGrDt4Gm04LN4OyNdcUCw5+Azq3VbG4VmUmMI/A+k6oQ5G2+hwsicmBQS0QEb2ChW/8pJFkMWNB5Pku3WxSGyRKa1d7CQLjjK0F7ykX1tIzQLlWFKO/LIqVhJT0mCqZQ/1a450BwkcO6ADpHDsS7r8tOaodIW69pIBbSF9tQdJPQ3J4nE4pcBppoT55+1lCHJJkzCS2DIig6Mz3E4gsJk+qoekFdsGK0agAAAgAElEQVTJQuBTDEmqO6S3aVn4CVtCkl9nu2JZtO2EDEd/uoa3VnkFaEaWC6eXRRsPqmxTIZDs5oC4esLhZNFm2H1iDLtG+EE6GiMHj50RaMPh6FKAv3vL5cM7y764M5DQFqLOMJX9dNGGeImBxPiGiztJGEhlOvq4eNNxLC9HGT8oTNV7CCYMP646CA0lHHYci5T6388/UIb2CJb+7f2Vdz19neqjaLJYHyjrZ2gEzEBAk0UzQNKXaAQsQKAhySIJViYkdvRcpQSImzq9bvNAsgqKCsXD1Vl5uebAE1Y5E5d6JbuCHBaDeZHAuZXmNWZdJBr0EKZTLf/tCHWlOySNrI+3u4Lw0B6wANfQ5o7ezDmQ7NF5wxlElTaRufn0boZ5Fv6dh9/pTc3fWVgPzaPcUKfhpU2VreF5zLqzQY7YTnrwslAt7II6lEcx/s3fWdhPXs+ffAY9h41i8vpGv9Ef5QGsPLjRplKc2Fb2PSevCG2mORm+L/Xg5vNop0d7z+xcOIPgd/abmNDuMQd9otewUdgeOglRwkmvYtVu1EXPZkX+oNZlX4k/n2EaK3yHK3OBBz23DbU1b6VpQS7aTX8I/l0NGz7ElTByTPg78TB9d65OmhiQJLJNfB6vYz84N4iPMlvDM1n4XHqIs54ctJE4CnGilzc8d1wwvur5dJy1YD3U5lJNFmuDnr5XI2BDBDRZtCGYuiqNABBoSLLY0AOg+EVDN6KOn69IFPtpYUdri41Bli18rE3RqO82aLJo0+HTlWkErEdAk0XrsdN3agQqQ6Alk0U9IzQCtkRAk0Vboqnr0gjUAgFNFmsBnr5VI1AJApos6mmhEbANApos2gZHXYtGoNYIaLJYawh1BRqB8xDQZFFPCI2AbRCoE7LIrCoMERMaGtog8Q1tA42uRSNQfwgwNzjzijOcUmBg4HmpoWh0rtdU/Y2FflLzQKCyNaXXUvMYW92L+kWguv3JmpbYwVOHRZKSkuC1VagCTTMXsy4aAY1A9Qgw3RUzEDEwO7MOlc/2o9eUnj0aAcsRqGxN6bVkOY76Do1AdfuTNeiUkUVuegw8TSkJCaMuGgGNQPUIcM0wcDvJYuvWjOt1fqgJvab0DNIIWIZAZWuKZFGvJctw1FdrBKrbn6xBp4wsZmVlSUZGhlKlBQUFWVOXvkcj0KIQSExMVDHOmLucWX0qkkW9plrUdNCdtQECla0pkkW9lmwArq6iRSFQ3f5kDRCKLPJGSkiSk5PVhhcSEmJNXfoejUCLQoD5w0kW/f0Rlb+S9I96TbWo6aA7awMEqlpTei3ZAFxdRYtCoKb9yVIwysgiN720tDTl5MIcyNwAddEIaAQqR4A2vlwzJIne3t7nObcYd+g1pWePRsB8BKpbU3otmY+jvlIjYM7+ZClKZWSRN+bm5iLvY7qyXfT19RU3NyRK1EUjoBE4DwEaDqempqpDlZeXl7i6IkdsFUWvKT15NAI1I2DOmtJrqWYc9RUaAXPWkjUonUcWeXqjbUhOTo76GRkZaU2d+h6NQLNGgLGrPDw81GGKtoq0862q6DXVrKeC7pyNEDBnTem1ZCOwdTXNGgFz1pI1AJxHFlkBw+eQKPIUx5+0X9QSRmug1fc0NwR4YqPRMENLUZpIokjpYk1Fr6maENLft1QELF1Tei211Jmi+10TApaupZrqq/j9BWSxImHk4mQ4HW3DaCm0+vrmhABtQGie4eDgYBFRNDAov8npNdWcZobui7UIWLum9FqyFnF9X3NFwNq1ZAkelZJFgzBSHU22WuowrTyladBP8sif5khVLGmMvlYj0BgQ4GZE70s6e/En1V+GqplSRUrarZn7rFevqcYwwroN9Y2ArdeUXkv1PYL6eY0FAVuvJXP7VSVZZAXcJLlZcoPjh2SRmyYby09RUZG5z9HXaQSaDAKUHpIM8sM1wMMSCSI/PCRVZ6NYUyf1mqoJIf19c0SgLtaUXkvNcaboPtWEQF2spZqeye+rJYtGBVyUBpsleeTv/Bs/umgEmhsCJIP8kCySHBpS9NqQxIoY6TXV3GaN7k91CNTlmtJrSc+9loRAXa6l6nA0iywaFRjqaP67/O8taaB0X1sGAuWzsZT/3da912vK1ojq+horAnW9pvRaaqwjr9tlawTqei1V1l6LyKKtO6zr0whoBDQCGgGNgEZAI6ARaNwIaLLYuMdHt04joBHQCGgENAIaAY1AgyKgyWKDwq8frhHQCGgENAIaAY2ARqBxI6DJYuMeH906jYBGQCOgEdAIaAQ0Ag2KgEVkURsQN+hY6YdrBDQCQKCujbv1e05PM42ARqChEajr95yl/TOLLJYPTcAsFvzo0DmWQq2v1whoBGqLgBE2wsnJSfixZVgj/Z6r7ejo+zUCGgFbIFCX7zlr26eDcluLnL5PI6ARqHcE6iIgrQ7uXO/DqB+oEdAIVINAXbznagt4jen+mLnFCL5NsaiR6k+n+6st9Pp+jYBGwFIEyicHYDpGQ2XMk7iRZceSVIxG2jj9nrN0JPT1GgGNQF0h8P/snQeAXVW1/tf0XpJMOulAIKH3EiD0JggKSBGUahdB/yD6LM/n8/kK9l4QFVFABJReQmihh9AChPReJ5neZ/7fb9/ZkzM3d/rcYSbZG8eZ3HvOPnuvfc463/5W62891x/jTAgWQ6H2/hBt6CNIIEhgICSwefNmV8cbkJidnW15eXndqt0d9NxArE64RpBAkEB/SKC3eq4/rk0fO4BFFGhlZaVTvuy2R48e7XbsoQUJBAkECQxWCaCr1q9fb7m5ud0CjEHPDdaVDOMKEggS6EgCPdVz/SnJdmARc3NVVZUDifyeMmVKf14r9BUkECQQJJBUCSxbtswxi2xw+Z2onnfQc0ldgtB5kECQQJIl0B09199DaAcWa2trrayszNh1Dx8+PDCK/S3t0F+QQJBAUiXARre0tNRFShcWFjqWMb4FPZfUJQidBwkECSRZAt3Rc/09hDawyG4boOh9f0pKSvr7WqG/IIEggSCBpEsA3x42vATjFRUVtWMXg55LuvjDBYIEggQGQAKd6blkXL4NLNbX1xsXx2wzZsyYZFwr9BkkECQQJDAgEsB/EWDIppfMDb4FPTcg4g8XCRIIEhgACXSk55JxaQcWST+Bj2JFRYUDiwS1hBYkECQQJDBUJbBhwwYHFgsKCpzvImm/gp4bqqsZxh0kECSQSAKJ9FyyJNUGFrdu3eoqs2C6KS4uTtb1Qr9BAkECQQJJlwD6DBYR38Vhw4a1gcWg55Iu+nCBIIEggQGSQCI9l6xLt4HFTZs2ObCIYiX9RGhBAkECQQJDVQLV1dWGIgUsjhw5sg0sBj03VFc0jDtIIEggXgKJ9FyypOTAIuaajRs3uuCW8ePHdyuhbbIG9EH1i4mqqaHZSjeV2buLFtrmqnIbu8cetvuECTY8O8vSUlM0tBZradZP7RarW/6qlb33gmU01Vju9KMsY+Ihlpo/ylLS0i1F/7n+qjdZ7ZIXrWLRy9awZb0V7HGg5c+cbWkjpum4DB2lJvNYaEEC/SGBLVu22D333GNPPfWUfehDH7KPfOQjDiztio0AlzVr1jhLyahRo5x7TdBzu+KdEOYcJLDzSiCRnkvWbNvAIo6SpJSYOnVqsq41qPttbGywpe+tsCVvvmt1LTVWLZ/4zQKGI8ZNteNmTLfxxfkO1zXVlln9G/fZplfuVYqOZZaRNt5y8sfY8JmHWu4hZ1pGwTjNM81a6ips5cuP2JbXHrH0batstKBhpQOWx9uIEy61jJET9AJLD2BxUN8VQ2twTzzxhH37W9+y999fbPvsu4/927/9m82ePXtoTaIfR7t06VKXOoeAPQ8Wd3U914/iDV0FCQQJDAIJxOu5ZA0pgMVWya4TWF740gKrLN1qzakNVtPSZPU52bZFbOPBe+9nR8ycbtlZmbb17WesdO7/WOPmhdbUVGyZjUVWm6agoAl7WdHJl1r6xAOsKTXLat+ba8ue/LtlrnvZRjRVWUFzqtXWlVp55hTLO+kSKz76YkvLLghgMVl39i7Y7+23325f//rXHZuI3/F1111nF1100S4oidiUA1jcZZc+TDxIYJeRQACLA7zUb775pi1+8y3LTsm2reVbrDalwXJlkt9UW2+jsnLs+MMOdeaslQ/9xipf+Y0VW4XVpeZbY3Oh1TWmyaycbzknnGxjD/6Y2IwSW3DvTyxl0Ys2rOZ9G1UnAFrfYOlpabY5ZZwtHzvD9rv021YwYuwAzzJcbmeWwD/uvttuvPFGl9lg9OgxdsONNwSwGJjFnfmWD3MLEtjlJRDA4gDfAovee9sWvrzAGiubLTWz2Zoy6q1G+dnqUtJtZF6RHXnIoS6l0Io7vm2pb//RcjJqrKEux1KaC6y+ZZg1taRb5kEHW8kpX7Cs4gn29l//02zJszZRYDGvZquOa7ZmmMn63WzV6D1s+lU3W27J+AGeZbjcziyBBx940G666SYrryi3ffbZx77whS/YKaecsjNPudO5BWZxl136MPEggV1GAgEsDvBSr16z2l59ap5Vbym33II8a0yvsYrUZquTr+E+02bYAfvs5/K1Lbv9a5b2zm2W2VJuzU35lp4yzGqbiuRIn2ctOmbYSZ+3rOGTbNXLD1vV3J9ZwbrXrTirRQEyqWbV8oXMHmf1x15lw4+9zDIFQkMLEugvCRD9e9ddd9m8efPs/PPPt9NPPz1hbeT+ut5g7yeAxcG+QmF8QQJBAn2VQACLfZVgD8+vqa2xpW8tsrXLV1pl9Waraqi21KJCyx9WYvvvtY9NGDvevXiX/eUmS20Fi+liFNNS8q2+Tmxk7mhrnrS3DTvressatbsYyi329pw7rHzh/Ta8qcxSG1KsUXnfivc53kafeIVllOxu6tCl9AgtSKA/JEAEvv/hvuJ+3ZVbAIu78uqHuQcJ7BoSCGBxgNeZl2xjfaOREX3L+mUiASsss3ikTZg4xUYUDnMvXl7Ay8UsOrDYXK6Y53xraSxQoEuKpeeMsMZJMwUWv2LZo3ePpc6pKrWKxXNs2xvzLaWpwoaNm2AZB1xsWSXj2l7kASwO8EKHy+0yEghgcZdZ6jDRIIFdVgIBLH4AS+9ZGS4dD+L8v1f97VuWIp/FLKuytGYq3WTG8io2N1rD1COt+MPfELPYmn4Ipoe+3P+7Xtt+6avYJwmYRcaxdu1alySdxr/JEedLlvnzoudyjP/c/52mgBpM5yNGjAgM5gdwP4VLfrASCGDxg5V/uHqQQJBA8iUQwGLyZbzDFTzI6gjE8fnKO/5dYPFWyxFYTGkstsaUVPktplpVbbXl73eKFZ35dSXdniSAp5yMAomVSr1T1aSAGf07Jy3FCtLTLEvWwc4YRcqUfexjH7MlS5ZYJkE2tXWGmZwEw3zX1Nhk6RkKqNF3MJ5NTU3uhwSd2TqmQb/pv6ioyGbNmmXf+9733LHRaxIxS9JiGqCSBjgFXI4bN67ts0TLUFlZaatXr3ZfUfGnL7XEGTO+duXl8gEVII4CY9K/AHTT05WPshuN86nQUVZWJvAu1wDNy4NsD7rpH5nxM3z4cCcjP39/CY5hTPSDTKKmXd8PsuQ8+iFKPj8/P+EIm9VXtWRNfj/WyN1j7n+xcfAZv/mcPv2GIPqb63AcOQNLSkrcGiVqZPMnuT73CFWYkF1OTk43JLdzHhLA4s65rmFWQQJBAtslEMDiIL0blt31PUt96xbLU4BLU0OJgGKGteS02JbKjTZqv0ut+IwvW8qwMUqp02ILy2vtyQ2V9kJpjRJyN9vMnHQ7YVy+HTWywPKUm7EjUEolnSOOOMJWr1ptI0pGWNm2MstSFRny5zW3gsKGBgFDgYeGhnpr1GeAAwBgpo7huxRVnAFkTJo0yf6hqh6AjFSBEcDZihUr7Mknn7T/+I//cCAFUAao2rx5sx166KF2ww032J577tkhCHzkkUfs8ssv11ia7cqrrrT//E9FfveikQT+rbfetNtu+4vNnTvXampqHNDhN3M7+eST7ROf+IQdeOCBHQKk6GXffONN++GPfujmBlhEXtXqi98AskYBP2SVl5vnwPbnP/c5u0z9FxQo32WkARB/9ctf2e1/vd2BT9YDgJ6RGeuHcZMGqaCw0Ar188lPftIuueSSHfqhy1qd+9gjj9r/u+H/OfCJnOkrTZsGxsWasQngs2ytMa1Jx3iAyDGMD4A+QdWErrrqKleZJX7MnEfllm8pKTfKg3W8/vrr7eijj+7FyuwcpwSwuHOsY5hFkEBvJNDS3KRdud6F+lGdOv2tf9PScpXqTlU34tt2c19vLveBnRPA4gcm+s4vvPzO7wos/sFylWexuXGEWbPS52Q32ua6zTZ6v0ts2GlfNisebRvFKN789jp7qbzFahrqdKM2WHZVo00sTrdrD5xo+xfkCGjGmKT4BmCiXBssEawaPxXlFQ4AwhDSYKoALBn6N0CwqrJKQKjRMVzVVdXO4p2dlW2HKj/kL375yxh7JXD39sK3XS6+119/3V0bkAKAoQFIAWmwWBeK2fy6KoDATMWP8cEHH7Srr77a9UnU7Q9+8IMerxaA8Omnn7af/OQntmDBAmegF7ema8dY0VGq57tJ4BWwe+2119ppp53mWMCOGNnS0lK76sqr7Jlnn7FcjbmgoNDWrF3j5kPjN+4C9QLXAC2A441fvdEuvPCiHVhB5E/1E5JcA9qQc7Ui2T2by/eUfcxW0nbWZtu2bfZf//VfThawftExVlRU2K23/sm++93vtAFY2EYAa119nbt2DHymO1lv3bY1xiYLZAJE6+t0rVYWkk3DuPHj7HMCuTDPfB9t//jHP1zqHIDlCLGmrPMlH/94j9dmZzkhgMWdZSXDPIIEeigBXMDqy7RbX2cp9bJaNVTIdKYUdk2yFBXuYSmF0y0lI64oBoCSN9EQCzoNYLGH98ZAHe59FrNTFC2tlDnWmGONafW2MbPFxux9ng0/+fOOWXxwQ6n96H1FWGcXylSdaVlNdVZQrxQ6jc122eQUu3S3AivKwPy7I1gErD399FP2hpgymCXYQN8AL2vXrbO7//53BzL2mr6XnfuRcx3g4zgAB0AM0MLPjBkzXM49+nzv3ffsZz/7mf3rX/9y5lXAIaZYzM6wW8uWLXMgNC01zTFTF3zsAjvmmGMcoxVtDzzwgF155ZUOFJ133nn205/+tEfiBwjB/v1SIPa1Ba85wJov8DR67Bg3Zr7HzM0YAaSYUwFIHTFqMKK//vWvDbCEr+ekiRMlh1zLy89zYI+5ebNxZUWl63PsuLGOeaO8ZbwZGjn+6le/sscee8zJNV9jqpKJ168D53POxg0bY64Cyp/JOn1HTO3FqpgS7Q8g+ZMf/8R+9/vfuZVO13GwxsyNzQCsLv2ylosXL3bAE1A8duxYGzd2nGN+AZXMEUDMpoHvrvnUNXbBBRe4jYJvd955pwOLANlCRfJTwQVmdldtASzuqisf5r1LSwCgqBgCq5GrVN1GgcQ6Acdtchsrt5SaTeJtas3yd7eU4TPNCiaZZSR26xkqMgxgcZCu1Ko7CHD5k2VbpXYpw/QjU3BOk1WkZ1vRhA+JWfyUpY8aZ19/8W17ZIsqtuQNt3qxRhkAIoGwtKoyO2NUpn155kgbmZ2RECx2NnXAC0ALUzF+dWeffbb9z//8Txvj2NG5RHnD0JGDDzYMpm3mzJl2zjnn2LnnnutM0zBpjz/+uMzfqwQiRzigdN755zkA4hlN+odZ/NSnPuUAEufefPPN3V4twM+rr863/5If5bx5zznwBAt2zLHH2sUXX2wHH3ywLVq0SODvN/biCy9YWXmZM9/utddezmx+1FFHtQNjmOV/8MMf2i9+8Qs3BoDaRz/6Ufv0pz9tkydP7va4enrgRsnz4YcfsT/84Q+2dNlSB/gA3i9ozLgEeHaRsQPQf/Ob3zh5Tdhtgj340IPtfAmRyTPPPGNf/vKXndl7vCoHsVYk1AZMwmT+65//cub+devXuf5ZP+ZI4m3fHnrwIccmAvgnCjBj+oaB3FVbAIu76sqHee/KEgAottSWmlWttJTqtdZSuUogcYMKYyhgFNZQFjYApDNLjz/BbNShciWTlVDv8KGYyC6AxUF6t68kGnrhHwUWqwUAZQZsyrVtmQ1WJX+2kZPOseGnf8bSR461rz670J6oybNqsUQ1ugXTxfYM50at2GrTdJP+z5G72fh8TMo9uz0BJTBen/3MZx07deFFFzoQER/AEhUfrOKrr75qZ555pmPu8JPDZPrjH//YAZhoA0x+9jOfsW0COQAvglcAg0ceeWTbYTCL+CwCiAAjmJK722A9YRR/pR/YtDyZYbneZZddZvmFBY7VZLy03//+9+4Htq2yqtI+cdkn7Itf/KKNGTOm7XIrli+XSfwax1AOV7DNtN13tx/96EfO5zKZzQfBPP/88/a1m77mTL85uTkOcMPk+hyHAHrkB6h0PqQTJzlTeXx77bXXnCyRyW7jd7NvfuubzvTuG3J79NFHncl/uRhg/BphdZmrb/fIN/UrX/6KY5an7T7NvvSlLzngvKu2ABZ31ZUP896VJdCiimktZQsFEFdYyrblZqXvm8kULUdFAUQBxfRc+SUpkwlW57oaU11fa97tWLORMy0lR5YavYN69lb+YKUdwOIHK/8Or77qzm9Z+ut/tuyWWstoyVWFF8zQKVbeUmO5e59jI0+/zjJHjLMb5y+2R8syrDarQLWjFeXbWGdFKfhRNNhEMUm/OGqcTSgkoKEHtyW5IAUWn5gzx74oRilF5tAzzjjD+ct1BhbLyrbZz3/+c/vrX//mzifoASABqIlv+NhRY/jHAoAAnUL59x133Gz7yU+3A0KYRfwDAUQwj1HA0tWyAYpgQmHSGAts2mcEFjEVR4ErgBFwRcDGLbfc4nwNx6jeMSbvY8VC+sa/f/fb37lo8XQ95F/92k3OXN1RdHJX4+vp9wAzxgDwJjL8mmuucSZzb4qGWQQc/0ZMab3MyYBZAlHi2xtvvGGXiFktlcynTJliN/y/G+zsD5/d7jAYQxjUW35/i7ttYGKRZRQs4msJ4MSUDTsZzNDZbnPBvQpTjgyRD+4HoQUJBAnsPBJwyeMa5a+/5R2RMkvkr7jWUvi7eotIHVhFBZV6v8RUZdhIybGWdJmgReRYs4DkyOnWNP4YSymZYWkZMV/3odACWBykq7T6H9+0vOfusCIBwM354hcVVVtSV2vZFdW2+vgPWcnJN4ohm2iXvVFpr5Q3Wp58FdP0kqpOl89biiJxG/NsgkzXPzm82HbLj6Ws6XZzYLHB5j71tANYmJNPOukk+9///d82v7xEfa2RH98nxcoReTxTAPHnP/+ZTZevY0dty5Yt9ouf/8L52cFeHnfccQKaf207/P777xdYvFLXz+gxWMQk+32BW8wBmFgBNxdeeGHCoeC7+NJLLznm9K233nK+jDB0BP/4dumllzqmFdPsfvvt52Sxxx57dFukfT0Q+cx7bp5dfc3VjhE94YQTHKDzwBdW9Mdi/34PwFPD//M5md/jmwOLiqjGDD19z+n2la98xc46+6y2w2L5Os0eeughB9QJBzqvlR32B+Gz+dWvftUxi2PHjLXrrr/OLpIP5a7aArO4q658mPeuKAGX4qx8UQwg1im4Zds7llK+SibnSoFBIqORCjntRCk2yaKWmSafcBE2afpp0b91XHOqAjr3OtdSpsk8nZnfEyrnAxN5AIsfmOg7v/Cqu75p+c/fYYXaoZTmZFiNUqCMqK63HPkkrp19pg0/4SuWWzjBPj5/q71W0azk3c2WLrNzTVqtNac0WG5jbh/BYqPA4lP22c9+1rFXpJeBXfJBHIlGv3LlSufbCAiEUfm7gmNGKtq4owYAApTgEwcgPfXUU+23v/1t2+GYoQGLafLF7CmzCMPJePHDO+yww+yb3/ym81PsqMF0woKSrgewCMt41lnbQdTlSlvzNCylxnyUGFOA5UCyRrCjLz7/gl148UXOLP9hyfmHAoc+NyTMogeLKDN8CZ997tkOwSKBLHvusecOYNGfAKt7jczuHizGm6E9WISFDWBxqfPtDMziIFWmYVhBAv0ogRbYw9KFZlsXiU1cLdD4ln4rwAVwiAuY3tGORXR/KwBGn5OBw4HF9EKXdSJl60a9p8U6zrrWUgUYUzIGf57aABb78Sbqz67W3PcNy3v2TivQjVWW0Ww1Mi0X16VajvwhSmefZfnHXmvZBbvZ5a9usflljfLB073ZkmK16fjhVVmuWMUJTTl9ZhZ7AhaJcj7u2OOcTx2BIvfdd1+XInlBAOiMM89w6WZguG699dZ+A4v//d//7Xz8MBd/5z++46J+O2qwdfgpEsGNryXMIsDXt0s/fqmLHEcBEBACU0m6nYFszz37rF1xxRVu4/rhD3/YMafODK0xBbA4kCvR/lqBWfzgZB+uHCQwoBIgJU71OmvBP7FipVjF9y1122L5KiplDhUxaKSIAygCGBtiTGOzSvUq8kUfp4vWUZEFpUhrVOaL5vH7WMYJN1rqqOkDOo3eXCyAxd5ILcnncMutufcblvPc30xJcxTUopQnuvlymzMsrSHDKo8+zQqPF1gsmmCffnWrvSSw2KA6LgCHxjT2LdWWq+MmNGcJLA7rpRm658wiYPHEE0603LxcFyH8jW98wzF78Q3mC/MprBgRybB++Hedfvrp9rvf/a5fwCJMGGARmQBgP3LeR+WLODqWNLu18gzj4HuYuho9uL9WJPHLL79ssIzxzOLHL/m4mMWn3blEdn/ta1+z3XbbzY0VRvW9995zvmqkFOIYHzzDHPPz8m3GzBntopfjZQLLumb1GgX8bHOycDW/Wyvm+AosC+SH+Rsxr3wHC/t/MoU7ZjGAxSQ/kZ13v7OCRe4zqvWQfL9IKZIGor4812Sz1qwXba42nd2tqtQfN0CsqlOTAt3KXG5Rrmj8Oy0AACAASURBVN3bOfsqXS4llSwV9fIhLyjIbwtI6+54fVUnXyEqPv1Wd/sZiOP8WNFbPoVYb+XX0Xh95S2uEc2cMSDz4yJV6y1l85vWXFlqLRXrzTa/YWkCj0pXEgOHsIvKU+x29HIha6vAC7tIMm6BR/IQW4PuC31PUY3sc2+2jN1nDcQU+nSNABb7JL7knEzw1Lr7lFx53m02TDuZ+sxaa6RSSnOBNVQVWNNRx9mIU6+1rOKJ9sVX1to8BbhUi3FMy6S8nKqnKAgmRzfjhKZM+2kffRZ7wiwCmoisJVk3OQFHjxptFZUVbX51Hqg1SHGSn48k1CSOXqUUOoBKTN39xSwSCHLz/93scjySD5CqKPgu0lDeNBQwCgcFzN+UAgS08Zvo6KgZGp/FuUolVKfk1Zdedqkz35KHkEZwDOMGJGKKhM0kyTXJzUmCTUDKd77zHZt9/Gxnxo9vpBsiIOdx+US+9fbbzozPeQ3yG2WsvLQYIyUW16xZ6+R53Ozj5LP4S/0dK1EYmMXkPIvd6XVnBIs8jySIX7FiuTYw5XbIIQcrwbuiO5PcGmXCW7z4fdtWXml7T9/TgdSBagCQDRs3qZDAAjtSOUoBjD7bQE/G4EFTuTada1avlY5rdjIcO2a0S981bFhMD3Wn8fz7MqUEk/Wl5Gl3rteXY9Ch6KF3tXGeJjck8tb2L7htcRuXdevWS0dudhW3BrJhfm6Rn2KKzM8t1fJV3PKepZbJFF0vX0UAIi9uAKJLtg1wjHmAt5B1Q+8gQGKKimjAPDbp7/o6Faqoqbasi39h6dNnD3q/xQAWB/Ju6+a1uMU2Pv0nq5j7W8uq2KSSbQIeaY2isgutobnEck5WnsUjL7XMvNH2+XnL7PmqXKvNEChKT3WBWM1NCoTRjTpJzrU/O7xowJjF5UovQyAMpQEz0jPbGDbM0igSFAeKFCBFGTrYPOoq4+8FgxEf4NIXn0WYRaK3qaICAPQVamprFF0u4EhRbZeMGzaW7wXAeMTZCVcI7MWDxY+rQsmzMgMzBxhQ8gz6JOLM+f33ZY4QawkYZC70w0sCoApTSb5I2EgPWD3zAMC+44477J5/3CNGY6tLJeSShyvVD+OEZWScNGQIYMzRS/v42ce7yPHgs9jNhyqJh+2MYHHT5i2unCNJ60tLt4qdn5X0NFEsESD1NVVa2ri51I5UVagSlSEdiOaIID1nL73yqr2tILdzz/mwS0TfG2aM55QN4+IlywSetlnJSCpfVdtyPevDi4cpWf6hLvtDV41+2EguXLjQ0K0E1FG8oDdj6upa/fE940Wf4etOAN54FWHoT7BIKb2qqhr5Yj8nEL5SBRsIwBu41lIhBnHDAgFF5VasWCOG8S1LqZWvIom5uYEcs9jqq+j+HdP/lIQFRKboO4KkydnbJNDbUCcLlIJWcz/+S0vf6/gAFluXMkUvR8kspJTozq3NBqVqxQLb8thvrXrVAuVZrLCs1BZTtkBLG7OvjTn5MsudeqilKLnndU8stGcbiq2uaLhVN8JmiWEUWMtWncopCtP/6eGFEbDYzfQ5rdHQT86NBbgASLoT4IIZmnQzsHW+xrGvRuJM5FLGlA2kP2dqpa4yx7bmO5w1a5b96U9/ahORB4upmhMBLrCF3W1ECrta0ppLihA0CtaZlShlmJHpgBxj87WuGQOMHT9EFmMOj0ZDk5+RJOX0weeARW+GhjV85ulnVH2lyr3sHLPAvS5FT75JrgPj+t3vftfttmkcQzTx97//X3bH3+5QfkeZ3rTbpBqMZ2AZC8yCA4tSPpT94xjY0tNOPc1u/sHN7VLnDGSACyUMa8Q8EeBy/ZevD9HQO1GAC3oaoPiKktpv3brNVQA64vDDtBE8sV9f/omeZcy1c5543KrqlB3hmFlWMmJ4dx/5Ph3Hu71Bz+4zzzyreb9iV1x+hQOqvQFmPNcL33lXwKbSjhW4o8HSPqtsBu8sfMdOOHG27ZsgnVj8BOjnbVkalqjiEqCxRMGC+FEPVLqungoUnQZIrtTmGGtKFqVP+7GkHf2z8X5UFphqWawu+8QnezrEXh/vdPr6N2Xye0WAUJVZtixVbkVFRDdXiTGM+Se6t6vzVyRzDo6KvAf4LaDYGPsb/c27sVFAsRF/RmX6yL3wJ5axx9G9HttAnRiYxYGSdA+u4zYltVut7K1nbcM7T1nNmncstUFJPRX9PPkg1S7e/ySVD0KRpdqXnnjHnq5RneVR46VgawQ00i1VoDFbWeQnC6T89IgSm1DgE2J3Eyzq+gAc8vQBFnngCeroKhrag0XYvKzMLDv/gvMd0OFBg3Hjb15E/A0IAlQCiPBRAoQRXUxOP9+iqXPo64eqoNLdRk7C76l6S6rGPl3BNpgsMCt5dtMDVF/2z+dbJFk3oI80O9H8kOQRRB4ch8Km2owHi5heHlMia8xOzJV51Wt+3//+fztQyr9hBBiPL5uHHEhMTh7LlTLDjywZadOmTVOkdaxyDDLhN8DR+f9oXGtVgxqZwIYCPgHPvWEWkfEWMUe7KxcjFXqiqXO8fAHqsWhoc+sYoqE7vvN2NmbRp5J6V2U7R40ZZ4vee1dVg4q1STpLriUdZzfo7rPZ0XExf7QWu/9f91mtzHUnnjBbYLFjZtGz8/0FSNB5z817QdWR5vUBLLYIXG+2J558SgF1o8TIbs/V+o4A5D333ierwHEqPnBEl+KCTcRPeYwC8wCe7y9637myEDy4qzbAIjoQ/foJZagYqNbSqCwjq16wlrXzZUqusFQFuLRUbFRQqUzJCix1wc5UasGa1JKqXzHfxJTm1kou0vcAxVi53GZrqBWrqHy4aXvMstwzvmoZo3cfqKn0+joBLPZadMk7EbCIL2yjQN+W9ausYu37Ao+VllasOr5TZ4h9UtiL27Gl2I1PL7Y5FalWozrRiq0yeS2KWay1fHWwmwDnT4/azSYW9jzxp1OcSr3y6U9/xt3gBFT4PIsdzRywePzxxzuAQ2WThx9+uE9CIn3L1Vdd7QAlzOL//d//dbs/qr1ghuaFArgj2Ca+9nS3O9OBV111lcuzSH8wi6SOIT1NZw2ACijDDH/iiSe6MoIwiz5w4Cb1QfR1psDzxAkT7YYbb3AMbkftmaefto8rKhuG8aSTT7If/TCWOoeXZU98Fi+68CIr3VJqU6dNdfNIBBZRyFdffbXusFTV7u4ELMpHk9rQIc/izpM6BxZrrqwKuIccLt+9eTL7vadAtJNPOlm+iwe1uz3RVXWtAVkEd6G3YNfZcFVVVjlXimHytYNlStS2ysRdXlHuNnJsMikAcNedd1iLfLBP0T2Ojx/6h80TVgA2UFgl1qluPWm52Oxx//NMkTuU2uoMgueCPnHb4PmKB5Qcj44jeTrkT47Y+gxZHF6ZP99ee+Ul+6SYRfr3fTMvfJkBbfXOrSXNhsmkzDlZ8s/e3mJg8aGHH3X+lmeecZrTX1zvzbdUmvWRR1Xh6gybsXfngI9N6XOSO/M899yPiFlc7xi13VSiE13SUeAPATpb9GwDqtDDyLSzYB1ksElptHCdKS4qljxzO02PFrUO4lLDmnOf+MY8N2/a7HzSfZo1PkOOzAmfa3yx0zQ2dCGy4Xx/TPQe8cFO1KrnWNYf5vLOO+9yc7v88u1g0W8cuDew6OAPT1lUby2Krr+/FnMmhRh+kART4RPqj9/hXq3dYs2LH7HmtQsspb7KUspWqfCFfvvk2y7YGZsgvon61cooYpYGNHqgCLuI+blR1xSNIKB4g2Ud/GFLzQypc7zMgxm6J8ik9VhuvTI9YGVVtU455Euh5emmTCdPUyu9//V5S+2p2lzbkJWr9DpmWS1pCm6pl8G6WQEuZfajw8fLDL1jUEVnw+FhiimrZ+Vr92nd7Iq+Pb1rsIi/CqX+UKoAKaqn9KX5cn88wJSoowRddxtm6O9///ui/BvtzA+d6czG06b1fvd2pfI9UgYPc/AJJ55g3/72t10FlI4aMjz0kENt1epVTgGRvodzUGDet+fiiy52AQT5+QX205/91L0EPJMY3y+sLNHYn7j0E5avqErk7KO9ewoWuS5BNDCZyKUjZjEGFlMSMovBDL19hXYmZpF783X5DL4sU+ysY46zGXtNd+bof2pTc6jylJ6kzQzAyjcC1DBT88wDGsv0G6tCQysIaWpS0JeyEOy9994CV7HADm+uXLp0mTN3V8vJf/iw4QINWe7+f23+a1aic04/7VQHFjcL/JQqoIFrsckBDK1ctdIOPfRQ22P3PZxf4Bqx7itXrFKwqfLNyne7Waa+MQooAVwecMABDrjRN9dmrPgHL168xI2TTTcm6HqBmM2ay1Zd64qrrhFYVEk2NXQhQRWvLXhdehfLAVaSelktUq1Y5tZROg6W3jeiqefMnet8svHdI7CloqLSHntijm0t3WIXXHCBFcjdpLMGKHpe9d9xZ8Gqgxn7cZnnAWKAzfhAF+ZFIAzgl+tTVAGdwdhzc/O0ed+jDfz6NVi5coVzM6iWuRumjuIHBEjSN1aTaDAe/a9Zs0aAfKMAG9Hq8p8WyAOUciy6hHcUG4XnZG6fqewPWFF8RSPeDQAz/MEdzaG1IGCKMXI9smdEdR/sNhkm/L0yYkSJrlvh1u7ll1620ZLpJ1uZxRjwb9JcSm2pCIua2jr5zMsX3t2HsrCpb67h19+DUMbExgg3J8bTrHuVObt7VevarlVrU/HmX61lyTOErFhzvfzS1XdqqoCgNtS8F1LxUYRNhCHXv13UM1HQ/MAswirWi1UUUGxC3tOOtfyzbrT0sQNX3KG7789ExwVmsS/SS+K51ORdXFZhryqdSsWGTZabI1+/3Hzbe/w420smoWw9DLQvz31HPosFtlHpWVoycy1dfhCFtfUClDW2u6q5/O/Bqg2dG935dj1oDxYBJ5/77Oecj8Vpp5/WJbO4YsUKx4zxUMKUPfqYwFUfGnka8RVEqWAW/kEPzNAwi4ApdnKARczGfUmiDXB64okn9FJpsL1n7O1MwCiVzsDirKNn2eo1q90h1E4mNyNgEflSKYbcjbzoML0tUATmDgoq0jlK9QW9PC7/5OVtSdJ/9OPeJeXuDlj0rC5DiDdDU8Hlpq/e5EofhqTc5gDPzpKU273s5be3XM/yR+V+UKhAq5UKcnns0cecY/4J2tBMm7p9kwQYWbJkib3x5lsK8los0FfkXD4KxOrB8iwQwIIdO0b+yIcceoiApvxupduef+FFd/zIkSMECEscuOFlv1yAb5NYtD332ls65xQrGT7C5i940zasWyPGSCUUa+psuGOZcgRSJriXPRYNsi7M0PMIqCB4rrJckchr1ynTwko75thj7HBdG3cQmLS33l4oQPyaY5JmzFR9dW28YSXxD1whAJWtzd2nVLnKWwEAwE/KrAxAnK4IbRhFPiOojTHDZF6kDRisHI2MCQvffcfeVWDKZOViLRYQXq2oaOR46KEH2z4zZuiomMk99lu+2wTYtRIA6AfuqYXvvGP7aHxTpkx2x73xxpvOp/Lggw9SkEx7MzZAkXUAZJGlAdYP+S9ZstReffVVJeBXcIzkANPI9TBxv/vuu44BnDxpsrt/AXOL3lvkANnBin4HAHtWFKD4+ptvWp6sGlOnTnMsH9d85ZVXnI83QX5TpkyVH3a13Xvvvc7tBksOc6Fq1DuayzgFvNBnLunFdN+wyVgk0zrnX6B7zbPEzAH9CPDFQoXOhDFeJpm8q364n6bqHvyEdKF/V7GBeE9jz9H4ICoQJcdxbzCHGTNmOjkydwAugVvIG9YVdpTP3njjdd0DC+3www93FrJ2bLRMz43z/2jNr/1NsQIKJtV/qZpbKqV1WR3MzfgmOlO0ghtbQaJLpdMKFJswPysCGlZRZVss7+ybxCqePSRYRe7rABb7AGaSeer75TV2y3t6QKUMh+vhydUOeZN+7zllkl2612Tbq0DgUTf79U++Yy+lDLd12TlWp7s2Tzdqnm7IDDneTsuotf89ZEKPwSLzQqk+qd3x51V/mAeMCOCuzNA+dQ4P3vTp0+3xxx/vk4hgFqnuAjtAGhv8ELvbAIv4ODIPGIhvfvMbYhh6n2rh17/+tfGzWC+43Sbs5szamLdRcIkaSgywuG69IujUqK397//+720vIPJLnn/e+c4Eh3wXiM1BKXbUeIljBr9OVWbYwZ+gfJYfFFi855577Gs3fc0F6LDDp/JNMEMPfTO0Z6fmzn3a3ZMfPe8jjgWCfeMlihvEjBl76UV6QltKGVdZ6MUXtZF60kbKn/EUbRanyb3Bt6eeftaemvukgMNEO1VM4XAxNuvWrXXVkHYX03+YIp59yUqu+dqCNxTg8piNGTfeztAGFWbxiTlP2XwxncX6+8ijjhSbOM2yBAAAabffcadtWL/RMVmzjztme+49fTf/tTfs+XnPWovSUH3i45e4PIcwdvc/8JBObbZzlNgecEHDzMxm97a//EU8UbNddfWnXIALzx3P6nPPv2jnfeTcNraRc/BRxqcQ5vXggw5RNoftufKovf7Y409a+dZNVlmt0MT8QjvpxONtqgCLBzjlArSAFoDyfvvv70ynNAA4qbQAOyeffIpjXGllYgznSicTpMemHJBDQ25vy8S9VscfcMD+7VhHnlH64hh8sAGRyIB+YP4A9lEGEfD9xONPKO4iVuIVnYQM2LiPEjt3mHSpvy7XBvDhsjJBAO3oo4524Plvf/ubTOfnuqIFbHKxyBBUePwJx+/AVi4WwP3H3Xc7MsC7CW3YsNHmzHnCATYApm/I5U0B1vv++U8FCM2Uteajbl6MYb7cB2A4KcXqG3ImLdvTCj5kzFhQuJ8XK2AI2RJQGc3ViLUFYM0m4pBDDmkXzOWi5d970Brn/VQuYVWiEUlTJ5cv3UeU2RVMjDGJLgN3LJglxTGLMjfrb4AiAS0N9aTLqbHsA8+23DO/bOkjJnSo8wfbFwEsDrYVaR3PXUtK7UcrFIkon59RMgNn6carU5h9anqLXTmx0M6dPNKK5CvztecW21zVgV6ryOgG+fkU6wHJVeRVev022zOzxv7rkCk2Lq93PovkFfyMAlxo3QGLa6kNrUAQGINxYkDxGSQ6ureNUoD4LLJDxmfxV7/6Vbe7+uUvf9nm48jD//Wvf92xe71tAOHPf+7z9ur8V10ORNJY/Po3v3bml46aZxYBdwSkeLCIgoPJ4LNteqlgXrv99tvtaJUR7KihdJ8Q+L722mu1WW3Wi/QMMa0/6F2AS3fN0JI9u+t4ZhHmwDGLASy65dpZmEVexqsEXubLDDxKvqizIkEY+IGxWQHQnKJI/BHDY2Y67sW5erED6E4TGDxW7FW0LV68zB595CHVsS90fs+wSnPmzHFAK5ZeJZar1Ld16zcojdQ/rEDPLGZoAlwefPARJct/0Y6dPVv5Dw93fog0wMCKlaucfhgrIONyMrayc1hDtsjE+qjKd2Ka/NSnrla6mkLHpgFePvaxCxwD5fMo0hf9/OxnvxArVGeXX3mNmyP+cmzkyiuq7aMf+fAOj+d6jffPf7nNcrVZ/4zYSMy4tI16vu/714NiSdcp72yVTKFTXKWqcWPHuO/RAWvFfOKHmClgdoHcbDIBwGrIhuAi5rnffvu2XZNzSKODeRbTutc9rNtT8jFdLpcWGEfYuygI4nvm5+f6+uuvO+b48MMOFxhrL38u9tKLL8nS8ZrA1DHO1QZwhf8kri/xft/0S1+YWQFrsJv/FJjD1A5Y5NqAMMAaLF687ygs5m+VeYJ7Y28F7qDnnn/+eedDiX6Mmqa5FmD2d8qBe9RRR9kJApM+1dJL2rBALPiNhxca/WAWhwX+iMA+keTeF5RrevO0v5+QsZdVNMemYw/L11jTwn9a3cKHrLFys6VRWEL3W4rAIBsM/BdxYWzS+9r5LyJ3gKSAomMV6wUc5a8oKtEKLlbp3P1P69do8R1uzn7+IIDFfhZof3X384Wb7OfbzDbl5FuelFiugGKGFFG9fp+TU2Ff2G+yjSsssP94dZXdtanGtuQUW1ZhkY6rt3xFEqYouOWo4ma7cZ/xNiqnZz6LzAHGgN0n0dBNcpo+84wzu2QWCbL4lUDaH5SgGr+lyVMmO19DStN1xMB1Ji/ns6j0CKTXufyKy13qme42zCOkzoH1QIFgFqFUHrtrwGOi5Nid9Y3Su0M75t///ha3U6fPK668wikbdsAk447lVeRFIFOD5HflFVc6BY7COEOKNsosYmrBLE0tal5IMAVHHnmkgmfOtPHjY5Vh4ttDDzxo/09BMJhtAO/4ZXrl2JMAl+6YoR8QW0BQT6K0RfFm6C9d96V2UezdXaOd5bidASzyguTFuwzzpMx5YxUFvf9+M515En+wjUpW/er8V2ypzJqHH3mUHXHYIW75KuS/9sxTc5058oQTTxbAOKrdsq5Zq8CMRx4Woz7cPSckI7733n/I/DlMYPF4BVVQo2p72ySfPO4vwOVpp57imMWHH3nCXnppntj5Mx148qAqeh4BMGVi6urkGsHmK5Zcv0LAd4Ft2rjeRc7ia/jknMdd/sPPf+6zYtmK2pl+a+Xrduutym9bXmpXXv1pKyqUCV6bxDfEZpWXVwucTXZgA3YuQxtA3DBWyGz+zNNPirUstIvlVjJSAHOTTKKkyFmpYI7dBMZeFPiqq6my/WTZ+NCZp7fpHtitf/7rnzLN5zhmnmcZsMLnS5ctF/gaL3eeCe0YLtjPJwS2MW+Tl9Znd0D++IgDygB4uMhgjo6at5EXawyYy5YZ+RiBwSK9Q+Ib14AomCSAu7tYXNxvAJ+At85cZbiHYGFhIc8777w2P8Ro/z5vLCZv0iSVlYstfXKuNiCnyuQ+wwXq/fWvf3Wm4IPlI9sOsLX6x/L9/mJiuZ8whT8oUgF/WfR7fENvY85ngzJbm43pMmvzTuAHN4OZM2e66HLeT11V7HGAsXqzNS58wGrfut+aytYqUEdgUdY84ghgFVNhEZ2PoqrY+MAWwKJYxSYBxQaB19wjz7f8M663tOHjh5QKDGBxkC7XX5Zvta+X5diK1GwxhUrSrAcrFX8I+SNemVNqn5sxxsYW5NlvFm20362sto1FI6xOtScLpQyKVbklra7MzpuUY5+cNMyGaefa03RXKFvM0J/7zGcdCGJX2ZUZGkWHmQCHbEAU5oFRo0Y5EzK+MrEXT6P7DVjibxQbwR+JovuIFL5agAVFjFn7ROV5izopuwg4x/qTEb/JBZRg6vC711v/cKvdfPPNUvRl7gWC/wtgkShHxuB33B5w8TlBJuMVcRjfGCsK6Te//Z1A2s+d/xaOyvXyY4I9db6IKAs5S2PTom8UEiZ5gmw+JBmQj9HnWURW+PFgiq7VBoB5YPrBeX3MmLHOjyqNUn6tDXmRb22OlDg+nEdqZ/3zn/98h2jo3/3u9+4MGIDn5j23wzzwHwIsoqx9gMvZH95eA9ufcL9kT1APY4AlaJc6Ry/zG25QnkX5J40WSL7++uvtkksuGaRPUvKHtTOARe5H7okXFTywSMxVtgDMWKV+wceQVB/cx1u3bhGzs9EOOOhgbR7PcFHA5Ad9XulmXnr5JVdWMx4sbhD4ozJRoUDJ7ONm21ZVMnng/nv13E/TBu5Y3cvto0DL9P29995jGVk5dirR0AKZj8+Zay8+/5ydfMqpYtT2cyZN39ABbLYABO8vWuJMuulEQOu+hVWCiSLI5koBCebx2GMPyfdxi33p2i84s3TUTxBfwzvvutvWrllh511wkdJZDRcAe07M2iLJRuXdsNooWKRIIBM2EGad4JsGPb/F8mM8S4m8x8i0+9rrb9gWjelomcwxZWOmfvnFFxwLe5L0y7777utAHjJ9UkAJ0y0VotBtgDl8Jyk7miUTebEIAI71ya3ZKGK6BSzi2uL1CaZlWFNYR+SBTyEbWL4fq9Q7Y8VoAvjQI3fddZdcBkY5sIjvZ3zj/Eflo1qgNQOsArRgYdGNsIMdNcf0rlhpf//73x2LR2CJjyZHVsyJ4gf5AmaVqvLFJnrDxg32nljUD511pnxOZzg/RcAg7xsAbxQsco8CDrFsoLsAywDr23U8wPiSSNq16P0B2wmgPETgE0aSPvCJhDFFbgBgUpeNFzNKAvWiVj/G+HnG4KBarQonKCq6YbFSqS17VqCx1KWsI9NizCwtUzPMojM/k4Bb7yflDSW3ogIPrPgT/2vZYhWHWgtgcTCumB66hduq7eZViojbWmZZUnwZcqrN1U05TCbQy6eOtBPGF1t+Zrq9UVFrf1m0wZ5SCoo63awF5OYT3T0pK90+ue8kO3x4nuW4pNTdn6j3qXlJD/fHL77EKduz5J9H6ppomoREPfLC+dY3v+Ui99ZqZ83Dx24SJeh3ufRBJRVA3l7T93K+d4lKN7EDZrc4Qk7upOJA0UX9Zbg+Y8WZmP5dxPG/f7utDB/OzYDFP/7xj273TgobjovmWuR8Xx8awAcoQinuoCh0HIoPhuWmm74qhmKO2xmTRJv0H7AMzA/l5koICjTSNyCYeeLf6JnFtnFLoVz7xWvtrr/f5c7lHMok+t23B4z0UyfWg5cb4I0X+PEy4TE3P3YUINHit//ldgfiMJM/JR+z+AYrCtuLHFDmpM6BMYhvBLgAFrk21WuiaYt42XAeGwr8ngCLHLOrtp0BLOKXSAAFwI4KQWP08iU6lIbq4L7bKhCxYsVqmzhpgsyGp9gkAQg2YZgtif49Rkm0j4lzpYApxNTKZvF45QjcQFqZB+93/m8nnUhqnPZRp5WqdPLAA/+SqS5deRaPd0m55whQPa+ND+bvA/bfr52pEZ3Apmy9QGyxXvJ5yiyQSRoc6clqPZNPSg/VSR9eddWVei7qFKjzoG3dVqHnrj1Y5OXufPPuf8iWvv+unXzaGTZh/FgVCfiLoporY0E7moPbn/J/LrVerKwbG8ks6RdSUa1etVomz/f09x529JGHtA0DGwAAIABJREFUO/nR78uqDEPA30QF5ZyszfRE+T0z9lf0+UYBJnz8aIAfKkVVCUwBNLlWFNA6HSQATAQzYAng6RvHAibZpNMPfxP4kyZZ7qWodhg09Aw+hWziAeuJwCLsHroXYIgpmfyy+GmTOqkrsIhZ/q9/vd3OOeccp19ogHZM+TG3lTEuKp5USug3XJfQNaefcbrNVBAKPobol0Rg0fvUQiJMhFnVJp3z/6r5jBMgvuSS7Tl6o7po6dJlzq8SsgBXCRprhnl8jc5fL1lRYKC2tQACkeP4LHZUe9oBRrVm1YZuWva81b75gDWuft3dG/gvpjvzs6gDSAOAou6/RvkqUq0lb9aFVnDGdWIVt/tiDhW9GcDiYFwp/Ge0I5m/qdTmrN1sr8ucUqHdyoFiFmeNH22HTJ5oI2Va5mGjENwbOu7uxatsXU29K085viDLjhpeZEdNGGnFmXooCe3vQfNgEdMGfn6Al89//vOuXB0PUGdJcFG6RM6hkMiziI8NaSnYUQIuOBdAxd8ZStXADhFzMelo4htKgR03ph8Urgd6pKxwWfIjShvF+xEpXNg7FIlv+Odg1sLfighAGD9X5k99eNDImBnXWJmMiHLGvBHffCUajsMJml085hZYAExgPpUEO1WOgf2AMQQAskP/whc+r1QPl7sXDo2xO38fjQllSV/vqU/GBwPBb/+S5nh2qDjl55OLTv99VmY0Aks8WISl+POf/yQ/0e+72twfPudsu+WWP+wwD9YDEIgPzwxFdf+3EofDUiaSPQAQkH3FVVfY9/7ze22HIMuv3vhV1wdM7b99498cy7Grtp0BLG5WuphHH1VqFm328K0bNXKUu6djYAVXwFTHWD2tDchSMTVsVmYfd6w7hlQmc+Qzd7TA4rFKKh9tmGQffehBB+KIpF4n5ugxuV5Qaeos5SudOLG9ywXs3sMPP6QUOC0ueTVgErBIAnt8zKJgkWcE/+gFimzeZ9/9tPHcs52Fguf8N7/9rfwHlQrnk1eoVGqT3XfP3e55JRk+7ihRIBazpjyt/uaLTf+YrAXDxFrdYeXbSu1jyk06eVLivKrlSovDc4h+ekQy3LJlkwsOmb7H9nQ6pIx5WpHMi2WmxZR+xBFHOmYRJnfihPHOrIos0bmw/5yPhcPpuEjj34v13OEiNFW6E7/PRC41HIcuAji+LqZzvQLtCOgoEYMGGB+p9eXcROAPkEkJUthEABb6Cb3FhrezIDyuCQD785//7MAiQBOZMB8Y6MMPO6ydOxLHc7/dcsstinw/3UWzA3LvuPNO548IQI+vzQ2QZfPBJnV2K7P4hz/8wREEiczQXIOI8Pvuu1dM5QzpqdN3UFPcR/QLK0rGibS0VDdXmNmOmts0xPYK1rDmdat59e/W+L7S6pRviiXiVmvW7xbS5IhU4Cc1r8SKL/u+5ezXcS7dwaxDA1gcrKsDm6Sd/ZqaJlshZVSjBN3jZV6ZWpRv+WKf3O3o6EIdJ4S4sqrBNlRtc861Y4pybZx217lpAmYpMkHHju5RQ3FhEnDpYogo1k5rb6V8IJlqdyomoCRQfFQdaBLIwceHh5J+UQAODGn8mH6PlFM2paziG74zlNijcbzP2eWP84rUJ3xl54yvS7zyZEeL0zT9+WvH98G/GQsO4uy645uv+OLZQr4nAg8fHd98wmDmyN/RKjGHSVGi/DuqlcpLmMjIemX1x+fFgerYW9r9zX+uyozSggDYDzroIOfI7r7TD2DWRf7Jb4ld7T6KFmR3HN9wKEcW+GIx31lighLJHlaWqEgSgE8XK4GJ3zec919Q6pO1SguEUzvR5vF533p0sw3xg4c6WOR+5T5+RIEfPEOnivnqqMGE4c86XS/2M/SCh+3mXgDQHSvweEwCsPiwwAlg8UQxU+TKe/DBh8SObRSbdo7bsEQb9zEbJ1mMXfQwPou4Xsx77nkXTR0FiwSCPCVwV6GMAvj6RoEPz6nr65//kv/gQrvmmmt0L+c4EymA5OKLAX+T2gW4AK5g3l+QyfgK+RsXaJP6lMzQryq45kj5aQKOgW5R/QdrNv+11x17dqAikR986BGB0412ykknOAAYbeRaRGdgzi8eNsLWkeNPz/WZAjD5slCgp2DxCH4jOjg+WMP3BZhjI878cQcgYhjQhW7DpBoPsGD1MMOSvmimUvHAcBJ0gzzHK+p8B727fIXzpT5CAU5s5gk0RHfihxhLS7P9feLljKzRS4DF2267zTGlHIusH9c7BBYUJjreBxGQBtg7QSzzTN0LsVKrvxdjuk/CABf0F/0xTwAlGxiSdON+wCY43vLkIsW1oX/44UccOJ4yZbK7Bro4/j2BfsXvE4IBZjOaO7Oj58GbphtLFfyy8hWrm6/qQ++9KH/F+lgKHRhFAcWUNJnfT/6U5Z9whaUVxfJ3DrUWwOKgXbFYHq5GqGx2+PjDKdo5g5B9BxD8wGGoYlGJdfg0SsmmqY50hm5OFFF3gF0iEXglgALD1ITpOKsLVrFtRK27YW9OjX0eA7berBIDevLxEKgiNUQin0V2+iSjZa7bzTFUa4iBqfiGckUBxCtLjsd53dVYbh1H/G9vjmaeicbimUCu6fuHzYQJ8UNhTD53WsxXJzZCIiQZV2cO1MgZH8hWr5jI1Pw8owwD/WW2Y3n9emGe4sJuvVqjRqNyQiGyLij3NJnqupI9Y/dVFnw/bB7oA/M/lSz83Abto5TkgQ11sIhLyHPznleVlncVVHJqp/lIVynv6yMCKriFnCIfwr21kZgz50nHdOGrPGtW+4j+1Yr4feiB+8VIjRBYPMmlqrn7H/fYW2KbyBcIgwbD5xuyBJwUCUydfloswOWfAqevCaSeISYyChZ56QMUSGOCr+94sUvRBpi6666/yzS8yr4oszPXefHlV5Sa5wltpvZVmp8T28AFOoJyfK+9tsBtpK665mobLnPpKpmVb731D86n7ZTTTle6nyntdA9m0L/f/Q+bIpMrtbMXiMV7WEDrUM2NtDfR6i48ozCMbKJfFMCuke5gE37Wh2KsPD50AOPpe04XuOo4i4T3h35G5mpS2cDucy6mXdi5eFeh55+XT6lM9VhvMFszRtIg7a0qMvjw4d/oG5v8+/91v5sjpQUBZfSNnyAbCawu0WBFwBgAF2aPPLZERt+r1Frnn3++85vGX/B+BSri132QmMLoZhl5sEG+U0wiyd73UbAJ1+dagN9zBDgnaDPqG9fCEkPqHDap5wu8cjy5PF944XkH6A9RfsjouwEwSQo33mGny90GUI+/4m4aG7kno+NBn895co67xkeVlicRadCRKom9zWAZ37aat+da7YJHVe1loTUTbFqym+Ucopresy6y9GFDz/wcfTaj+WSTpVZDBZceSrZJQBFTdLXYxUYKkOM4qweYfIs5hOw7hi9WVahGIKNGx1G9AGpc+egtRy/xHLF5/rgeXt4xgLGyWspcr7+HyakbZ2ky3XfWUACAMnaMPJhEUsZAYuys9hhPUWQaI745iaKl2YnDbmIWiIE1v6tvb5qhX76nD8YY9TVhDDAPgEUf0NI6Ejeu7aAx1jcKArN3fIuag+gT2fj5Ef3M2ABWgMUYIRgDef5zXlT8xCtLFBTzxM/Qm7r9fJxXVCtQ9vJDFjRYlCiLwNzYdeO7yHohCxR4fHPlsCRTjqdUGbKPviz88VRp4Diuz7h9TWu+h4FBmXs2AdNUIpn19J4bqscPZbBItYu3xLw8KcDHvXCJGLfOMgVw/zz+xJOuuhMs/kEHHWgvCfi8LAB0psDcsTJFR9siVUl5WEziaAVYnEzevmHF7nrPKPcdVVR232NPl2BZisXWyceZJPbkYcTn70zlWWRMt8kU/LYC5z4s0+ZBBLho00pDz9x73z+dWXbsuDECAJNcNRWeFQJxYOgI+OBe//L1X3JRzCTT/v3v/+BAxkEHHmB7CVwx34Vvv2WL3l/iAmJ4dj963kdd9Rqu8eyzzwngvWyFxcMFzg5WUvKp7hjYd0ysPAdnn3W288/GtDz3qacFOFc5S8yBGq+vXMOYN2/Z6ioxzZP82ITtscdeArpiFuVPjXl1tVx4zvvoeS4gpbPGPUe2CPQSPtZbBZxh0EZLfwGExyt1GQ1XEaKx+TfA0OVZFKv4rBg0ZANziJUCvUmeRphV0nmRPQLwh76KyeBZB6TJoUmUMs88Op6gFcoFsrawdfN1/sMC+xcp2ATmFp10t/Ioct8ciDVE1/MJvWFZq7XpeF9g9CzJ74BWJhYAiQtSTk6uHao8nABGIttfVa5N1u11Jc+eMnmKY4uZP+MgHQ7uTyTfhq0G1NBPzKycrkjo49z4GAdBmLCHgFnyMjIXdBqfvaNk6jO0bqQ964jZ7UpPkYexYfVCa9qy0lqo8lKs4KIpMqnnyu2hq5MH8feBWRyki1OrXInlUnL1oME24KGACVGHuQIM+QKDmITrZHYukwNtvYBPA861zmQJYDQrUMQex/rcXz2ZKg8hDxbKkwYYcGAxAaMX7RfFGUuLUO+UDGAw5gOJ+Tn2qPgIOcAQD+QoJfNN5Ewc87nZ5M7bzixuPz/6GX8zRh58D8gAYrAP+CjFzLUevHnwGQOdfk4whoCiRODJz5E5sVuFCfRsJODMRb+19uX7izGNMRbUp9yIspacDyBjnPwdzfkWP7fY9WNzINcdLAJj9dfCpxGliUM7Zmgiq9l9xze3pnJCh6lmLADOREAdIIy/Ey9eTI3xYBFzk58/YLIzx/ee3HdD8dihDBY3aI0fkuk0lqT4aJkqO8716dcGsPewahxnyay7r8yavKTfFfAg1c3RkdyMHE8KGHwQMXfCShEVzTO0WH5kL4nlW7ZsqdNjPP8jR452AV4wgVMEVE6WKZck3kRDvyDXCfza9pd5MkP3tm/kZQSwkJcQEzfMZab8tAsURTxMwBRARPvcZz7lopjZH76jY0kyvkZzVmVA6YwSV8OasoRUlmnRxvvCiy50kcA8X7GKIm/bmzqH2tBZCiwEgGSkZyoFUIEA4QFtdeIdeyjAuHDhu7ZMDCVZE1B73i2F9D0E95Bja7GA9GoxtdPF8E2bPEkAc4UNk58kya27AiroNMAWrie4gaD3mCube67PRH06GL4jRUxUfwPUFyq9D+ejy2hEehOwN10AfpLGEx0DupjsDaRWAgBCQhQKeOL7DTjzwJIxYPaGScQ1BfnB1AE0ifoGuLOJZSyxHIqme2C5A6AAV+8mBMjF1xJ5k4Sc+4f5YGZe+M5C1cjerc23HB1bqjKKMMMwvS4JttYQnct9BSCM6kLeCQBGZO/TnLE+foMNWNyV9VlHOjiAxUH6dioXfV3qMsLHAkJI8tkC4JGSyRVgLMyQSVo3eLl8Iip1XKMcxpukqNJbGUiUUY6+L8yQqZeAkB42lJ5LDSHgxwMPgELpdAYWOQfFCshw/oXOxy7dOUf75KrtzdAxJcouMFG/KEQc7xl/pnb/8aAmHlCh3HwAjlfaAChPa5KvERaBa0ZN1VGw6CKZWyspREVGfyilcgCZlPF25rDFRY96UOwBo5cfMgCSMnZ29b5vLytqvQLc/FzwkyIYyPfjx+COh83UmgC548EiJuFtGhvKlWMZT7T6ge+H9dkkAE7uTOQF0EsEFpE9gJDmGVvfBy8OGEwPFlGsPnCnh7fZTnH4UAaLbAp4wZL2Y8zoUd1aR84h+hjQx9pTBg92HLBFqptoc8dqQ8RLHh9Zv1liU7lp8xbnu1hbp0wCul9Hjya9S5ZYsq0uSheWn5yK1C8mYhiQRVqTeDcT7nvu6W1lMVY9S2BxmErsUcqOyGGeL8CMA5mt1gnKw23cvMk9z7lisEglQ+Q1ZlRSXXF81G3E5ZoUUwkoqSKITfqNLA3Uj04ELJDNBo2JZ4ga0S6tijbubLyoZgOo5dlnM5wuoEq+Q0AzerY7zxLPHs8h8uV4zgOIURcaWfEdus6lhWlNFRb/sPmNL4QAm0iOJagDkJVIH9M/G2UYyAbpkSLpMwJlSIbuCQDeGegO9IoHm3yHvuDcbSpvirx5l7C+9Ml3HghuJxLMyY73D3NkDl6f+STf8XJiDhxPf8yN0o8dWa0gMxgPP8iKdxDglnF1BdR3CqXVi0kEsNgLoQ3EKRUyLZeLNWwSUHIpVFx0rCthrlQ4YvoEFmGYttbKrw8zNT5yAoxK2OJYRcoMZUg5FWkXDNvY0+aZRdJl8DfKflgXYNGbQlEYPPQoW8APwKYrRjLR+FASW1rBap766SwhbPz5jIEXgfNTBOxq/PTBmKJVAborFw8+GVPM9zFmnqU/nzInvq/Nerl40zIyACx6UEl/KLV6KV38TRkfDvgezMb35dZDc8LcBDAkDVAUvHsgi6KOgUUxJQlMWShJXlIOLLI+pBtJULKQeZa2gkW3URAT4BvXYHdOnjTAL30EM/TQL/fX3WchHBckECSw60kggMVBuubV2slWUSIIZlFjVMxKLLBDu888RTnntJqXtyrRZ22rCx/egfg1OpOrwGW6ipwXZyl/Xx/AIqCA5nepnYE+gJHf1QEi+rpLA/BFwWoUsHS1bOwWK2QuoaXCsHaQaLWrfvz3AEQ/N8AmANGDv4762ChGpRGQr+ORn/dZ9GZrwKQzU8NSxPladgYW2TQQpcz1/XrQD4ynM7kzZ/VJTrP4BrPIbprjHZhvZSUSgW3PHgIWo0AdIAlj68Ci+gAo9qZCT3dlP9iPG8rM4mCXbRhfkECQwOCQQACLg2MddhgFQS0EuNQLbLgyQphB9Rs/mWz5KzrfRKGCbaroQk1omEXMreBGmEX3Iu8jWPQ+fwwOmj6alyyR2HyiU4AIrFWilCw9ETdmBQALgIjrA4662xxYdL47MaALKOqLeYH+fD5Fx6a1VqTpDDzHfP5iJmYPFn0FGmQFc+dDdTDJxJvXonN1zKKAXlkEvMeDRW+WctVgdI8kkj/MIhsAl4andR7x6Sa4LkDdbxQAi9GIVcfaCoh7P0uAYgCLgVns7rMZjgsSCBIYehIIYHGQrhmBBa7GqYBXUxPJrDFHpzrHYgI+XA4+tXLlcKpvSTWSrgAgo/G9GUqlQ5AL9St72gACAAsPCgA7iQrBR/v1zCKfAXx8KaqeXtsfDyiBwaIvwGJPnI4Bdvx4sOidvXs7FoCTNz97kNUV+MR/xge+eMAaBYv06b/HJ6crsOiBngPPWTjxK0F3631AP8zXB97AGiaSv+/D+zXm5uW6xNvxDaDO2tPiZc81AKZRsJgIcPZW1kPtvMAsDrUVC+PtqQR8jtx4f++e9hM93m+keW/E17DuS7/9ca7PnJEojVpn/TMXdLL3Tfe5djvKr9sfYx2oPgJYHChJ9+I6LuFnKzMVAwWt6bVJzdLaX6V8GxtawSIftQVr6O80gcV8V1e092DRgwICP2DTOmPSYg7W8mXTmHk4euJjmEg8MJsAFq7J9XsCFjGV8uPBIuxYXx5YxsF4GAuKrTvgE0dsHw3N+DHX+sTizsdQfXqwSH8dBfowBw/ePXgGfEYd0enHp/Th+I7kD+D110URAhQxace3WEqfGDMbL3uAJPcFjfkg267KQPbi9h8ypwSwOGSWaqceqH9XMElf9MBXeIpma+B7/28ffczx3p/bF0Dwm1f+jT7w7jfoQECRDwDiO45BB3A9vov6hfNvxobejI7Rb5x9oQYfRBgNLGr//tu+fD4QxveNjqIfbzHxfXO+fy/6MXt9Gs1a4WXmdWcU5NGvB4HMwX/n58i//XX9CH30eyyfrSyBlH2NZM3g3M7IgcF4owawOBhXpXVMsYdH5YJIOyPgR4msFKVsiN1kMQBYJbDY2KzI4zj20H2rcwt0k/YWLAIsPCjgYQTQdAcs+geuJ2bjRMsACxY1JfckiMKDRQ80+woWGQfj8eAJJq2rXafPeRgdQ1SJMUb69AwdfQICE8mYY1gPH4mN0oqCRZ9s26fhQUElkr9fUxQXx/hrxsvfg0XG4oGpP8bnmIyOO4DFYIYexKp0lxgauSWxLvAsEm3N800WCSLKiZImTYzPTIFeRyeij3ie0WVe97Dh53P0iwdGfMbx/GBZoG90F//2QXUcj15hQ4svM5HrHmjSNzqL6/J91LWF6/NvgBWR+ZAC3sWG/rgObk0E90WD+tBl/PBuYry+nCy/GQvXIq0Tc2ODTPovfhiHZzM5lr/Rq+hrCA5+0HuMHf3IfDmGMdIX80U/+s2/JxGQO3NBNlzDR5vzN336FEWMi3UYaq47ASwOUjWCz6GqkCvyVT/k4HMJIGR+BizKb5GqBQDGSuVYFJTUj89h2JpLkH+SZkeJxNJ7aYbmAfGmXB6SrsAix3sm0jNwPiVM/G4uuuPzS8ADHzVnoiQ8WEXZ9OThigIaHt6o+cSPKX5sfgfK5/GVXFA2frfuK5pETQ0oBs8iRkGV7xP5eeXsZYG8Yom9Y7tPmt9Ve/n48x32b93heh9I+ouaoZmzB598nggs+jX1u3nknSjHJQrQ56f0GwU/L75j3J5BZm0CWAxgcZCq0l1mWNRAJgiyoKDQAT9K4AEWSd9FuT6S8E9SfWv0LHoCfQpA4tn1uh29QD8YskhaTUok0v1ELRLoDHQLPtmAryjYJBE2FhVcYEh1QzAd/s5ex5AoHR1Huh4AUwyQNrs63OgUkpyTPJtreysMemi1QGSJsnH4/IwO4AG6dL5PHA7gK1YuzW1lKk5QujWWnkjpmci3yfVIh0TL13XJLIGOZKx5efltQX+jlT7Kb+6ZF7qO39S59jqaeTMv0gz5MQJw+Rsg7FIF6frkhwTcMi6+py/WhXkiw45SFA3WGzaAxUG6MjCKSmYlvEeAS8y87F7wAhUp6WKfUpUzTJ/VsDNyIS3aCVFFBFChH2d5FujJdXkWe2eGRkH43RAAiRu8K2bRg7tE4NBFabeOJWqO8J/xMEbZQxQaD5YHnp0ly45fRv+Q+3FEgWB0DPF/e/NGPIhiXn6X7cGiNyMwRv9d1GziwSN9+p17NM+iNy0zTw9E4+WbCDT6/qLrwXGxkoENbUxlIrM916lSdRYqAnlwnsj3kjF5/0cUfXxJMP8dfaAAO6v6MUgfsX4bVjBD95soQ0d9kMC7777rnumiomJXxhMd6M2zJF33uQ15dtED6FpAD/oEXcGxMHuAG8DY5MmxOsqAPUAQ36Nz+AzQRv5MAKE3Q9MHia7J9QrYA4ACDr0LE2MDTAISF6sMYKF+AzrRXYyNBOEeSE2ZMsWBM75zIFJJtPdXcm2ArWcRSwG6+G4LzKKvuBbglbGShoy0ZIyHXJiMlVrPjJVxAvjI+VhWVqEk5Hso5+cml2h9zJjRTocyT0Cqt+YAFpEXc8cXnWBDSkB6OSMjdCBjcGBRYwO05uMTrrySgFDORSaUiI1Za/KGlCk6gMU+PJzJPLWlsValgvD1iFUGaUWMsV+q+5ySlulSrtQoYloZdtwuptU9wzGQqq/oKgfkpG8PhunJeHlIURjsqmiAnc586jjGB1n46yRiDxN95gEdyiHKHiYCq92dg2fZPPhLBBA76ot5xINFFEcULEZrUAMk432Couwl10FhenNJVD5ezp4RTAQOo4DXg9749eA8FGEULCYy2zMHzwqidP244mXRmez5Dvl6M3RHfXR3rYb6cQEsDvUV3DnG711UeK69z5y3qvgE+97E6jJWiADgt884AXBDN6DrfMJ+nzuX4zwgimWGqHaJ073pmT4AfBwPYOJzQJnL+iBA6gMk6Z/3CL/RYfxwDJ9xHLqFd4A3l7My6DVqTE+fPr1dcQeXHULAMEfncrwPamRjy/XRqR4we1M342MsADdM8wA2ZMJxNO9XiQy9qTpqduZ7rsl3yINxY3Xi38w3al0qE1gEmCNXKhfxtzeB+/y8nZEvg+2uDGBxsK1I63iaG1SCSYm1nT0g2gh4ASwq6XKqUubUCilSuaX9TedoRRcZnS2KsbfMoveDo2+UTkf+dH54PsjCAyXvnxcdm/8u+lnUmThqhk4EVru7XCgK72MYHY8HXvEg0n/umUGUQJRx834rXqFEgZ8HaR7IRcGdZ1M9uEzEHMZ8U2PO2V4W7Zd8+/p6MIlso+Dds5Q+YpvrJDLb+zX1ZmjmkYhZjMre+zb6MXENr1y9yaaryPDurttQPC6AxaG4ajvfmKMbzejseEZ9IIgPePHfx3/H5x7weMuJD+7wAR1+g9u+ws32gBfvO+iv5XWSL0iQSAd6y5n3pfZ6MxY0qSpcepvFVxDz4/CWFu+m052Iba9vfVBPZ7KL7zca4OIDhKLj9u8BjvOf+3dh9P0zlIAi4w5gcZDqjJZGmaBbU+Y44OcAoYzMJOfGvw3fRYFFakPvCBZb/RZ1cKbAok+z05OpRhkvDxZ9Kb2O+uHB8NVbPGvV1TU5xwMPHvKo7xtKxgO++O+66tefyzz8Draz6DOO4xyvCAB30QAWdqb+u/iqLR7sdQQWo58nUhBRRdWR0vLX8IrXm3+jjKl3+PbXS2S2R/FH/RpZ00SBOhzn18Wb0L3Mo995F4EAFoPPYlfPZPg+SKCnEoi9h1Rfm3RxrpZ0z12qenrNcHxiCQSwOFjvjEZFyeK32JYkJzZQxxkqKhqwCHisF1gkAMbtzPz3bnco07HKvmTqIevNA8ZDCjiKgpPugEVAld8VdifowUfLMTfPXkZBiQc28YClq2XzUW7Mw0endQUWve8gfceDKO+X48fZUYm/rsbV2+89WIyC52huMg/uPYPgmcf46yHvKFikj47Aor8W30eDYLiGN3d7sNhVZHhv5z0UzgvM4lBYpTDGIIEggb5IIIDFvkgviefCKmKGduBQoLCF4BD8F3FMBCi2Brg0UBe6FSx6n8Xtw1Juq0gC754MNxGT1VXiVJ/mwJt9uzJbxwNSl+pBTJdvHth4gJYoarejOQFooqYX77uT6HhveuZ4zx5yLR+MwjlRIOnzZg1kniw3RtJItNal9mNJH/UdAAAgAElEQVSIMot+/N6XMFHQSfwasabReUaBut8oJFqXKFj0zG1P7q+d6dgAFnem1QxzCRIIEkgkgQAWB+l94aKhqSvcWpXF+S4CCgEN5FvkR59FwWLbVECNscP7DBYBIDSAUdRHpSPQFc9aeZYx/ngP0Lw/iL9GPFiMApaemDo9WPRgyvumdGQG9j4sPlAlHkRFTdRRWfSGte3NLefBe0fr4YE3YNeDxUTgmvnFA714sBi/UfDMbBTEeyDu/YUSAc7ezHMonhPA4lBctTDmIIEggZ5IIIDFnkhrAI9tEavoIqFbQSKX9kEZQoptYJEa0t5nMRbWEqv24Y7XDzkWe+uz6AGUB3LxztGJAKB36vXj7cjZOBrU4ZlID8J8vx7Y8G/PpHV3CfzYPSiNMouJHKz9uP1YPLj01wMc0af/3s9rIMBiFFh7MBt/fQ8W/RgpDZmRmbGDuDw4j84jCvT8vRMNtomXvf+uoz66u0Y7y3EBLO4sKxnmESQQJNCRBAJYHKT3Rgws4osYAX+tJf8cEMNvkSi31hrSrhggLGScLZp60b3xCfZgLpoSpjtg0YMWDyR8cEw7sNsKaKO5Cf1xUdNuPOvYE7+4KHjygI6+ff9RWXEdP0/PykWPZexR8BkFwh0xp/11W/n19GOMArTotaPr5Y9JxMRGZcr5fp5ReXjZMQcvj6jso0DS9xGYxRDg0l/3fOgnSCBIYPBJIIDFwbcmbkQtMie28oTAwB1GGQWLrVZn+TXGDmvNx+1+k5y7I7AYDyyjF/FsVhtL2ZpQuztMmjeFRo+NRrJFwZk/xoOO6DmJmM2eLFcUYHmA56/jgVAUJPpj/FijY4kHzxwbDyg7G1tH5u/uzMdfO7peHrxFfRajcqXfROA6CgQ92IwC9Oi1PID0edv8WKPrEgWc3ZnLznhMYBZ3xlUNcwoSCBKISiCAxUF6P7hyf45ZJFdO6yBb/RBBfy6NDhHQfI0fI9CyFRU6lrGVYcQE3RVY9MAwkXk2Kp7OgGI8sPJ9Jjo/ej0PWBIxdB6U9BaQRM23Hhx2BXYTAUU/h0SgLcrI+b/jP4uymYkAuQes0etEQXT0cw9S4+UVHVuU1Y2C/fh+PDj2svH/joLSRPKIZzl7ApoH6ePWp2EFsNgn8YWTgwSCBIaABAJYHKSL5MCiq8XCr1a06MzMUIWtORdbg19ioCgGFj0H6cCiYxW3fxY/1XgWKRFY6Uo8UWDiAUyUlfTfd9R3FCzGXyvKlPUWkPTXWDoCjFFmLx4wRwFfIjDc0diiMouXX7SfRMxnPCjurK+O1jbRmkaP9X6R0eMGMjK8q3tyoL8PYHGgJR6uFyQQJDDQEghgcaAl3s3rtTFCccdHSMY2+/J2Jihqrm4NcunEYbEzM3Q3h7nDYVHw1N0+OmL74sfXFSvYGfjp61ii5/dWbl0xt90dI8f1Z1+dXbe75vPerk1P5jxYjw1gcbCuTBhXkECQQH9JIIDF/pJk6CdIIEhgl5RAAIu75LKHSQcJ7FISGHCwuHHjRldGbPz48Qkd8Hcp6YfJBgkECQxpCZBSac2aNa5u+qhRo1zQE2b6oOeG9LKGwQcJBAlEJJBIzyVLQHKhc802bdrkKmsUFxdbotq1yRpA6DdIIEggSKC/JVBdXW1bt2410hSNHDmyLX1V0HP9LenQX5BAkMAHJYFEei5ZY2kDiyhWKkiwEwcwhhYkECQQJDBUJYA+o2oRYHHYsGFtYDHouaG6omHcQQJBAvESSKTnkiWlNrBYVVVlFRUVzlwzevToZF0v9BskECQQJJB0CWzYsMGZnQsKCiwvL68NLAY9l3TRhwsECQQJDJAEEum5ZF3agUU6Zxe+efNmp1THjh2brOuFfoMEggSCBJIugfXr1zuwWFJSYtFa3EHPJV304QJBAkECAySBjvRcMi7fBhZRrGVlZS7IhQoTKNnQggSCBIIEhpoE8EtEnwESi4qK2kpJMo+g54baaobxBgkECSSSQGd6LhkSawOLdF5bW2vl5eXOd3H48OGWk5OTjGuGPoMEggSCBJIiARy+t23b5ja8hYWFlp2dvcN1gp5LiuhDp0ECQQIDJIHu6Ln+Hko7sMiuG5+empoa93vKlCn9fb3QX5BAkECQQNIkQM6x/Px8t9HFVzFRBZug55Im/tBxkECQwABIoDt6rr+H0Q4s0jnpcwCK7L75jf9iYBj7W+yhvyCBIIH+lAA7bZy9SfsFmwhQhF3sqAU915/SD30FCQQJDIQEeqrn+nNMO4DFeMCIUiWdTvBh7E+xh76CBIIE+ksC+O7gOpOWltYtoOivGwWMQc/112qEfoIEggSSIYHe6rn+GktCsOgBI+ZokGxbPWRFSuM0Dnjkd2c79/4aYOgnSCBIIEggCvCIaCYQj9+YlL2pGVYRK0hP9BIgMei5cH8FCQQJDCYJoJf6U8/1x9w6BIt0jiJmwChTfkirg2JmIvw0NTX1xxhCH0ECQQJBAt2SAOwhYJAf9BMbWQAiP2xgE/kodtVx0HNdSSh8HyQQJDCQEkiGnuvr+DsFi75zlKlHuoBH/uYzfkILEggSCBIYKAkABvkBLAIOvYWjNyAxfsxBzw3UKobrBAkECXQmgWTqud5Kvltg0XfuzdH8O/p3by8ezgsSCBIIEuipBLBw+Bb9u6f9dHR80HP9JcnQT5BAkEBvJZBsPdfTcfUILPa083B8kECQQJBAkECQQJBAkECQwNCWQACLQ3v9wuiDBIIEggSCBIIEggSCBJIqgQAWkyre0HmQQJBAkECQQJBAkECQwNCWQACLQ3v9wuiDBIIEggSCBIIEggSCBJIqgR6BxeD4ndS1CJ0HCQQJdEMCyXb8DnquG4sQDgkSCBJIqgSSred6OvhugcVoSgkqJfATUuf0VNTh+CCBIIG+SsCnlMjIyDB+kpU6J+i5vq5UOD9IIEigtxJIpp7r7ZhCUu7eSi6cFyQQJDDgEkhGstqQlHvAlzFcMEggSKATCSRDz/VV4F2W+6Nyi0++DS3qS/2Fcn99FX04P0ggSKCnEogWB6DknzcZsxP3lVx6U+4v6LmerkQ4PkggSCBZEuhvPdcf40wIFhloVVWV1dbWumotAMSSkpL+uF7oI0ggSCBIoF8lsHnzZlcrGpCYnZ1teXl53aoPHfRcvy5D6CxIIEggiRLorZ7rryHtABZRoJWVlU75stsePXq027GHFiQQJBAkMFglgK5av3695ebmdgswBj03WFcyjCtIIEigIwn0VM/1pyTbgUXMzTCKDIjfU6ZM6c9rhb6CBIIEggSSKoFly5Y5ZpENLr8T1YwOei6pSxA6DxIIEkiyBLqj5/p7CO3AImbnsrIyZ3oePnx4YBT7W9qhvyCBIIGkSoCNbmlpqYuULiwsdCxjfAt6LqlLEDoPEggSSLIEuqPn+nsIbWCR3TZA0fv+BB/F/hZ16C9IIEhgICSAb4/3tS4qKmrHLgY9NxArEK4RJBAkkGwJdKbnknHtNrBYX19vXByzzZgxY5JxrdBnkECQQJDAgEgA/0WAIZteMjf4FvTcgIg/XCRIIEhgACTQkZ5LxqUdWCT9BD6KFRUVDiwS1BJakECQQJDAUJXAhg0bHFgsKChwvouk/Qp6bqiuZhh3kECQQCIJJNJzyZJUG1jcunWrq8xCmpzi4uJkXS/0GyQQJBAkkHQJoM9gEfFdHDZsWBtYDHou6aIPFwgSCBIYIAkk0nPJunQbWNy0aZMDiyhW0k+EFiQQJBAkMFQlUF1dbShSwOLIkSPbwGLQc0N1RcO4gwSCBOIlkEjPJUtKDixirtm4caMLbhk/fny3Etoma0Ch3yCBIIEggb5KgACXNWvWOEvJqFGjnHtN0HN9lWo4P0ggSGAwSSCRnkvW+NrAIo6SpJSYOnVqsq4V+g0SCBIIEhgwCSxdutSlziFgz4PFoOcGTPzhQkECQQIDIIF4PZesSwawmCzJhn6DBIIEPlAJBLD4gYo/XDxIIEhgACQQwOIACDlcIkggSGDnlUAAizvv2oaZBQkECcQkEMBiuBOCBIIEggT6IIEAFvsgvHBqkECQwJCQQACLQ2KZwiCDBIIEBqsEAlgcrCsTxhUkECTQXxIIYLG/JBn6CRIIEtglJRDA4i657GHSQQK7lAQCWNylljtMNkggSKC/JRDAYn9LNPQXJBAkMNgkEMDiYFuRMJ4ggSCBISWBABaH1HKFwQYJBAn0QgIBLPZCaOGUIIEggSABL4EAFsO9ECQQJLCzSyCAxZ19hcP8ggSCBJIqgQAW+1e8VMCpr6u3mtoaq6mptsbGJneBlJSOr9PSEvnOHxf9rMNTdZA6zsrMcuVn+UlLSzMVHHOlG3do+pxuKVlbrbHVqxoZ4+tsbP0rndBbVxJw94KWLj0t3VVW8j8J17OrzsL3bRIIYDHcDEECQQJBAn2QQACLfRBe3KlNTU22du1ae/PNN235yuW2csUKq6qustSU1C7BIjAuCu8ADeCGGPBLhPvct+5/I0eOsgkTJtpBBx1se+yxh+Xm5LQC1O0n0g/j27x5sy1ZusQWvf+elW0rU0WyOo2vEyTbf+IJPXVDAqwTLSsn20YML1Fp4XG2994zrKSkxDLS07vRQzgkkQQCWAz3xZCWAIqBV0RzY7011tVop99gtfVNVt2QYvrTmlsZgjTV7M3ISBODkKYXQablZGdIcfACCkp+SN8Ag2DwASz2zyIAxBYvft/u++d9DoyVjCixsWPHW3ZOVuwCgIAunlcHFPifZwbdP/VfKyPYRjq2AormlmZrbmq2rVu32uIliyw/L99OO+0MO/bY46wgP9/pB348UFy2fLnNffIJB2iHa3zTpu1uxcVFOia1dXz9I4vQS+8kEF33svJtLpH0xk0bbdTI0TZ79vE2fc89HXMcWs8lEMBiz2UWzvigJYDil9aXtcrKKuqsdMs2q9+01DYsf9+Wri6zpRua7L2Naba2zKy+ocVS01IsNzvThg/Ls/Ej82zPaaNsz6mjbK9pI21MSYFlCkAG0PhBL+rQvX4Ai31fO4DikiWL7W93/M293PeZua9MwnkCcaVWWrrFGuobHOgD7LVaGdtd1FucHSiMgMUYyxQDix70xcCjQ5+uj4KCQjFQIyxf4HDhwrdt1eqVdv75F9oZp53uan7TMI2vXbvG7rr771ZbU2vHHHOsjRo12srLy6yyqlKMY6PGFjaefb8T+tZD7B5JcYAwT+tZqLXdvGWzPffcsw7Mn3PuR2z3qdNcDffQeiaBABZ7Jq9w9AcuAakDgcTyqjpbsWabLXhrpb396gKrX7fQNm2ttsXlRba5vsDqm2MAEPUNu9is90JTU4ulpwMcM2x4ca4dfchkm33EVNt/xngbM7LQfRfU/Qe+wENuAAEs9n3JtmzeYn/80622bPkymzFjH9u2rdTeeXehlZeVOaDmnNAcUtwO/KJX5Rn35kcHA6PgMPpd698xUBmDnfSfnp5mkydNtn32PcDWrFmpnzV23bXX2/4HHOD0SEVFpd1//322XGbxU045Tfqk2VYsXyGgWOFM02Gz2fd7oD968GCxRQo/RYCQDcDEiRMtTczvvBeet+ysTLvowovFBhf3x+V2qT4CWNyllnvoTxbFvmFzlc178V17au58W7h4o22tqLfKhkyrtWztKFMtPaXJ3L4xYrLybIQ3OzU2yv9IL4sp4/LtwpMn2XGz9rEJkydYQV5WV5auoS/EMIN+lUAAi30X54svvmB3i7UbMXKk8wNctOgdaxQIy8jI6BYQ8+AvCtr8Z9uBYQxExkzV28GiMzE3N7mgGkDEIYccKpZziU2dOtW++IVrXYDE+4sW2W2332YnnniSpaVn2LJlS10faQKZAM6wyez7PdCfPXhfVRjfNAW6jB83zoH6N954w2YdPcuOOOKI/rzcLtFXAItDeJlbpODkrCel1brzdnPpVghg17NOy5QOlE+f6xFarj7mk7ND0xGpchpO7b4p1ynrZjkUMu6EfbZehO/Ud0q6xqJW39hsS1eV2YOPzrfXn5ljKeVrbV3DCNvQWGLlAoviCAQUmx3Yi400psLjFbkHjkQx5qQ12Dlj37AD9h5jux1zgU0/6FArKszeUflrrC1NrWPuWnrdPwLZIYd0gdT4s1r9rJysWOukNtZRa5iWkdSr7IydB7DY91X905/+KBPwQt2CqWLvllmdooyJZu0uY8cmMMossqnE1BgFjH6UfNd2bIR15LOGhkYrGamgiHG7id3cat/4t285APnAg/fburXr7ZBDD7EVK1c6NpL+uzu+vktoF+4hkd9BD8TBWmVq01FcPMxWrVplebk5duGFF/Wgh3AoEghgcYjdBwCWlpotctZbbc2V66ylrlJgQ2aQNm8eJhTbOfeYIvN+PJw6el/9zFQX6breZmteOc+sVk6AOHLHbLvObzBFoDJlxJ6WMuaAbvmBOOVducGa17yssas/Kfl4hdsCeBI4SskZYaljD7TU4onWICbw/WUb7ba7X7Cn575mYzI2OpPCtvpsq2tKs8rGDKtqzLSKRjnDa1xKfiHTgweO7Xf+fpp6lTgZXTLuOTu75AXbNuxwyzrmWtv7sCOtMD8WDelbS3WpNa15xVqq1jvxpqT2B5egPjJyY3MdPtVSckv0M9IsM9dSWtmP5qY6a14332zLIg1FLEa/XLf9Te9MNryYh+9uabsdNsSeiA9+uAEs9n0NfvmrX9h7771rlZWVtq1sm4t+7olfWTxYjJqho+AQXRMPFh3L6INgpNSapU/HjBnrUuJc96XrbOKESfbHP//Rxo0b78ya27Zuc4yi0yr9oQbalIz+6M/+OluWVgDmNWMsIdDgan5s3k819maLjLObINJvDHKyc9wmJE069Lzzzh9ckx0CowlgcQgsUpsuaaix5uVPWtPix6xp9QtmFWuFteRY3V8RvY67jwG1tIOvsoxZN1hLRp61rF9gDY98xVo2vS28AuMIdRdTsCmZ+ZZ2wCct45gb9XHnUWaAwJbyNdb05t+s8bVbraW2VKAr7hxdu0U7wZSCsZa+z/mWtv9lZoUTbP2a9fbCv+60Rx5fYC+WTrQpRZV2QOFqK0ivtcK0GhuZWW5vV463p7fsbuWNOVZen/X/2bsOwKjKrHszM+k9hN4SepOOdBXLIoIFdW1YVt1d29r7qvvr9rUXLFjAir1jB0UB6b33DiEJSUhPpuQ/5755yRASkiEJUr7nZhOSV753vplvzjv33nOlyOsSlwP3Y6c7BYSLyMWcCFcXecOkZ+x2ub/j19IudJusCjtZ4s64XzoPHCLRyG20N2/6KvH8+Dfxbf/VIskkzXXdiLfePz54cL8hyajUaz1UQlJPFkciyCOrMAsypXTGf8W39G2ojxhPfc11IBFmfpcLIfwel0jY6f+q610dd8cbslj3KX9u/LOycOECKS0txYOh22+VU3vmVJWyaBNDhh8DVcCqyWJFiJr5j9w/IT5Bw9CpCEdPen2SpKa0Q26jS0pKaZVTSVXk8znXQ7w/7WvVloDxYU2/+D4EkVFFlP/Zv7MjJPibPqRyiaY6GmIVc9S4MUBDFRTHenkc11f8x2vwJ2slqzgX1V372rW+RuAg/HxOc8ZxTZ0bPpBWR679pI+Ycn3jEmfPJyvVrSXPOpeFu1V5Tgy4X02ff1YlfBlSGsJAFovhiBEm56PQxWzBIWDIYnB4/WZ7U1H0rv1SPD//S3zpKyyFjwuAvunrcSOLQp5H6InXi2vEwzCrihHv7iXi/eLP4t2D61Ymi+FxEjrwZnGddP9BCZQSxZwt4lk0SbxL3oS6uFtVyf3G7g+phyR1Flffq8TZ8zKQqBaSnZMv63/8UNwznpLNefHybVZvGdN0uYzGVxkWE6fDUhH3umNle3GyZJTGyHfp3eXbPZ3E7XNJmMODRUaZsF+YsxZYLiI+MD8ieHazlXJd218kKSRN5kdfIs3Pvl+69ugo4Sh64ebJAFn85k4l62X2glVn2P13r4slV0gQ//B4cXQeDaIOPBPbihRlifvHh8WzcGLDksWwaGB+jYSd8d8639XxdgJDFus+48+Nf0ZmzpxZ/sFfboFSy1Pb5KKyoujxeOCh2BhLmlcVy/KKaDv9xc5f9K8H9rpA0hoPsnjP3fcqWXz99dfh19dKwiPC1WrHJoZ+nlWuCPJ6WXuzpBDekFZhTvWbngPrT2x8nI6RY/PA7Js2PvxbcqPGlrrKpQHXzMjIgLtDiTRu0gRFelGag6dbdXzRT2BD8ZBZAi/IPelpWvRBv8GI8AjZh+KhnL3peF5FwR+uHxUZpUTd7S5FFXikXpvXPeg1qrk9krqCggJgng0XiiTgZlWV64IfMF7OF9MNWL1Mo3Mqy7l5+1Blnqtj9mA83MeBh+owRJKio6N1XmJjYmGphHPy40oFBoZ7qh6M/Zpw4Rr5+QV63IXnX1DLV5bZzUbAkMWj5LXg3T4H6h7IStpyEDbm8lSxShws/69W9+kPXyM/0XXijeI6+UGERGNwzSXimfIXi6RWQRZdA24QF1TIKtU2PaVHfFkbxbvoNZDF18C8ikEU8UZXAscFBHSNeXlYEBzN+4K0XAvCdLY4wmOlqNQjs2ctk1kfTpSI3I1S5EqS9lEZclrSCol0FCMEjZw//yLBwpYIp0fzFufktJe3dw6UpftaSVZpJEij9QxOpZHEseKJvEwVyHD8/vI2C+TPrX+S7AKRjV3uk55jrpJWLZKUYHoyVov3+3vFt/XneiSLlSaFT8D+3FDX4FsldOjdSiDd0x8GdpMweGJWCyWhVnNdsZMupgiHu3pfJaFGWQwSvQNzeUgS0tLSYNZcrEUSZqsZgWeffVpmzJxRrszVfMT+e1RWFu2CldSUVBk5cpTMRSXswsULYZNl5T8H5ixaUZKK3/FvNNqOh3/ifff+VVJTU5UstmjZUju8VCaBVuWtZdeSnZUlU776QvZg/pNBwKoiSPbINe8R7+eOHTuh4GKoFtJkZmbItGlT1e7rd78bpaSI90JiuHDBfFVfu3fvodY9VDlLYSmkyloVywLH5Qq1TKjnzZ0r8xfMw7HdZTCuFQFiuGEtIkVbZkpeSKw07X6StGzVSgry8/QaHHvnTl2UMJJABhtyD4OKt2r1Spk18xc59dQzpG3btupKYWNlk0YSWeKQnr5Hi4bSdu+WwuJCtScinlQDeXtMCfCwWAXj4RzExcVr9XprVDrHRMfqGHVeqsKB65tf8c3Ly4PHLsjiBRcG+xI77vc3ZPEoeAmUIfzMMLBn5Yd4jMIbVz2i/I9o+gZEkQtjE/qUjB/rwidUWfSCLF4voX5l0Ze29NDIIocD8uNLXy6eBS+Ld+VHeNcXKTFhnqVdiaKFIyhicaaOEBJPR5vh5UUtG7ftlWde/lG++nGVlIYmSKeYTLmt/U9ycuJqKfU6hHXPdhqfFW7g7fO7Q7I9MbI8r5UszGktu4oT8BUnO4oSQBxZMV0R3qDqyXB004h8uT5lloxKmiebfB3FdfrfpfuwERIbFSZekEXPwciihlrsIpSaJ8Ba4P35n/tNGO7AXYzQewsJu+gjcUBZdf/8SNVk0U7OBxm3tpqvW9XL3SKLkSCLf5CwkY8eBe+II2uIRlms+3w899wz5WSxprBiVVezyaKqc1D3WNmcAqJ46WXjpGvnLvL0M0/K/PnzVVUKrI72mzIeQBZLcDzJ4r333F9OFtnhJSoaZNFW2/wDKVeuQN727EmTN96YpERn9JizYfwfClWThO7AtBXqk/xfXFwc1L7GShZ5/CeffAy1zSm/v+hiLcpg2Jvn2ZuVKd98/ZVshX3PyJFnotjmRB0LSZSGcAM2XQHxOUFCuWLFcpny5RfSCIriWWeNQfFOSylyg6BtXC5dcn6UXZ5EyWt7qrRsnYKlp1DeQn5mNrwJR446S3r0OEHXaSqzVhS5dmtMOJTLhYvmybdff6Pehh1hhl0eVveTW1a6FxUVyZLFS1DchM8IVYGbSJuUFFibJQLraPW5JHZUGAsLi6AM5kp62h7Ztm2rtlts2rSZ9OvXH9132qrXJYl15THa88PwOskicb7AhKGDftMashg0ZIf/AIZ/3VNuQDh4MYqD/d0M/I+sZTSDxQd9SGIqQsboJFDLN3O1d6GE0yHO7ueKo9flmst2qMpiGUiPb9d8cc97UXxrPleCy7HatcoaOvCUiETEi7PzGHH1v06cLfqVq2fFJR6ZMm2V/P3ZaZKWXSqxkS6En1fITanTpUnoPikto6p4wNKgoWWGpcNDQEKxthUghzHfFykbChvLl2m9ZNbeFPwuFIuprTAyXwjV1vBmbBmZL2c0WSP9IpZKSJcxcsIFt0rrti2lDDmL7u/vQ6HPgcqiZcXB7J/yWzu4Aqgkj8SSyURUia1cHWuz1F3Oa+gZ/1NcPLP+dwBZ1AVQEy/xeoiIw3crn/FQ5l/PxZzFbhdIKNIJzBYcAoYsBodXVXvXlSySJHAjeSIB6dCho4wbd7n07tUbJKNQHn/yMVm8eJEShWDJYkpqirw+6XUlnwyDlod/K5NFqHhpabvl7bfeVPL3xz9dp9Y/DC1XR4D5cGuRWxDCsFDJRKj5s88+gYLmlAt+f5HmTbIog8dz7Dz/Z599KlkwKz/77HNhXt5Dj6+sdnL/UKioNDr/HOfjOM49bywUPhBCqJEliLSkb1wmKelTZY8P12h3hrRqmypudMF65+23ZMXyZeie0xyq4GlyQq9eIKthUO9oPF7zZo2VZHG+fP/tt3LOuedpC0WfnYPJsWE8TAuY/tOP2rWnQ4cOaLXYX4uIKozQuU5aTh9Ubsu76UBB3Acz9NUwUOec+jD3Q4YM15Z+JM18cNiPOPuVRRL43Lxc5CyGytjzTM5izTO5/x6GLAaL2G+wPxVF909/l7J9WwOsTfyKYlgsiB0KQTqNlpDoJgfNG6zV0G1lMralhETQuBR5fWmLoCzeXOswtKYXBuwAACAASURBVJInN3J2ts0U95zx4tsMmxsWv7BAQzeGnbG4kyhizC7kJrr6Xi2OpI77kaxtu3LkyVd+lo++WQ5nmShJicqSW1N/lN81XimFqHwu4wJSzfKlAW7mumD8ToSdWcwS6SyVlQUp8sTG0+TXvTRqZQ5jhRTLp/FihrVx1KD4dXJq6wwZctlfpNOJwyQ0Zx3IYhVhaLYLI2dr3FVC+IXqcS0SqjZczNZhyLEpzhZBSoGvYI8qjJbS6F+KVd11o8joWnEOvEW8s584gCxqCIvku3F3cZ5wic69ksXarOaVXgi8HC1zQhLR2aBZz1q9TMxOFQgYslj3VwPJ4i8zfiknBIFntPMMdeWo5gWutjdQn0oQ+ifxuPzyq7R1H8POsVDunnvuaVm0aKESKJss6nkZugwIQ9vXqkpZTE1tZ5HFSjZWtnJF9Y9k7o03J4HkJcrV11yryp4Hdjw1qaVcexi6Tc/YI5/Cb9KJ48qVRZJF/ofxMm9vwwYSwI/xsOuS80AAOS7mGZKM2RiFgVju2rVDPoVKydzEc845T7r3sIgl7xkBXdm5cZWk7vlO0rxx4u3wO5DFdlJcmC+T33kbpNvyuNwLhfHEgYP0i2SVeYU1Ra841gjkds5fsADK4tdy3vnnSycoi0pouVYydxBdb7756iuYsG+SU087DergAOv8ILIk44E2SPZrQXM8lTiydatLldMd23fIT2i/6EYu55izz9MWkVRiK/tt8t8k4CSLYTj2vHPH1v1Fe5ydwZDFo2DCS+eOF8+vT6HYYa+/etgiOD7Y5tDqJHTMC+Kg1U0D3AtJnS9tca3D0CqywRLHt2maeOaBKMJyh6oVi3F0U+GM5XwInSSkWoTohEvF4Sc7FbdQJnMXb5P7//etbNiaCQEtUlIjM+WOdtNkRPJaKUDY+GAfHhULjJ80ghRyqZmfkyqvbRsqS3NbKNkKJIv2AEugMDKXaETCcjlrzHA5ZeyFkli2W0qRCuDb8st+OYsaQgcRdg28CQU5VyDPMsZKBzgIa9Nin+IcPZd36Zviy6Qtjr/S0Y+R+ErFgYeA0OEPiGfOk1Uoiwi34MPB0e40CRv9HGJZIPcNMP/mlDUjYMhizRjVtMezIIsz/TmLNRIrv1KkbxX/zyRBxah07YKQ8+VQFMPCIuRNdIQ56ZRTpV/fPjIe1dYkiyRRByiL/vPYBIXfA8liO5AxdpdJwfcYJYtVK1flZBFh6IREkMU/XKtqIQlWbe5JySJy9z75+EM1kr4IXoD0eLSVRQ0kIJRKIrl86VJ0lPlSi1XOGztWmjVtrvfPsbM4hSTviy8+Q5eZzXLmyLM0ZM0FgjiRNJXiFnZuXicpu7+RNDdC653PRASlvZLF1ydN1POejF7Ks3+dJStXrpABOH4Y8iSZL8jin4MvcRZZXICw/zffgCyOvUA6d7bIoq0OTv3hO6QFLECofgxM0E9Uom+R6ppeKf7lVaMyWHdBPHNQEJQBkt0cqiRbRFoddQI+SfzLMYtk2J7RBQyNslgzzpX3MGQxeMwO+xHuuc+LZ/ZTUlaYAbJI5ctPFt2F4mzSU1yoYHW2GQJShpAk38UWjTrUFLb97s8iiyxwual6ZbE/KqdhnUNFjooZq7a98xF63rXQCjvb9jiawwhyhbFRwXLhOGe3sVYOY6VVorjELR99tUz+MX4a8mVArhyhEgVl8JJWi+Ta1jMRYi7BgsdQ8sGngw/bCExgvxDY6nSUV7YMkXUFTawilwNC2DZd9EFhDJMekZtl5IBGcv7V46RlnFdKvrtbyioVuPhIeh1h4hp8C/I8/wJvyMRavT44S2UlaBU2/yWEmR/DQsq8I1tZxB998APr9ntUmT94ULIYknqKhJ/ziiq0tVloazU4s1NQCBiyGBRcVe78DMjir+jfa5OJwJ0CK6Nt2xvbcLs8RxFqUjcUb4y79AoNWU6e/I4WatyGln39+vcHWXxG/x0RGWm5IPiNuW0SpwSSViz+35MsJiQmaM6iRRbfkHbt26uyWH3OolN2o7DljddfA8lLkmuv/ROyQw4ehvav1DomqqCsWP74ow+hSIbKxRfvTxZtcsyiFa4Us2fPlu+//xZErLOMGXOO5j5yXWFu39coslmyeDFUu9PlpJNOUfJJQsbPB9qVMaCctn6ZtN79raQhDO3rBLKYYpHFia+9iorjePTHvlj9JL/79huEexdKn959QSBPlZhYtFMFYbS3A/gdFiKLLM7zk0Uqi130HqkIbt26BaHuN6Uv1MQzUXxE8s2cRKbj1IIrll/X/qQjYeQ4Scp9aOlaeR20ia2DYWiQRfosGmUx+PesIYvBY3bYj9Aw9PRHxJezTW0ObEqjT8IgUSwIcbYbYYWh9e8kirClZmiR5FJz4mi1g5/ZKYQVzThO89z4O3gpCsyfadtCq5zAZOyDkkUuPBEIgw9E5e6Q22HeDaJID8WFL0tZ5lpcB+QVb1DdlChigcG4HCmo5OuHhRShD1Udq9jSM/Plhbdmy8QP50lUeKiqgsWwwekWly73dfxeBsWtg7oYLp4ydo6pfkooYjqQv+hFeHjitiHy2tZB4kauI0PSDFJXdSjdx4oR5m4flSYjO+TL+X+4VFJbJ4l32v1QA6fvryyqz2UolEVUjyNkHBKdXLvXhyqsqHJc/am4v7oZ2KBC3E5S5yqI+XD0HIcq83sPHoZuM1TCTvs3lMVW+4eyazcKKwSntTaoOoR9jmGctQWuYj9DFoPHrPIRVBZngSwqear0hg4kizZhsvcjyShGmLZ3rz5y6aWX4cHSI++gLd8KqGF8+PrLzbdJ79595HmQxQWoJo70VzMHkk77nBYJtPwOSRbjYGlzH8kiKtrfRB5ihw6dJTqGZNEuKPMvbX51kyHn3QhDk2xRmbv++puUANakLFIJ4z7sMrIHyuKHH76vVcAXQ1lMZIELFMMKUmtdk+ctAWGjQjdzxgxUUw9GGBYOElhvv/vuW5n+44/atvAsKHeRUNvcwMheiBnG9WLd3Ll+ubTa+ZWkS5KUgSy2ASkugt3Na6+9omSRoWtWRTPnc/r0H2XO7F+lS5eucvrpIyUpKVErsRklCQlI5fFPoFYczwNZ/OqrKXI+bGo6Q/HlRvX1s88/kZUrVsifr7sRtjqJqnZa8xn86yhQ4VQJpSKrqPxk+jnJMDQIM8kiL3PuOecGf7Hj/AhDFo+CF4A3faUSCt+uBf6CiIB3lXpMgbDwgx75i0oAuVHNIyHkdxA0JSL8N8kiFUgliyRzeErV3ETsk5SKTiy9xNmsjxadWDk91YShNVkZCwXIpeuUv2nOpGfJWwiXvqrG26oo6rvfKh7RdnW4rrPjKISeUcjSqr9FWqvZNm/Pksdemi5TUAUdFcmiHh+qn10S4fLIWU1Xy2Ut5krrSHSyUbJTHemz0gdDHcAIOLy1Y5C8umUwur2EqcVO9Za2+LDwOCUhvFjGtt0sF14xVtp3aC0hv/xNvJv391m0lMVwVHH/SVyD7gBZbFTzK0pVDOCatUG8c54V74r3NSm7vGMFAYOVkBNKpav/n5GC8HiVBS7EltXSjtZDRKL8+arBLrh+suhI7orc1wut14bZgkLAkMWg4KpyZzsMXVULvcpk0Q5nkiiWQlHsBTJ4yUWXqdr17nvvyJo1qzU3kXl3N9xwkxLJ8c9bpt9VKYvl4Wd/zh//zfMy1/Heu+/zk8U3oI519ZPF/VtvlldDg+zthvXLa6+9LOGh4XIRqpldqixWnbNoeTcgKEDvQISbaRZNyyWSRYaaL710HMhiEsgiHCRsJoX3tx08Yo5fHvwIv/j8M4SKV8rpZ5yh1/seZDElNRWh1gtQAd1Iw9g2GWNRIcOxPMe2DaulxY4pku6DSNB1tLSF6TiVxVdeeRktT+O0ICYmNk5DvSS0TBP4+eef4DvZXkadeZYSSbeGpAO8GJWshcAHMlLmgixO+fJzueCC30vnLl00V7GwoFBefXWCNGnaVJVLzbNUKzP9qKjdVhOrLI+u+U+na5xFFokXC2IMWawd1IF7GbIYPGaH/Ygy+BLSmNm75HVwiGJ9etwvy1gJY0WvZdtAxm4Zp8qRjppylj18+xGMb1YQSRfIHQinI6E9OnlciK4sV1okkgUc1RW4kCyyihYFKmxb51n4qghCq0o4/G9oq1IYCxTCs+wQ4uyNMBHbA1bu3FIJ1XWb0uVf43+U6XM2IqRBUmmN3YtK7UiXG91bdsrFLRfK4IQNWmBSmTDqwyQOUO9Fl1e2FCXLC5tPku/Tu+IcoMbwVbR7Fxw4oUiW9yKZ3OmTsa1Wy0WXjZEu3VH8MRNzsPlAZZHqbOjgOxUzFiEJFNYykvCqdEsODOkDZSgA8m5iN57vJIT/1uIU65PA+vDywfPwP+ICCXfPerRK6xytJlfLJD7dB1ZU1/4laldyk+yHIpytOZdmCwoBQxaDgqvKnW1lkYSi8lY5DF0Rei6FetZfSUcOijg+eP892bhpg6puzMsjSbrh+hu1Inr8C8/JooBqaF0NA8LR/LfV3oAFaCCLUPriQJTuhil3OxCvN958U6ttmbPoqabAhcpi2p49UBZflow9GQiLd1OConYuVRAc7aQCla9Tx84yeMhQiYStz66dO+V93AeLSy4bd4U/Z7FCWVRs/OsEf6SCl56eDrXuU1m3dq2G0tu1bydnQxVs1aq1P7/QUtbstcUii2Wybf1qab79SyWLId3GSNtUhKEL8uSVl0EWoSyOhb1MbBw9DOHMgPFwvaE6+8PU7zRHkvmGzZvD2gtYWXmCVpEev0Uix3zO3Nlq2cP5oSLJedmxc4dMQGtHhseHDR0G25+aet7znJY/Ix8kqLgyb7O6jfdFpVLVXHqq0cOX6yN+JunNzcnV+Tjn7HPq/qI9zs5gyOJRMuE+dFFxo90cyQoJAnv5MhuvPDGRbLB8QeKb5IAl1/87/sH+8u+jBAVvWoZX6OMY3xq2Lf+GbQveUCB+1VrnMPxCpRL5klKYrSFaS5Gs8A+0qg2hmsHaJ/TUf4izy9m1Qnz1+j2wzJkqM+dvRtKypXapfyKGXoJwNP/F/MVbU6dp/iJDyxV+i36iCEUxxx0tK/Jbyc+ZHeSXzPaShX+TKFrnq06G88GL0SkRDrec33ypjL14tHTp3V1cs/5+gLKoHpdQbkMRLmZVMgt7vGjN50N+qaq4eo2A2IhfNSwrLdAe2ToOv+2N/kMVW5wzCl0PLngXuMHq4pd/VuuzqMdwfz4RHMKmiibGRIue0PNesxRqswWFgCGLQcFV5c4ki7+imIKEq6p8wsCDbKuYgajQJaHJyMgEwZqMytrNSkjYEcQKJZfIjTf+xSKLVBZR4EI1TjuT+HMTA4td7AdbfidBoiH23ffcJ+1TUxCGfhvkr4fEIKTrKfc1tUZlk9kwhFipLL78ykvqS/i7kSN1LBxvlWTRHx6lt2BKSiqIX7ge/9577wIHp1x+xZXqs8jClcrHc13R6+L6arC9YZ1MfPVV3ffqq6+VHiecoPdvj81WMflvjWBgvdi8doU030ayCPWw+3mSApJZhA4qL014UZXFC9A/ORb5iTTEpidkKMgW72fpsqXy9ddToIjGwBbnXDXc1pC0mmKTLOKBHsSXRui0+bkECinJIpVTvldeeul5DXGfOHCgekTWtLHLDTcSUob5CzDGipxVS2m1eKrlK8lcU+JmhZ/984MftBgGDxX0vTwHtkNmCw4BQxaDw+s33du78Udxz30O/YmR2wP1qjwEy3AxRma9paynO+tH6+cybWlX8TddeFTZs/etOFotbUoLxdFltISNekZCYppbZJFh8MAOLrZnVjjI14DrdT/PwlekbPciEEgUrPDpz09Y9U3LEHTLAQhBI1ex/enWPgfhN4FkMRpksUIHpVUNc24cGo6+s/0PkujM02IXf8tQJZX0WaSa+Dl8FX/c21nSiqzkb1ro1NzXuQzWPKHwXMyVS1svklPxgdTuhF4gizDHhg1QYLs/qzAFH1AD0cUGFdGIyyAc/7qFBXp3V3RdsW/WUlppSs48QStNwD83/g8e4u/sep6Ejh6vU+j+6f8OYsqNBRrKc3lsKshXqH6YUGnteraEjX0daQVIZTBbUAgYshgUXFXu/Aw6uMxGThyVRdu+JpAg2T6CWsQAUjJ48BANb+6EEvfBB++haGKzevvZJEIJH/a93g5Dj39alixZrNXQgfvYZLEyaSTRikeXkLvvvkcLXN6C92D3Hj2hLKLNXnXV0FDfqAySDCWDAN56y+0aFq5NziJD6uFQzZizOBk5l04Qz6uuvEoteIpLDySLNojEIhIhX1rCMFeyqLgIVdjXqOLHnyt3XrHJIpsZbF4NL8Wtn8seb6yE97oA4eUOCBPnyYsvPK+G5BcqWYyz7Hb0giSMLvRPCJM1q1fBvudT/XwZC2ucDu07aZEKQ/9cX2lePvvXX+VTWPyQLFKVJVncCjPtF54fL2eedZYMHTz0ABuiql4cmncOJYBdXab9+D3OsU0LZQLXPM4pSW0hci77wqT7tNPOUNxtkkwc+NqijRBths6GYbrZgkPAkMXg8PpN99awCSqMfRunStnedVJWkAEFK1O7otCKRgkIQ9K0ZkExSQj9/PizPmCBBPpDwrovQp/MW7RCxhVkRQkoC1Fim0v479+HJU8P9IReLt6qqqFJNEAunINQCdz3j9oKzzPrcfHtnG8VrgR0FVASilC5I7mzEkZX1/PR97lZtXgGhqEjEYamFmg3vGcYGR2h5ZTkjXJ7u6nSJiJDq5dJrLiOh6IXNBO4J+8aKBO2DJVcTwRaAzK30G+cfTCW6l8U89zh0it+t1zSdpkMGnuFtO6CkNIMkLZKOYuaL8qcRSWLN0tIVDLmJVO8q1CUNOc5KcvejAFZXQiqZsc2o+ZajPlCt54QFKuEnvmkOFgAhLB+VR1cbFVBc0+ZLqD5nwfIyTW/XrkS4zBH+1PVBNxhlMWaMau0hyGLQUN2wAH0Wfy1ElnUVSkgnYUEjkr48OEny7lQhhjS/AiVwzt2bFdFMdCP0VIHQRZRRNELyiILXBaDLNo9igPJoU1Ey3MXGYZGLp6Goe+6S30M33zrLemJ3MdYFLh4q+vgAgKza+cueeGFZ6VRoyZy881YF0H6tF1eNXl2GnfQ50ef3gNzFt9GpTDDvn8A6Qu0zqmSSOFgkrBsGFy/8fokLUa56qo/aB9rFsAwUqHhWP9mkcUQcYtLNq1cDLL4qWSUJUroCechfN0JhCxfxj/3HNQ5VkNfhDB0vFWA4j+PHg8hgArtpo0b0W3mI22NSL/H7t1PQH5mqSqA7L7C+aQNEMPp3UAWSdZycrKAz/PSBf8+F+pihc1N9cqBNS9luu+OHTvQhSXX3zPbUldZyMTw9Lbt22Tq999piHv06LPLczW5vtntGHNysnVux4weU/cX7XF2BkMWj8IJp+WKlORq9THtdBjSVALIvEUNJSPpmGQR/2YuoxIL/F1DzdwPx5flpYl3+68iDIUGmkKrybSl44WNeR6k7jz4AK4Vz5c3VG2dQ1Nw9HIOPeUhDWF7t/ws3l/hC4jvIVpEY3VZsfJlqIJhXHHNELKFEXfPy8XR2KqSq7xtYYHLhOlo87dacxYDySI7tLBlX//EHXIXlMXusTugBPpJL9hilNMt64qay1ObTkfouZ2EkSj6y+RqE6xlNXQeCOYwGHOf336b9L/gz9KyfYo4f36oGrJIZdFfDR1lFbioLc6aL8RNy6OMVf7bC1B9dady6VWJIrFyJLSDUosCIGATEo7OLAXpCEP/o2pTbs5rEyzCIN8hCP8f0sZ5wYEOtBd0tBjgT284pDMdtwcZslj3qacP4uw5v2rxhfXWsN4btpUO+2zzd8OGDZfRaFm3ZcsW+fjTjxC23VVOFDWtWV/PVt4vlaWbbrxZw9DP0pQbOYvsDkIVyu70YV+H1yJptMPTJEg09b4HyiLJ4tswqu6J82iv5kp5dnaolwRv166datPTCObQN99ym9+UuyafRYv0hIVZHVr2I4sIqZaAjFVHNnkciVs2SNCkia8pWfzD1ddIa+Qrskqca0xlg2qSRVr6r1+xWJps/kT2OhpLRC+Eodt11AKX56DyUlmkdQ97MDMkH3gevV+cgySV5I3tCenryIKYPr37aQEJiS/TCkgmx4EsdumKhgXMEsdnwaQ3Jmrv7JuhvNJix2qTqnlU1byQuCJb3hUsXHKwwYOtdWIsJKFUcH/8cSrI6ccgy1dJr5699f4DVWqLrOaA3BYZsngIb1lDFg8BtCPqEH3o4luJK6Vl/aDfy4mIP4HYv4jq7xG2LIOy6Fv3tXgQ1i7L220RRn/PaV1AQTpdIICh6NVclrVR3F9eX0MHl7vxxkTiNAijb8cc+EI+I96NP6i6yRC09ea2ko21cwuIEK1ztBd0y4H+a1cgm5ldIC9PniOvTJ6LhSewrR8/CEKkxOuU3klpck+HH6RXzCZUOFsWPCSGhd4IeXvXIJm8o78UuGFrw2roamxyDpxLLEwYagHI58jkpXJWV7cMuOg6hHVgL3Ew65xBJIu3QlmsqIZmYZJ3ww/iXfASCl92WBY1gQqDQoJfMrcxMhndWLqgsnmo9shmCz/NSyJZ/Bm5kosmBYS0Ob2WKTd9FsNgym53cAn6tWnH93m1QyySCfqax9gBhizWfULHQ1mcM2+ufvBX3rRrCN4mJ0FR/N0ZI2U98vM+/+wz2QMjZlUUSfT8pEjXLj9pZEXzDTfYOYvPqVcglUXbdcBWFG1CoZEbfy4j1ScSw7vuvBvV0O3Vjqc3fAZjYmKq7eBCU+2dUDvZLaZRUrLcetsdmnuobfJqqOBV0qdkMU3egqcjzbxJ+midU1XOoo0Rj4tA+D0rK0stb9jqkJ1j2qCPtW3SXZksOrHO822/fsUSabTpE8mAdU50nwsltX1HWOfkyTPPPKWK5iWwImIonsqoTYjL58b/nEvyvQcFNp9+8iH6NW+HojdGbXwi4Wf588/T5dNPP1ayyDA0seX+8+bORVj/DbUGIvlneLn8/LV7mt/vJcL7z8zKkJcnTNBr3PSXmyUWRN/NVriahmURZuZbkiwWFRagR/bour9oj7MzGLJ4nE14+SJD+pa7S0o/v0bKts0WH57oLVNokiXGeT0SNvyvMJq+CaHUTbUgi/eU5wJadjtL0cHlBfHCI5KKZ0VPaL/KyFA3lTQQRfaEZsjVEVZRiVvq9soXU1fJw09+h0UPXQew6FrriEUW6bnYIyFD7u4wTQbEoqOL27LDyfJEyydp/eTDnX0krThWyaO1TtdmFeJ+MIhFcQsXlwsb/yrDB7WX/hdeL8lRsOmowpTbCkMfqCyW40xFF2H8ssIsHXt5Pqm9g+aP4gOPHpcIy9PUu9x4nR96ByOLPB06uISDLEpM01rf4XH6km+w2zZkse7QsgBlztw5qsQxCGA/w7BalgRj2LCTZNSoUZpDRwscdjohUdT8Q7/ljR3B0FUCaxiPZQi6CSxeFi9Zosc4XQ54/K3Ubi56rF+FDLwDHsuQN5XFO26/S9rDjPsdmHz3Qy6cksWDKIski08//QQsa5rIHXfcqTl+tSaLUAiplL7x+ut6b1dfe63mLJL01qQskiy++uorUBbz1Qy8TZsU9WesTPICcxY3rFosjdZ/iDB0gkT1+b10gHF2YUGuPPO0nyxeArKIqmjNWaykUNoYc1zsGJOVtVc7xqxZs0bOOP10FPeMkrmYz3fffUdbL3aHYTpxI+bE9k10udmFYp7rrrse+HaQAuQalldUc7WuhlwHpgpwH6qqxOdjhLtnzpypRUFDkAtJJVpX/QCyyAcRKrCFKJAxZDH496whi8FjdtQfoQ+FUBa9W2eKZ9qDaqDtg6pkPXH7rVugELpGPCKh8PmrnbJYQRathQQhnYzV4lXC+BFC5bDUofdiOYvyV2DTVgJ5jK4+f0CRxQUaDrW3RSt2ykNPfCvLV6ehIho9XZXyMVSEBYcG3QmZCENPQx/n1VAaXSCGPvk+s4c8ufFU2VKYqOHoA9v51TR9+KDAuVpE5MolzWbKgNG/l64jL5c49w4p/b6Kdn81kMWarnbQv1MNroYsahUzrTdQiR566t9RPd2IQR6LkAa5WWElHBsWJw5UYZstOAQMWQwOr6r2fg55fvPnzVPTZjufkB/0VBWbwpNv4MAhMLpupMSFOYNU7MoVQZywvPuR/+Q8B/frAn+/xjDIXrlqpWRmom0oyNuyZUuUyJA87EcWlaRa6x+VRZLF26EOUlmcDNLDtnS1IYtPkSwmNZI777oHZPHgOYsVy6EVTt61axfa7b2mIelr//gnkLWEA8iiTdzs+9cwNFrevfzySyCLBfLHP/4ZFcopSpiqI4s+YLtuxSJJWkeymCgx/S6yyGJ+rjz15BNaUXzZZZcflCxa67yl2qnnI3IJv0Z7v8Ug4mfCh5GEl8riZZddIT3Ql9pWbflAsA2FLmwryPskweuI3tHsC03iZyu+lV8ngakJPId1zTy0PfwC/aF/lFPQnvD88+EVi/EEVqDbY7TJYn5+npyF8ZktOAQMWQwOr99mbxA3z1b0JM7Z6q9Fqa1KVsVwSUBYPYviGC96E/vSl0sIzh/o86eFFswPQZGFq8fFKKZZH5SyWLEAIjwO42nP4jfwhTBqUVZAaz9/WJphH3QrcaKgxtH1QoSl/yyOpPZ6irSMXBn/5mx5/YN5qPiDioDEats+pxRksXXUPrm53XQZlbwE5DFM5u9rJ69sHSZL95FwogTGUb3tdnUTSZLLc58Yt0HOapcpgy+/Rdr2GSqubORtfn+vFvEEVkPXpCzW6QVzELJoqSm4v6hEFCH1Up/LQ90ssgiVF511Qvv98VBPc9weZ8hi3ad+/PPPqYef+vnxde9Po+F3Fi+w+pUGzvyPZEDz7mxHBr8KpWkbfrKnyiLMsC+/HEQFljeTXp8ohRST9gAAIABJREFUy5cvB8EIU7sW5gEGEjX7mhqKxhpAkspuLXfcejtyFjuALL4tJ544uFZk8cmnHpfGjRorWSSpqaka2iZdShahLJJEscL5hhtvUrJm94YORJmEyiLOlvJKxWzChJfUVubPf76uRrLINWzNsgWSuPYDhKETJf7ES6V9p85SBML3xBOPSyI6tNSGLNpj53eSQ+YDTp06FfmhC6QULVtJIK+/7gbphA4ugZZIxGXt2tUoUPpI8yzPhGo8AB1naHnDjZjZnV00dUrn3LLG4RfJ/IYN69Hu8DtZjcrsIUOHosL5XJ2fQFUxkNDaOYu5eftkFJRPswWHgCGLweH1m+xdBisVN1Qt5r9ZecA1NEQ+2Cg1pwd5hCX5mrdI65b9ctVIQnwIEUc1lrCLUA3drLcSyoP2hkbeoWvY/srifgvxvm3igfegd8EEeAumwcsP4eZyvssuMchjBGEUhGJdndDhpc81CE+fiP6lLpk6c5089Dia3WcWwuPM7viCxZzdXJxeWNsskBva/CTZnih5BgUtX+zuodXQLhDF4Kmi9aTsRZi7WcguuejMznLRlWOlafOm4k1fJd7v7xPftiODLNp5WWrKzcKmOrwmlCxC9XX2vkrCRz7+m7zGj+aLGrJY99l74cXny8li4Ae8TeLUvFnXLqvYoTxO7Y9X63727/0KIQnHn/54HYou0O6PptyLFmnOIskGlUiSzsp+i/b1SlHVy84qt6FIJRVm1QxDDx4yRPMYK9rT+RNj/OoaiS4rsx999D/SuHFTuf/+B1S9DJYsvvLKBDUVZzg5EbmDxSBG5WFZP5EmcSK55EaymAVl8XkUCVE1o7ckfRsPpixy3V+1eJ4krHlXcxbjB42TjiB0JIuPPvo/JYtXXHFVjcpi4DpvEUZ0rIGFza+zZ6L/81uaj0gcOnVGMwSQdPshwDLYDpXtqGBmS8At8MhkUVCvXr1UyW3atJnmPWpaAucJ818C5ZHVzMR4FZTiNavRqSfcher4ETJUTc0j9+tZHTg2nkOVReCUg8rxUSPPrPuL9jg7gyGLR8GE+0oKxP3Fn8S79vP9VK1DGnp5lJJdP/yVygH5IfpmBpFUn79RT2vhhDdtsXgr+yz6F2dW7LJIpTqyaC/8JIneFR8gj/F5KKRbKhFG7KUcFqQHYRtHi/7aO9rV+SzZCTvJpybOknc/hbqIHtEu5BzZeYX0CjuzyRq5v8PXsrc0Wv65/iyZl90WNjlYXNUX/NAU2KJityTHh8uDt42Us0Z0QeI5ujAgpH4kKYs69371Rcl/HTaLLMIvs8/VEgYzdrMFh4Ahi8HhVdXeJIusVmZ/5HKyyJxCPxFTsmSrjVWcgA+cNhGx/0z16cor/gB/xB4yceKrUBaXWQTLTxK5H0lIoIppk0cSvAgYS9+C3tL0WWQYeujQ4bDTsTqacAu09eHPVNa2wQPw0Uf/LY2bNJG/3v9QuQpWmwIXkr405PFNePlFWb9+vXTr1k2JoOXr6F/LqJii4KQ9ilFoEcPeyiReWVkgi8j7pLJ4w003SSpb9yEMbbdGDCROJE1sJ7hgzkxJm/WeeOF522PUNdK5e090OMnG+P8L4pYkV1x5NXImrZzFyuepag5tHO1cUrYHnDr1e+0N3bUrw9AW1nb4nONmNTTHvhK9vJfB7Ju5j1QaE3Ffcbg2i364sesKPRRJiqm0kkQzL7Nfv36SgvkhOmw9yLm1zx94z1rggnvei9zOHHyNhGG62YJDwJDF4PD6TfZWZfHL60AWv6g7WazuDkgiWYxRCp+/hLYgio+Lo90Z8EuEbQ1Nuaf8pYZq6KqVxYo3LNZ6eELSTsYz92nYyawGQYHCGOABZrVmok0D8vHQEtAF8iJoETh3TZH897nvZDFyF2nQzcb1ymlhxN0hJhNk8VsYaOfIv9eNkp/3tkeuIry+aETOhcM/AP2cYTVyDTPo8fg012nc2H5y4xWDpUVTy6Taw/zLIygMXZ8vRIssRokLymLo6f+qz1MfF+cyZLHu0/zShBe0CIVEI/BDnm/0qoorKl+RRXm6n/9NrhECkJwuULQSk5JUiaK9i1ZbW3V8WsinSqK/P7H9M7+TLIYhZE3rnfZQFt9FhxgW2ZA8VUcWud7kg6wxJ5JFH72haJIQ2YUdB0OJZIxjI8FjWJWdXJh2wy0wH5PrGMPoVN66d+2u5tfceBzvkcSOnobaecVfiBNIVHkdjokV0Tt2bJNN61aDkIVKp269JAlG4iU4z5KlS7SNYCeEpan+BVaNH+weAsk6j+N9M1RM4peEHE5u9vVtBdcOLfNvNMzOyEhXwp2LHs6swvbQhB03TaLHfFaSZxLx1q1a6TmpJtrtBnmOqki5/fqxyGKm5q6ORFW92YJDwJDF4PD6TfZWZfGza0C0PtPcQrW5qbeRWKEdXT3xhOlIRsP3E28QZ6cx5b2hvbsXwmfxOpDGleW+idbCQFNuKIvoXBJ68kPl1dDVDU1FzWK0W0I/ZPfsJ6Rs50L0UIYxeKW70V6e9IOMaiqubudKaY9r5OMFDnnilZ9lX14RFjKqD1ZLPieAGIuWfOe3WCbfpHeTr3Z3xeISIoXIYWSXF4XLn/NiCRP7+45Zv7E+P/gAX1hcKicNSJW7rjtZenVtXt6H1ItQvPsbFrhM9+d3WvYTkCbgTUhT7hsldMhdUGKT621m9IMSPpil6ODiWTAR82OFZOp7s8PQJOdhZz5R36c/5s9nyGLdp3giijqWQFmk4hUYci0ngVW87nUN8r+37f3siujyvymD0OdPfafrqmWHs22yqP3V7d9b36lKRkVFyZ//dD2UqxQ1/yZZZA6hWvnwtJXGZJOlQMXRRqam923gseWFO/71qjp07RzNwGvosf7czurGWKG8gVD7rCdorqOVxxpI/moaf+Ux8ljbBqmy6XlV+CiB9XfvsXMxSYp9fgN0O4xMwsf97JaNJKQ1PUzYfyeB3bt3L8hihpx26ml1f9EeZ2cwZPEomHAWpHhmPibebTOtPLw65KcdcLtc8FyRapTtSO4Bk+eu4mjeV3sEczFisjcLXDww2i7btxWHM77rt7/hOoPwpavLueLoeVm5oW5NkKrH49YZ4lk0UXzFOThdZW81/+pOe50w5K0gHJ3ZfIxM+nyTTEKxS1GxR6Ij0f8VF6LNTVJYoQxI2iYRLq8szm6J1n4x7J6twyC5dmDxdDot/0QujjSULVcc/YNlOIrn7d6pqdx+7XAZMbgDQlbsQW1tPoTOvfNeREh+yX5zoH6H6J7i6jpWHN1QzX2o5thVgUaT4JIcLRDyrftKO+4cYL1TE9i1+Lsupui4w3xRF6rfzRYcAoYsBodXVXt/DPPmBfPnl3c7sd+hNZHFirCmFYZW0VBTZKxNw9P4Xk7A/H/X3Ed/dyuLk/mbBqjiiOIRFMc0Tm6MiuQ/I/8wGbYwX6h/oNUref8wtH0/9ljsdoK1Cd0GYhEYcq8NObND5jyHRlH85NVW7Q52Du7DcVqfJRX+ksGe52Azb1/DJp3VkbqqSKk1NmuVtj+H7DmsfN81vfoqyKILOYs5qjAPh7+j2YJDwJDF4PD6bfamDQ2Ns9m5xXr31OOGk6ESVlDgoF5/bNPHohe/3qZvZJp48/okb/b1bTkORC8kAhVstG4JQvUqQyeXsrwdlkF3lcf5CSPz8Uhc0Xt6e3qJvPXRPHn7s4WSm28RxhCMlSSQlc9hMN/2QE0s8uD3GH8YCmDUjFvH6v/4sMetS6QFpAeejsWo3DuhczO57vIhcvrwDhKrxTQVQJdhnGUF6HaDlID95kCVDVwjEpYz5R6J9TQ9+gGGe0DluhQjeVOJej2dO/A0ignvIcEy9zZbUAgYshgUXFXu/MuMGVoUsQ+myXyRs8MKN4vQHRgN4N8CSZHV1pT72fZfFQqi7mvvr/Fna9/y39kKo1+lpFrFMG1nhLAvhXE0Q52z0I2kSZOm0grhz8rVtnW/e3OGhkQgMAydkZEh+bDbGTRoUENe8pg8tyGLx+S0Hps3RauM3en75EuYdU/+fIls2roXeUXMZYGtBm7ZDcsbR4hPmkai0hsKYlYpujWQc+JvVBTZL5ohahVTQSyRTQSSiA8G/GLYgBQZd14fGdI/BRWPyIvcjxEem3iau6ofBAxZrDuO69atR3u4mbIdla4M85YbZgfY4+iHPqMCtoJWyTrHJo8VaiNjyxbh5FZhreMni/7Qs6VsUV2zFDbun4QOLH379pUzUESiVbsYFw2nBw8eoiFqRiKsnssN8fRWdzxrewb7Od1K0Tkytpo0h9qO1a6J4vwyfM2HgK2ouo6KilbfR7MFh4Ahi8HhZfb+DRGww0XZ+wplzuJt8um3K2Q2vuflo/qZOiESoJtHFckFLZagV7RL3t3RV7Ld0RIa4pEoF5LCw3Il1lUkRT50SiiIkHy3U9o0j5Uxp3WXUSO6SseURhLFfEhd/4/uD4HfcJqOu0sbslj3KWdxw+w5s2UdqoALYP+ioV4tUKvifVg5hwSXtxXIwJFU5CbS+cGflqL5ilahhfV35YmazciKW/6eljktW7ZCjuIw6dSxkx7LwhW2I6S62LVzZ63YZQFJMNGUuqNkzhAMAvZDgBbHwKtz29at2su6V+/e0hRFMmYLDgFDFoPDy+x9JCCARb641CNbd2TLwuW75Jd5G2Tb2jXSPXyD9I9ZJ72iN6C3c5hMyewjW4oaS4KrQLrF7JI2kWi5B7ugbZIqc90DpWnnvihmSZGeKGRp0iimvJjlSLhFM4ajBwFDFus+VyRpxHEp7FMyUIDAqly7ytUfHdaL2EVqlR/mAm1Z7NFYSqM/HK1p1v7qZ3/I2jqh/wvRaxceNtk/OAm2MX3QB7oHWtQxBM3jOD72QF6ydLF0aNdBUlJS9PesjA7sFlJ3JMwZ6oqAlXVk5WSyop1zvG37dtkKspiKeePckUCaLTgEDFkMDi+z9xGEAMNGzDXcuSdXdm1PE0fWGinevUa8OTslvDhdlYKyEFg/QAFwwZKjLLaFeOJTJbJZZxRat5MWLRtLclI0vN2s1mFmMwgcCgKGLB4KagceQ/+8PejfvHz5CklL211uZr2f9Yuf8FX5fi3PQ2R1M3OJA3KOA/MSyy9tk0eLNVLFTIZ9TNeuiDJ06ChRIIqB12EYcwd6P69ZvQadQqKlVes22kowNMDup36QMGepMwKYb5L4TFQ/s7Uge093QA/qNm3aaFqB2YJHwJDF4DEzRxxhCLBikl0DvOgrWlpSDH+1UnGiqwl6J6hHGfMUfVAUfY5wKXOFw/U/At5iTqgIdjXgEXZDZjhHFQKGLNbPdNkKHk2aScqys7Nkz549asJsmS1bpM76qv7hrmr1seqkPOWU+C8BJs/JIH5tQACbIEQZBvNuzUisRDhJQLJg6pyGcdGGhfmLTvSpdgb6xdYPHOYsdUBAc0+9ZTBWj0RaQZQ0b47oER4EjKJ46KAasnjo2Jkjj2oE7A8Poyge1dN4BAzekMX6nQS77zFDvOzKoT59Dfo2ZXcPp5o+291HeEfV+SjybySJJLFUGzm2Q+0WVb/ImbPZCNitH618xf3n1aB0aAgYsnhouJmjDAIGAYOAImDIonkhGAQMAsc6AoYsHuszbO7PIGAQaFAEDFlsUHjNyQ0CBoEjAAFDFo+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/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++fVrk4nK5dJE1m0HAIGAQONoQYP411zOSxPj4eI2W2JtZ54622TTjNQgYBKpC4GDrXEMgVk4WefLi4mLJzc3V3MWkpCSJjIxsiGuacxoEDAIGgQZBgAnfOTk5+sAbFxcnERERB1zHrHMNAr05qUHAIHCYEKjNOlffQ9mPLPKpmzk9RUVF+j01NbW+r2fOZxAwCBgEGgwBeo7FxMTogy5zFQNVxUB10axzDTYF5sQGAYNAAyNQm3WuvoewH1nkyWmfw4WUT9/8zvxFozDWN+zmfAYBg0B9IsAnbSZ70/aLaiKJItXF6jazztUn+uZcBgGDwOFAINh1rj7HdABZrEwYuajSTsfkMNYn7OZcBgGDQH0hwNwdps44nc5aEUX7uoGE0axz9TUb5jwGAYNAQyBwqOtcfY2lSrJoE0aGo8lk/QXTWinNpHGSR34/2JN7fQ3QnMcgYBAwCAQSPFY0sxCP35k6Y4eaqSoyChLMukSSaNY58/oyCBgEjiQEuC7V5zpXH/dWLVnkybkQc8BcTPlFssiFmTfCL6/XWx9jMOcwCBgEDAK1QoDqIckgv7g+8UGWBJFffICtKkexphObda4mhMzfDQIGgcOJQEOsc3Ud/0HJon1yLqY20yV55M/8Hb/MZhAwCBgEDhcCJIP8IlkkObQjHIdCEiuP2axzh2sWzXUMAgaBgyHQkOvcoSJfK7Jon9wOR/PfgT8f6sXNcQYBg4BBIFgEGOGwt8Cfgz1Pdfubda6+kDTnMQgYBA4VgYZe54IdV1BkMdiTm/0NAgYBg4BBwCBgEDAIGASObgQMWTy658+M3iBgEDAIGAQMAgYBg0CDImDIYoPCa05uEDAIGAQMAgYBg4BB4OhGwJDFo3v+zOgNAgYBg4BBwCBgEDAINCgCQZFFk/jdoHNhTm4QMAjUAoGGTvw261wtJsHsYhAwCDQoAg29zgU7+FqRxUBLCXZK4JexzgkWarO/QcAgUFcEbEuJ0NBQ4VdDWeeYda6uM2WONwgYBA4VgYZc5w51TMaU+1CRM8cZBAwChx2BhjCrNabch30azQUNAgaBgyDQEOtcXQGvsd0fO7fY5tuURe1Wf6bdX12hN8cbBAwCwSIQ2ByALf/skDGfxO1OLofS7s+sc8HOhNnfIGAQaCgE6nudq49xVkkWOdCCggIpLi7Wbi0kiMnJyfVxPXMOg4BBwCBQrwhkZmZqr2iSxIiICImOjq5Vf2izztXrNJiTGQQMAg2IwKGuc/U1pAPIIhfQ/Px8XXz5tN20aVN9YjebQcAgYBA4UhHgWpWWliZRUVG1IoxmnTtSZ9KMyyBgEKgOgWDXufpEcj+yyHAzFUUOiN9TU1Pr81rmXAYBg4BBoEER2Lx5syqLfMDl96p6Rpt1rkGnwJzcIGAQaGAEarPO1fcQ9iOLDDvv27dPQ89JSUlGUaxvtM35DAIGgQZFgA+6WVlZWikdFxenKmPlzaxzDToF5uQGAYNAAyNQm3WuvodQThb5tE2iaOf+mBzF+obanM8gYBA4HAgwt8fOtY6Pj99PXTTr3OGYAXMNg4BBoKERONg61xDXLieLpaWlwoszbNOsWbOGuJY5p0HAIGAQOCwIMH+RxJAPvXRusDezzh0W+M1FDAIGgcOAQHXrXENcWski7SeYo5iXl6dkkUUtZjMIGAQMAkcrAnv27FGyGBsbq7mLtP0y69zROptm3AYBg0BVCFS1zjUUUuVkMTs7Wzuz0CYnISGhoa5nzmsQMAgYBBocAa5nVBGZu5iYmFhOFs061+DQmwsYBAwChwmBqta5hrp0OVnMyMhQssiFlfYTZjMIGAQMAkcrAoWFhcKFlGSxcePG5WTRrHNH64yacRsEDAKVEahqnWsolJQsMlyTnp6uxS0tW7aslaFtQw3InNcgYBAwCNQVARa47Ny5UyMlTZo00fQas87VFVVzvEHAIHAkIVDVOtdQ4ysni0yUpKVEu3btGupa5rwGAYOAQeCwIbBp0ya1zmHBnk0WzTp32OA3FzIIGAQOAwKV17mGuqQhiw2FrDmvQcAg8JsiYMjibwq/ubhBwCBwGBAwZPEwgGwuYRAwCBy7CBiyeOzOrbkzg4BBwELAkEXzSjAIGAQMAnVAwJDFOoBnDjUIGASOCgQMWTwqpskM0iBgEDhSETBk8UidmWN3XPTy9Hq96CDkFafTgS9nlf3Jj10EzJ0dbgQMWTzciJvrGQQMAscUAoYsHlPTeVTcTE5Ojixdukwr8ZOTG0nPnj21yQVN4c1mEGgIBAxZbAhUzTkNAgaB4wYBQxaPm6k+Im6UiuLbb78tf/vb32T79u1KEh9++GG59tprjR3dETFDx+YgDFk8NufV3JVBwCBwmBAwZLFuQDOkSh83j9sjZfgvRBwCiUzbJh64hWjYNTTUqSpaXZU0+xqlJaUI6/pwXdHvvIYjxCm+gDFQtLPDvwz74h/icIaox2ZdxxEMgvv27ZO///3v8uSTT5Yfdtttt8kjjzwicXFxwZzK7GsQqDUChizWGiqzo0HAIGAQOBABQxbr9qogAdu0aYusXrVJ8vL3SZkvDETMpcSR7C0kBOTRzxt9+H18fLT06dtOmjdP0ly9umw0UCdRXbF8pWzbtgeXcUh6WpZERUdKZHgcWjkiNxAc0uEgMfSIF/sWFuVBzWsEruiVJk0TZcCAvtrB53BtBQUF8swzz8q///1vKSjI157k9913n9xzzz0SFgbszGYQaAAEDFlsAFDNKQ0CBoHjBwFDFus+1wvmL5NpPy6QbVt2SfqeHEnbnS25ufkgck5xOVxQ+FziLbNIoyMkVK790wi57PJTQdYa1UnVI1Fl+9mFCxfKnF+XyL59xQjtZuH6WbJjRwZkRpe4PQ4JcUBtdHlwvQRJTWkkbdo2lZiYCGmb0lbGnH06yKJLSSeJXExMNMLBDUceSXDXrl0rzz//vEybNk1GjBght99+u3Ts2LHuE/Ebn4Hzwa+ioiKd18jISB3R4VRuf2MIjtjLG7J4xE6NGVhtEEAPSSlzl4obi4sHbSSdeLJ2RkRCmEAYCa3XynxlUljsluJSr4QjdBUZGSahVCMYwvJfwCxEtUHa7FMdAoYs1v21UVqK9yg6ezH8W1Is8vP0ZTLlixmyavUGyc0pAUl0gixScXQqmYiLc8tNt5wlYy84HT/H1IlM2ISRlcXMB2Q72jWrd8hTT7wja6B2OiRGSrxF0rlzitx40/nSp197iYoKh4oXqtelmsdzbNiwUb7//ju56OLfS5PGTesOykHOQMKYn58veXl5IKcxEhsbe0xUQ9tE8bvvvpNGjRrJ4MGDTaV3g76San9yQxZrj5XZ8whCoMzrEXdegRTv3CGF69dJ2qpVkgfC2KR3L4nv0l08iZESEumUzMwSWbw6XbJzS6VrSmPp1rmJJGJxdSEfSS0nQChJKg1hPIIm9ygbiiGLDTNh6ek58tFH0+TTj36QnTtyEAaOhMoYBSXQC6WxUJIbR8pfH7hKTjm1H9otMm+w/sbhRv7krBlL5f77npHsLLckJsbJLbdfLBdfPAIqI0Pj+1+roKBQPvrwY3nnnXflzbcmautHswWPAEnw5s2btXjnggsukHPOOUfJolmfg8eyvo8wZLG+ETXnazAErAwmETdCPQXrN8jeWXMka8YMKZy/SDKL8yXqgnOl04UXSXjjJlIS4ZA1mTkyZfYmScsuk7N6d5MzereS2ASfhDgjoDiCKIpHXE4XEtTD8N3KfTKLUoNN3zF7YkMWG25q8/JK5OOPvpd3Jn8j6bvykDMYgXBwqPigApaW5UmfXq3k5tvGyYD+3SQ0zFVv718fIhK7d+2V++55UubPXysdOrSV/z56q3Tv0eaAa5DgbNy4CcTyr7CySZMvpnwijZOTGw6UY/TMVBWp6r7//vvy4IMPyiuvvCJnnHGGeZg/QubbkMUjZCLMMGpGgItyUUaG7J7+s+z64GPxzp0vMQUIP0eGi29gT4m8epx4U9tLSLFLtu8tkzenLZYflqyRXp1bycO/Hy4ndWwmbqiI7qgoKQt3idPjEx8UBAeUAlY0hrrwO/y9XiWKmm/L7HGUI2DIYsNO4L6cPJk06Ut5563vJT/PA6UpAu9RhH6RI+gry5FhJ50gt9x2mXTtloJcwboVvNh3Ulbmk6ysXHnsf5Pki8+nS5cuXWTCKw9AzYzdjyyS4OTm5slbb74td919p/TvN1A+//ITaZSU1LCgHINn5/q+fv16ufXWWzWHdPLkyZqPaZTFI2OyDVk8MubBjKIGBHylpZKDp/dN738k2z78QELT0qRFfCxUBoesjYiXHf0Hi7f3CVIMEhgZmiQLN5XIV/NXSWJCmNw+to9c3idVBGpiLsPPkWUShgrCuKh4CYOyWIIE99JSj0QgB4nhLIcJe5jXYxAIGLIYBFiHuOvMGSvkHw9PlF07C3CGMEGmMlRGt4SFskAlW84+9xS5+daLpFXr5HpRFy0SWCAvjP9I3n7ja+nYua28NfkfyA/c3yanFOvS9Om/yD133yvLVyyVk04aIe9/MBk5i40P8U6Pv8Nsd6K0tN3yxBNPyFNPPSUJCQny5ptvyMiRZxqyeIQR30YfAAAgAElEQVS8JAxZPEImwgyjagQYevaBzGUtWy4rJ0yQjM+/lhh4WcQkREt8TKhkQ11439VGvmw5SPJDo0D0HBKPsHJ2gVtyCkqkfUpT+dPInjK6c2NJiA4TN3zR3IU56sQRFhWHxPAYfABEadsshkBYxcgKvFAoFCYkbV6VtUHAkMXaoFS3febPXSeP/N+rCPdmI2UkBmkkHj0hSV2IA5WzZaXypxvPlnFXjJSkpLh6ee8W5BfJhBc+kokTp0iPHl1k4psPSmQEQt2IRHArLi6SOXPmyOOPPyFfffUVIhQuOeWUU+WDD95FcUbtlEUW9fArNjZOc6jte6KXYlFRMe4lUaMe1W0kq4WFhVpkw3UrmDWLxTw8lkUy/DkKERf6NB6KDRBVQXaV4fn4swtRmvj4eLX1qc22Z88eefW11+Q/sAPiOZIRxqfx+Omnn35A4Y7O+UESVHl93hMx5MYxkHzW1WapNvdxLO9jyOKxPLvHwL35UMiStXKVrHh2vOz8/FOJxqIYHxshsc4ocaIyMsNZJF+1HiK/tB2Kf3skp8Qju7KKdaGN0NBymZLHvu1ayWkDO8ug7k2kZYRbfPBKyytB/iL80VhNmRifoH5uPM4JQsmFkwteMIvvMQC3uYVDQMCQxUMALchD5s9dL39/+GVZvy4TZCYWJBHvXUQJ6KXj8+KrrETiE0rl1jsultFjhulDYF3fuwVIcXn5xc9kwoQvZFD/fvLia7dKRCT8H0FW9u7NlO9Q+fz8+BeUMHJzOJzSrVtXeeCBB1AQk2gRWawpzZs3l06dOiJqgfA5Nlrs7N27V9asWSOrUJjH319wwYU6Zv5++fJlMmPGTMlAyk3//gNAQE+Rtm3b7IcYLXo2bNggS5YskV27dsugQQNl2LBhtSJ6JGMrV67UkO+e9D2yY/sOraxOQui8W7dukpraTrp376YEqyYMedzSpUu1kwwLUzh+np/H0conNTVV2rdvr9+5pgaej/iQ7K5btw4E+wN57rnnoebm6LpLTO65527p06ev/psP8/S+7NWzV/m4Ko+NY6GlEL/YBpH3R1sk4t+9e3fMQScdE+/LbMEjYMhi8JiZIw4TAlxM8jZvklVYkLdM/kBiQsrwZB8GCxyBGhgruUV4Mk5OEMf5l0lBzwEShfDy7DVp8sp3GySvsFRO7NlBEqPCYPa7Ubbthf9ZYpKMGNBRrhjeRk5sES7u4hLJKUTOoyNMYpMaSXJCvBbQFBcW4Ekd4ewofOAwJH2Y7tdc5uhEwJDFhp+3eXPWyj8fmQgCkIYP/6bwPvRI5t4c5BgjmoCwtNsLex0pltYp0chfvEBOO3UglDYqcof+7s2HsvjqS1NAFj+Tgf37yEsTb5WwCKfk7suVr7/5Sh5/7AklSdnZ2aqmUbniV6tWLZXssEjG6QyV0aNHyZ133qm/27JliyxbtkwWLVokH3/8sWzdulXOO+88XGOCqntvvvmmvPrqq0oEudEW55ZbblHTbR6fhvQbkiCe48svvwSpnKHKI//OLi4HU/J4/m3btsHeBwVD77yDnMwsadGihZInKnGLFy9WsteuXTu56qqrtBqZP1enNPJcn332ubz44guqjvbp00fPl5ubC5P1TSgMmq/kkHmHl156qVY2U220SR7Hw8KgJ598Qr755htVJjkOulNwI+GmfU5YWDjOX4IUgxby2KOP6XUCu/cQe87D559/Lj/88IPeI6vRef7MzEwljxxfjxN6yFVXXiXnn3++kteaiHDDv6qPrisYsnh0zddxMlqr7rk4K1vWvfmWrHv2OQnHwp0QiVZWLp+ERyDnEIphhhuZS70GSbvLLpWQDu1lV3GpvPbNYvlg2hbpnJoo94wbLn1aJciKTbtkyrIs+XnBZsnYly8DujSVP4zqKSO7thCXN1/2gFh6XDGSlJggyXHIWXQXK5EMjU2Q0PAImAAf+gfOcTJhx/VtGrLY8NPPMPQ/HnpTNm7dIuMuHyVRMSEy5asZMPHOl3BXEt6jLuWFzF/s3rux3H33OHR5QYU0VKlD2rAEFSCN5aUJU2QSlMX+/U6QFyfeAmLmUsVv+vTpwtApQ52TJk1SVY3OCk1BUi6Gz2IHrEceFNCR+HTt2lV69eolc+fO1XD1J598oqSPG/9+7rnnavs+nvPFF1/U85K02dvIkSPl6aefVnJDgsivWbNmKRmySdW9994rN998s6p3VW0kVAsWLFBSSiNvqpAkTZ07d1aPRqqBPC+vz3thWPvKK69Ukks1LjCEy4d4kjPmFrJimcf/9a8PyJlnjlSySGK2adNmefbZZ5QQ02Cb5IztCc8888zy9ohUWKms/vLLL1pkOHfuPC1q4VgZUud9U1W1r03izOpoEkGb6NnneOkl3tdUOfvss+Wss87CPOCBAt6dVBinTJmi4+C88RwkrnfccSeKljof0kvjeD3IkMUGnHmGUEsRLhCENh14ytx/8/8b31B3gZwbtJMK2KWM/n944zuRb0F1q6rNDVWsFE9xsKlFwrfVSzUCuTI0pq5yozs+/lAG19tSeBT68GblmXEk8nBgMItwrFP9yirIEc/pw5u/cE+6OJgX06SxpbYF7oM3t5em2PkFEuLz4l5wDfZYxQ2F4Acnviz6x3/jfFhUJSYST+m4N60+rjxa7IOx7fj5F5n7f3+XMiwoiTEJEu5zYgwOiYpFeNhbKHvDoyTm3Isl5azfSQlyfmbtwuL+6RxZumynnHdyO7n7ot7SJAodAKAcppdGyKxVO+T9qUtlztpMadW2hdxwbi/5ff9mElaCjhHo3BCCQplmCeGSEBchXvSKLRa0/AL+YSiiqYou5haVSn5hiSoI3Mpo9O3P1ub+PoSgNDcSeEWHw9oXRr7V0U7iXAz/uPxCzE1pMc7FDhAheg4HZtdCb/8PvlCnD7hE6PistmgHzjoX3qz8YsnGlxcfXmGYEyoujZHzadsFVT6qFCGf7ALcP8k4u2bw7JhUh3BuK72OcVGf3+Ccf+JQ4qHmRkMBPl42QxYbfqY1DP3Q67J91zZ55B83yNDh3eTDD36QSa99Lfm5WCedNOzGGyAEa643XU47vYfceddVUMZaHZqCFEAWX3/5S+nXt4e8NIlk0erMYveUJhm56aablGg58F4dOHCITH7vLWnbpm35PiSEJH8//vijEjEqeCQwDJsyxNq/f38lbzwXSRWVwi+++EJWr16tedQXX3yx/Otf/wKJTIdaN08VwU8//VTDvxwHw8f333+/jsPueBI4I9yHSuY///lPJYoXXXSR3HvvPSCBnfabOI6H6iRVRxK+6OgYWNg8IH/84x9V4bPXfBLLxx9/XL8YDr/iiivk0UcflSZNmux3vrVr14G8jSlXSceMGaPksjGKf7RhQsBaQtJHVZBqJkPHJKDcl6prIFHlGOycRR7DEDbv66efflJie/XVV+tYA7cdO3Zo4QyJMPFkXua1114rDz30kKqXZqsdAoYs1g6nQ9qrOGevpM/8VYrmL5FQPKWWhVhPms4w+PwhL85adUCqnKUS7ikRRxFr/JDTAsJVDCKUcOKJknTKcHFVkWPBziV75y2QPT9Nl3A8QZFUlOBJs+2V4yS2XUqVC6R2O8EbtBB9UNN+miWFudkSS5KKazqSmkjsqUMkDk9bDv/TOKmlt6hEMr/5VtK/nSaxI06S1ueMFkck1DZ/qIC3wM4pe5YslMIZ8ySUhJFkEQTH4yoCMXVLeDF80XARJ5usop9qEYhd6LC+0mbQyeLEk14gg7KpSCEWziXPPStrJ74ujZBzGBsaIeFukEWQrvAY0BYQ8KJmraTV7bdJ29+dISW4jz2FZTJ/zXZZhK/eLWKlf2qUlCKHMRZ5ibHo3OIFaZy7o1gm/LRVfpi3QZo1byR//X1POa9bPMLWhZKDsHYcyFfzxvHqvbi3UPAd+ZGRoVWqiz8s2iAzVuxEhxhYeOAm3C7g4ilFQQ6JFvrIhkUhbB4hjUCe2sSUSbf2TaVbmyYSj0KbyrzOi7lZsyML41oj2zL2gpBHg1TjdQK82KHGh4T+EnSSYAcLvkic+FfLJIdcPKKntGvK0A7NxSteplyH9+aXyHyE7X5ZuUM2pO2TUBQBRHvwIYCFePgJbaR/tzbStjHU2kosc1t6lrz/ywpZmwbj8zKQbQw2FFWnMY5SCQVhBOUHbbXacuWhDVspX0Hsn4sxxoWWyLmDOspwpAAcL5shiw0/0wvnb5T/e2CSbEFaysP/ukHGnDMIRKUQJGCyfPvlMvRrDkFnJivs7PXlotCtSC65bIRcc+250rzFoVVIFxQUI2dxCkLRX6D/c0+Z8DrC0AFejnz979q1S+666y557733EBJ3ykknnyoffvg+CEsFCbFb2PE7CQ5J4x133KE5iySLVLuo8JHokHhxn9mz50CFnKJkjMojFTnbQobh2n//+z/oD/207lsTWWSomybX7777LnIbB8ljjz0GUjuwykmjwkkVk6F1bgwh/+9//5O+ffuWkzaGwS+55BLNl+TnAI+58cYbNcRsb/rwC8J52WWXybfffqu5iY0aJSO/c7akpKQcULTC+/j111/1PqlE8p7ee/89OXXEqVX6LPL8VAr/+9//ymsojCFujzzyyAFE0Sb2VHU5RhJ1bsyj5H2NHTv2mOh80/DvQNHUAqZCUNkN/Pyv72tDkEBKMj4QKb/zRcRciGN9Y3eRne9/KHunfC/OnAKQRa+ElbkFbrJq1+INw+LBdlG0bSFhI4mMCJU8fPaysrfd6NHS9qpx4kKOTmVy4UbezLbxL0vae++KC4QsDMnee0FUejz6X2l8JirIoiIONI9FUngZVaOPpuDYV6Rgz06JgvzvwRvel9Ja2tx6nTQ77TSQ2XAlAmUgn3k/z5IVDzws4UUF0uoxnPuUYSCTUCH9FYGcwxIsaGvff1cKXnlTIrIKpAQ9VCm2RYJGhEbgSdCRgN+VSaibypvIvrh4iR17hnQfd6WEVjKvVeUT103/8WdZ+NDDUrp5A0JOUM88ZRIdghAxySIK7Nz5IGSpHaXNA/dKy5NOUgLF/wNHA9nmj+jTmpcrOVmZ4ikukFAMiATQFx0rq/e45RWEq7+es0P6d4iXv17cV3q3byX7sEB6QdSTkxIkKTlJ8jFeL04YF215MFbOcfnfezPk1anrJAth7FKqgAhlx4NUtUkKF3BTyS4uk60Z8HGEIJjgKMDvY+WcoV3k4mHtpBl+phJhbx7c80/Lt8vDb82SZTvyxAWC68ZrILQUZuOhIapMeqhUeoE95ibMky9dWkXL/eiPO6BjcyuHxz8nfJ/t2psvk2dulI9mbQC/dEr7ZvHSPA6vN4Tzt+4tlVwool1Tk+WWs/tI59aN9hvLys075d9v/yALtkC5lnjx4PgiPMyUslpch+wAnlQZveIhiY+CSgn8I7y5khiaL7eMHSqXnTFA56MuOWNHy/pgyGLDz9SihZvkkQcm4gNrizz8zz/LqDEDteXe2vXb5LH/viNzYb7vdTNlBA+mPjfeP9DhXXly+R/OkKv+cPYhVUhbZPFLee3lKRqGtpVFex1gkQ3Dsffcc68aSTsRMTlp+Ah5F8pi06ZVt/uzVT7mGE6dOlXftyRZVO9YGGMXX7CggwoefSP5AV05R2/8+OfVuDoPaxyPobL4l7/85YAwNFW6l156SZVJhswffvhhVSBJUKvaJk6cqPvwvrgNHTpUSRXJJYktNxb0jBs3TskDSQMVOiqSgYUjdts+HkvyafXMjpF58+YpUatcmVwVWSS5VbKI9Ydh6sCN9/Xzzz/rOIgfCePw4cOrfSHu3r0bBPvfMn78eN2HmDLMTnWUKqbZakbAkMWaMTrkPbw5uVKwarUU4cnOgScrhpbLMvdI9nc/SdHyNVIUHSIl+F14vlOi2qRIzBkDxdmhNT6AI8WD8F+z1DYS36O7hOBNVpksFqKDybr7/iG5c2eAyODDGzvsQ55dxz9cK81vvk6czcH+KylGNgHc997nsuup8VK8eyuIIWwGfC7xdWgn7e69U1rgSdIBooKEGClesUbWP/iI7F6/VjrfeZO0uuJKcUJp08UyYECleMLf9N4HkvncCxILklLsLJEiqHjxzdpK67OGixshmWIHEsARJgqFxFgciiKVTqnSFLk8DLPvt7FCDqRtC4jn+kefRH4iLqVpOA6J9DjhqwZrmzgE3kEWi1K6SKsH75amQwZjMbHCQ+Ubw/sgKwUI1e/NzpKcvQiT+4olPNIDpTJClm/Pl8c+XipzV2yVc07vK7ddOFjahJXIvtwssNwEaYTerlEgaEWF+VhYonRxqfw09fD7i+SFb1dLBlMNmEMActi/Y2O5YfQJMrBDsuzM2CdPfbZcpi3fAdURC21JmTSNKpWHLuoDMtUfVj5WyJ+UisoiyeK978yTpVv3qaqIMk8U9RTL2MFdpG+nVhIBZU9hp2yIFIek2FAZ0qWFtGjkNwr2h2gyc4vk7akr5ekvlkjL5Ai5/8rTZXinZCikeCjwhshWVIu/OxMViFMXyfDOzeWvl50srZLtXKcyycSDza+rtsnunCLxAvx8vD4W40P5+wXrJasYbDECHzSlJZLgLJQRJ7SSQT27gszC2NxXiIceN8baUrqlNudA8XXs53sasnjIS2StD2QY+hGEobdu2Sn/949rZDSURfZ55zZr1hL0cf5AVi1HqowjFksXIxgedHRxo0itVK6/8Ty56JIzEVYNruCFZHECVMVJL3+tYWjmLEbgYb6CLDJ3bxvCn3ehLeFHats1bMhJUMQmawVuVRsf5JinR0LGPDpuVPtIqk7iQ28ttxdeeAF5gn9VAkiyZJPFygUuVC+pYrKAhJXOzBv83e9+V21onsUhzGukGsj1jmSMOX4MMdv3vXbdWrnj9js015DXIxmk+hkYArdV1Ndffx35o3frOEkWqfBRRa2KLM6cOVPzDW1l8f0P3pcRJ+PzCLhWflBnKP4///mPkj32jyaxbN0an51QKO3NDlfbaQDPPPOMHmNvzH9kaJrk1Ww1I2DIYs0YHfIeSs7wBAQmYIX68L+cHTtlx9PPi+fLafAKQ7AWJEqgLEYP7itN77xOYlDp5cJ/DCsiqUxz+jSvr9K2d9p02Xzfw+JO2yK+SChgfPIqcktCl97S4ZknJLJzxwPeYDoeLFb73v1Mdj3zvGTu244cxVJxZoeIo1MPaX33LdLk1FNAFl1ShPDK+n8+Jrs//0xaXv9H6XwzQjDx8C87cChSiifgdVj4tk14TeLT9kp8aZEUlWEhHzJQetx/l4R1hiG2nzfoffEfqk4eeG98Wt+3YpWse+S/kvPVNyBtceJoAdLGjL1MVBuGhUgEwroO5NQVte0ize67S5oNBVnEmA8kJgyVQoXEU3paRrHsytiBUHiONEauZGhktExZnimPfbBI9pWKPHBxP7m0f1MpLc6SLG8kqqObSYsEJ3JO85B0GIMn9mjt7hLIvx/5dI088+0K9J3Ow9R6pCy3REb1bSKPXDkESiWKZ7D/l/M3yHVPfyNpHpBiWn3k75URnWLl3386U/p1bKFEn2FdKprTl22XB9+eIQtBZD3ogxsCJa9DTL48MG6knDu8s0ToomlxRaYIcAENxbzzqdtaTKFY47U0E2Hneyb+KhsRer79nI7y4BVnKGWzv/hS2p1XJE99PFcmT0POzzVnyKXDWqPKnBjiNYnXpRuvWQ/IPf/LRZj9izlr5PkPZ8jKPSXijYWHHMbWOtojfzm7r1wO4psYhXnVgfkQDnSUqxCH/OY5ig40ZLHhJ4sFLg8/+IZs27pT/vb3a2TMuRVkkYUe33w9S55/9hOQyUK8HyLxGkaqBlJ9PHi/N28eIQ/+39Uy/KR+qtTVtgqWYe4JsM557aVvNQz90qRbtcDFPp7Ej+SKZIw5hCRAw4aeBFPudw+qLJLAMWRKNZJEhqFQKl7B9JMOJItU9KhUVlXgYrfOY3X1qFGjlCyx2OZgG4kdSR3JHy1neP7AB+VSpD2xmIQ5hiTF11xzzQHhX+YGMpTNcbIQhvmQJJa//jpbbXmqIoskn6MRTWPkkWHoye9ORlU7Il267lV88PBzjFXUV111JcL1DGunQiW8QjFnuNveOD9cJ6mIFkE0YJibX3ZhUN9+feUJeGTWhEfDv7qPjisYsniY5ykL1XybnpsgpV/8II7CPHGGesWLsHTokAHS9r7bJKnvALwxDm7X4oMZ7JaXXpO9z76IQg+3lEDV4Yd8KJQtB1TJNpOek6TBQ3BuELKA+/P5w9A5CEPveOJZKG670c3EIdFZCBvDg6rV/bdL4xHDpQxv1p0vjZdlr74uLU8ZId0fekAiWjJRvKpiFJAxWM2sfv8D2fraGxK3J0fifCByiAV7ThkkA/FUGQ51tDYb+STz/TKmTpNV9z0ipRs2SRLsbOJbQDWEh1ox8pJKClGkgXB0XA4U0aZtJf6Bm6XtmaPAw6wij6o2Li7u/2fvOuCjKr7uTe8dEgg19N6rKKBgw8ZfQbD39ikiCghSrSggIFZEQEFpNkRFsIOCShGl94SSRnrvyXfObF7YLJtkQ3Yj6MzPNST73sy8+/bNnjn33nOhxRYDV0RifCxYWBcIentLcoG7vP7tYfn4hx1yeccGMuHW/lLfr1hSMrIR1xco4fUCkWiDeFAkHXpCRoeLjrk75IXP9sj8DXslAZUe4ISWEuiyXdUxSKbd3l+6tWygEk9OJmfLVZOWy75EXB2TiIpypblfkUweeZHcPLCDeCFgvgSgjMzij3tiZdLSX2VnVJIUgX11RqJLy4AimTC8r4wY3FU8AeYq+6Ij0E4BCFz67Q6ZuPIvcQcgvm9ghDwzsr/U8TFPjkHcan6xrPjloExe9KMMuaidTB/ZQxrVQfyilZaGTchKMJFzP/5DjiYAyHoijhHJOOE+LjIKbuwHr+4swT4WzK4tN/xfcowGi46/kdsRY/w8mMVjkSfghr5fhlx3Bixy9DwoIaxa9Y28NX8tvAOQrHGCcDeeB0gb4N186dItXCZMulfatW1aKn5dNeNNsPju22tl0YJvkITS0WrMogEWmeFsAosDZPXHK85K9jAsxLWIGocEi4qNBFhkVjJBFRM/bG3mYJEJGwSLLJNnng1NsGSwaYzvIyilK5alC+3RmLRDVtNwT7NPupsZx8nMbibobNiwQUnXGKLfv//+hwKLll4aMoI8h0kwBJoEixTlJvtnWe6PLvrt27fJ8OHDlcYkpYoYW8lkFfbDvg1AyO88hvuwD4JVygAZjGN4g3AZcvUQxUjqVrUFNFis2kZ2PSItMkpOzH9PsteuR3BdKuLZ4HbNQ0waYkIaj3tUAnr2VNpclbUsuLX/njJNPCOPi09gHUmIjhHX5FTxLIbcDACo34sTpdnIW8STTKAZgDLc0ElfrJfImbOlMCYRBJ8LHjC4aDu2ltazZkpI8wg5/tWXEv/MVHGjkOnzz4lf2zYml3YFEjIEiwdXfyyJCxaLb3wCYuvcEZYJEdXunaTzpPHi1qkTFm1zXsv61REs5mNXe3z5KomaM1vcixC7h2QQvxyU4fOB+zoIIDQbCTPFXhKWgQQUTyTKjLpf2iDexxaHZy4ynE9FHUdsYhIEuz3FCyK4Px9F/deVm/Flky3jbr9SBgE0FqYnImtYpG54A8Rcuksh2EU3L2+4xL1KwaLpi+blz3bKvPX7JB4ATSjdkZkhl7UPlhfuuFh6wG1M1jAxLUcGjf9AdieBQUSwpXNBpjQLdJPpt/aTmy5qjhKDFPklWCyR7/cnyoSlm2X3sVjEP2LDUID4R38nmTa8C4BlJ+hIIjHGGrVbak4VE5ySCcZws8z75pA4I7O9SZCH3De4i/yvF2JSQwNUSUO23HzESP59TJat3yodwELfOaitNAxhHNPZX6LJWYXy0aZDMufzPyQqCXp2iP2UvBxpgHvy2PW9ABY7abBoFvj9X4vNtusCWUFnBlg8eixSnn3xQYDFvmVuaOOUTDx/b7/1uaxe8T0eRcS5YVOphArURzpfBl3VHskotyNTGYoOlTxHRn8U5V4IsPjegnVWwSI36IztGzt2nBKVJiDpBzc0wWJlMYt0QzMphOdw88eMX4K/6jCLdJ8yxpHsHQEbwSL1GM3BIhlCglK6lRn/aG+waH6rEhISkfV8WCXvnD59WmkmMqs7Et93v/yySQFAxgZu2bIZ7vD2VsEiYxAJFsuYRcjoGBVczDfJ7ItakffcczdiNrMAKAfLTHx3NW7UuAwkcm5GtnVFG2zeL4YXmYPd2vgsX6hjaLBYy3dOgcXXS8FigQksFuU6iRcU+BuOf0yCABZZNqqiRjdyzKZfZAsWgc6XDJTgiKZy6PO1UrRrP7JViyQLC4TTLTdJZwQ8+0LzyhzgGWAxGWDxEMCYa0wyHaDIaIXrpn0HaTPjBfHCw7d30jRJP3RUOkyZIOEP3gN3cUWMlil3uQALkQKL7y4WH8g7lAC0IvdbAnv2kLZTJ4hrhw42WzkVMUAHIPJatHGlNOqJTNv0IknfUiBOWW7i2gSADQyiM2Ly3AtdJQlsoduI26X9pIlwa2OOVYxCl0QKhHyPg90tgqs8EELcJ3K95Y3Pf5Oftu+XEZcT+HQRH9wXiHRJUP1w8cWuPT8HEhdI+vEmWDRjMF/59HeZ+w3AYiaoR8ZMpmXLlZ0C5Nm7wSy2gIsZi9GeqNNyzZRVciIfMYEKUCbLkB6N5KV7B0v7Bv6INKAUBCMVTGBx0tKN8tfRBCkhWASIbOLvKi+M7CYjBrZHHezKNxEqQxBzmLNmu7z29S4VMpAHBjEswEsGdgiXns3qSqeIEGndEFVsAAyT4T6Pik+TutjFhwV6wQ1tnZ1NyS4Fi5/9IZEGWATrqcDidT01WLTIEtRg0ebH3eYDzzCLpgQXS2bRBA5EEhNSZO6c9+WrtVvxCON5cfJSiSd0Sxc7pcm991wl995/LdymZ3Sl5S0AACAASURBVMShK5qEKWbxM1n8zoYKwKIpwWXs2PFlYNEWNzQZN4I4gkWyYAZYrAhgWpufLW5oZkEzCYaZ2mTcKIpNZpGuZXs1Mol0BW/Y8C1cw0cUIKSuJJk+JrGuX78BIHaUAo8msLhFxU5aYxZtBYsEvh9//LFyuxNYDkJSJpN4mjRpYq/L0v1YsYAGi7X8sbAGFgXuVU+AxfpPPybBVYDFYiSx7Jv7mvz1+WcyYPo0CenQTv5+7iXJhRROAIK6c+Cizkcd086ITQnq3An45AzwLGMW13wph+fOE5foBIUlc4tzxLNZSwm6eaiUbPtb0tesl8Qgfwm5aYi0f+Jx8aqHbFsrcZOlKcgWYBFAB2Cx0BkZ3q2bSuNht1CnAMAH7gDEwZWA7fJCnIsHFhLL8EfOLxkui/1vzhOv+O+l7TBvgNY8ifkU0DPFXdwbIREIOdauKdlKeigZmoRul14ubWAHV7CAVYFFzpdCuUdOoCxVQqz4eyEY3j1YPvttnyxY97e0adZIJt/UXZr6QaYGC1JwaJgE1alrKgEIoObrQz23M7N+9ZPNiFk8KKeQ31KChB4yi0M6+suUWxGziESlNGQcv752h7z55Q5JLwFYxI64Y0MvmXjHALm2O8pflcpwqGBw2OanfXEy5cOf5c+odMQswg2NEmbBYDZvR7zipZ0aiQu/8dAKkVEfjNJX7RqHSJAfS2hxT2C6+my4475AMsBT72+WxIw8lVHN9HBnZIgGocJNcyS8dG3ZSK7u3kz16Y+MUn7LMm6yAuJYNFisfJHQbmjHL6K2gkXO5OD+o4hF+0B+23IQ7KI/2EVUeEEom5t7kfj5FyPW7Rq5656rkfxi0jKtDCyy3F9Fbmim0J0LWDSPWeRzy+QQMoXVZRaZ4EIQZjCLBE/mCS7UdCRYJCglWCSAo9RMT3zH2Bq3Wdmd5eeesZoEo6yycgUkzCiVQ9BGUW+ua+vWrVNZx0xIsRdYJEBdARWQJ0aPUW7vzvieozakPUGw4z/RF94IGizW8j0zB4su+WABySzCs0ew2MAGZrHwdILseniUxEAyodfcWRKE+JOdzz8v2au+EC+4UgudCpB56yHtpz0rwf+7VpwBcIzl0ACLiYiviZr7ujjFxCMK3BUZykhaQExecRj0yGLSEbOYLSlwf+bCVdsbD2Sd4cMgWUMXqOXCao1ZTFBagE6UCXKDPmBgPcn38QcTiGQMLFg5wT4Sdu2V0uChh88Ci8UIVE/au0eBYffIH6TxJR6SEw8JnB2QvSmEvEsweNDUZMRmIgUIC30WNBSLkXEdPn6sBGOhsgUs0uUbmxiHsluoUoAzAgKC5BfUm33l093iBOmi6cPaS7eG3sqdH4TygHXqN5R0JNO4AHQzzpGuZaPN+GwX3ND75TTkaBRrCOmi5nXc5dKWwVIPZQhj4RL+escpOQ3XORnCS9s3lBv7tZCBXZuKV2myink29M+7Tsik5ZvlzxPZyEJGkgi+jIqxAajr4wnQ6CYe0OlU8Zd5WdKpqT8kauDubt1IucZNO3V8lgAojyFu9JWPt8qi7w+K+EMol7FbyJ5GtpWaoyviIVuF+sqwPk1l+MWtpF3DoEp1szRY1GCxlpfJs4azBSzyJD4fxdh4bd26U+bO+gTxcnFSVAIpsGKqOED7tDALsYFBMmbsDdBq7Fdp/Xcyi++99aUspHSOlZhFa25oZkOvqsINbQ4WOWcyfmTGKsqgtmZ7gksDLDJWzxDlNndDU6Zu2rRp8sHSDxBmk6dAHMWzGSNZHderpTuXv+/YsUMB3DVr1qjsZlaQocvYAKs8hnGDFB9nAgzd5fYCi2QWPwNIfezRUciyTpHGjRurBKFrr72uwg2vpQ2Na6qomME//Xk/H8fXYLGW70o5sFiQBvcpAFdWkXj27QNmcZTJDV1BzCJd0Nlbt8mRx54SFyj+Nx0/RjygwRi5bLnEvLlQ3BKgjYVyeJKQI42wy6z/+MPiCr1AS7CY9PmncgoZarnxKSrz2hUgsKgI0soQ4M5HnEkRQFMRduHOWGDqtuspEfNmiCtkfFT2cjl7VeCGBliELKK4BfmKL+LhCoPriDdcmS5kPv28xH9AX2kw7OazLE99xYT9ewEW50vxpg3ij6RbeMmlJNUdMjOIT0SSRm4KMo9xnLsXZaGZqesk3nfcLc3GPi6uYC0rbyqNWDIQuH4EckAF0I6sExAou05myPQvj8lpgMIp1zVGtnIosqLppg6QOvUaSBrEuql7GISqM65mzCITXOau3wt3bqaqgMMCEv4A642DPMUHx6ahtODhROhpAkg2DHKTK7s0khu6N5D+7cJR5QRzLQXfhnTOz5DOeeajX2VHJKrrwA3NW+lUkiNdI8KkfrA/ElwACJlwg9jL5vXc5JZB3aRDE0paMKvclOREV1wetCF/3x8tjy/8SfZEg4WFFiKynXCcKTsQNCjc7IghciuWEX1bycQRPSDsbT25hfbUYFGDxVpeJs8ZLBqAkTp8327YIfPmrEASRBqSzXywxmHNIDuPzVOTZi4y+qkbUU6un0p6sMa0ZaLq0aJ3ABZR8s86WBTFLLJyCN2iSjoHCS4ff7yy0gQXS2bRAIvVYRbN3dAGWKTOorl8DSVoDJ1Dxi8yRo+xjczeZgKJLc2oIsOSfwYQPHr0qGIsySoyuYZAl9dgDkAVaIetWd6QYuNnmMWaxywy45mxkXfddTfiI+OVJM/dGGP2rNlKS9eWxhrU1F6sA51fW21hS7//5mM0WKzlu2sJFlEAQ1wgueJx0UUS+swYgMUekFw5u7yfUiVh4XUEQie/9q40mzhOgm8dDg1CL0ndtl0OTHleCg7uFx/XIimOg5jrFZdKi1emi2/zFmWCy4pZBNhIwm4w5rVZkh6bpbQPXaDpVwy3sTsqq+SCVSxCYLc/QREeyhy4MUMBYhvdOhJgjS7Ps/m7sgSX0pjFYvSZy/qeHbpImycfgSxPC3FFXxRxLiEQRuKNJ1g780bAxIU8FQvRvrfflPyPsRAVQj8S2cIFRe7IboT8oStqNrsg4xsA2xfsGJN30tKg6dijnzSZ9rSEdao6NpI2yIP0w8GDByQ7LUnqYbE7klwkk74+Icdjk+SpyxvI1Z1QhB5+K//AIDCLAIu5APNIDAm0YBZnffIbwOI+ic2kTgcAGRbnXo3c5M7LO0urJmBUAeq+/vO4LP85UtIAoN1QQLCNdzaqrnSWB5DNqepQl9pT6SxSOmfZLxDDTlfZ0ETcdd2yZOItA+Xy7s1NyTWoksKofU8Ia4YF+Zhc2YTw5rcFxsxEKcINO47I0u/2yEYwp6hmCAkgAFR8tCDvjftejLJaRRKIv42+oZOMvb6LKkdorWmwqMFiLS+TNQKLxsnZ2PyuWv6dvIdyfel4AEpK/AEYIb+FMpmFRfHStXt9Gf/0g9KxE3X/ztbyU8wiRLkrBoumBJdx48aXE+VeuerDSsGiecwi50qgxSSU6oBF8wSXirKh2TdL5lHTkRnKbBTZpjYhtR2ragRlz8NrxRhE1lwmM0h3NgEo+6ALnAkpBK6WGcUVMYubN2+xORuadaKtJbiQsWSpQ2ZDR0VFKTa5A+LiaUNeV1UudkMYnZnajBdlDKVuVVtAg8WqbWTXI85mFvHlnQE3Z79eUmfSOKnbvQekYc7OHFZJEEhI2PzkGHFF8knbSRMk8LJLxQm74lzUvjz87EuShrhFb4CAIsTOFaBGdOsFr0FChxqEZ+qZluBhT1rzOZjFOZKZCAFq4Bz3Ih/JbhgoTW5C6aPoZEmE/perM2oeY1HNKPKWIsRFdn5+KmIgO1jNiiZYPIAEl6QFS8QnNgUMG0AmXJ4+3ftKp+eeEXdIJVTVFEeJi8xAmb/97y6SjCXLoNdYhAxksJx4C/VClO51iWceFnZUVYGWmhsyuQtwTDL+7TXiZmnx2CPiERRY6VAcpwDM2z4EmbO6S70AbzmZUSKTv4ySwyeSZczgxjKkM1zeYEE9AxCzGBouuXnZiG/0lAA/aC2a1emeyQSXdbslLhO9EgTD7ld3DJbn7uoPDUWT1NBJCHOPevsXWb87XvJ4buZpAFQPmXHf5XLzxS1R6cWUPGSAxUkfglk8DsBOMIx5Mn7yhdv6yk392yMBxXqNcOOC+RlRoJFkNVjhfMQqRsalyjfbj8q2yHT583i6xCUmYcEHAc0sb2bAgIHpjnv/8p095NLOKMNlJVGoPFjMwWcOougA0w3A9Ops6LPLYOkEl6qe9uq/b6sb2rLnVAjML37vC/lg8Vd4xuCKxpaNNdaLEXrjikpTg7Gxe3LsHRIejtrHSq/0TA+2gkVWcFHl/vB8X8IKLiuWVQj8CFTILBKEUUjaiFkk4LLVDc0+3n77HVROmawYOzKLdEmznJ25G5pXQjFuuqgJrtjIPJIJHT36CbBq5WsoW9qOmogvvviC6vfyy69AHKKbAojDhg1TtZj5OWflFo5tKftjgEWDWaQbmnNjMgxjC23RWaxIOod9E6Q/9NBDSpqHv7Nvzuu5556Fu71ppR8w2uzdd99VEkaM4WzQoEH1P5D/wTM0WKzlm56GnZAhneMCN7SJWUT0df8eUveZ8VIPOotuZ4FFimmjGsmuXbJt3EQJAHBpeOMN4t28NeRYXBHHlyonPl0jqQCLbgVg9MBgxSDwt93sWdJw2FDE95mqc5xhFj+XY6jgUpAYI07o160AGb8dmkj7Wc+LV7Gb7H3gEck9eljc/L2kADI1GVhAG902TFqMhTC339lZhAVw6x5euUrioMvoFZsM8qoAFVsKxbtPX+k8/qlS6Rwrat5WbJ+TmiYnlq+WeFRvcclNETc/yF8UuCK+0FNcUMGl0APJLq4sQocYPk/qHjojAzxHUkMbSYNnxkrD66+t/I4CSOWzAD0WiqSkRAmCe/dkcr48u+aYHMbcn7yyGQBfHcQ25YlP3UbiG1QH7mBUK0EiiTfkc8yz+GZ+ul1J58SqbGhcX06GDG4XJs/d0RdlBOurbGi6fZd8f0DGv/urJFGUG/85wf09sjePu1Qi6oUoVsOo4HLGDQ1mETvoiEBXmTK0nQwHG+ljVj3C8iJNzGyJKuO3ef9J2XMkSnq1byX9OzRG3esciYQ+4rbDibL9wAnZCHf3oUQgRsSpMoaxEWptP3xZY3nshr7iB/bUkjs+CyxS7gcgMxzaiqMgyq11FsvXTNVg0f6L6rmCRa550acSZP7cFUi2+A2fbSReOMELUIKygNhM+fqjvjoS0u659waIT0PayigrR3ae0jlvIcFl4foK3dDUWWSFEiOzuS/0bZcv/0jF0RlrrqH5R4Bk6CyS7aM2I9cTJri8+eab1QSLJukcgreQkBAFCB955JGzwCJdrYwnJEtnzKNFixYoUTheJaNYVnwx7hxFvFnGj2wir685PVSwDfsjE/rnn38qsDhixAhVFSacyhtmzaRlKLIa5W4fevghNU/K1GzevFmJYFuCRYYN8D0KhzPDmQD4gw8+ULWiy7u3meQHzxWOWb58hTz44ANluoo8hzWiH0I8fFvIvVljGHne50gOXbhwEWI3/ycPP4xQLbMkUPt/cv89PWqwWMv30hIsYpMLGgg1lPv1lnpPj5GQHtBZpFRN+UcPC1uRJEKkdB+qvziB9QqqFy4+zj4oGYhdcgHqMZ+KFWcALWrQeqAuaiTAYggenI6jR4l3uCmb2QQWTcziYfTjHAewyIe6EIkkHZpJ89kvSWhECzm4cIGkzpqHUnOekufuA3cqdBghUN1m3iwJA83PBc78QSzIzJKjAHgJiz9EvCRErwGIciAWHty9n7SbNEbcOnY0gSkbWhEWjYT138uJZ6ZJfswJKUAZOucCZwmAK9qjwEVy3QuReJMvvkUQE/dA+T8AlyIA5BQkkRQDaEeMe1KCeveoeCR8CeTk5cohlGHMQLKMP0S/d8fmyStf7JfElAQZdWVblMYLVq7aOvWR1ecBuR64woMC/WHX8jWxX/l0B9zQ+yU+i4LbJrA4qG0IdBb7SPdS6Zxi2HfzwVgZ8cJ6iQULqmILcY09m3jK7Dv7Se/2zVTdaYrHstzfpI9+kT+PJEuhO0Ab7lWTAFeZNqyT3AywSAFvk93PDgUgKCWTuO1wgry4eL0ci42RZ+4fJrf1b1lazxlC3HmouZ2WJT/+FSWz1+5DjexsVVSmnkeB3HFRA3nq5kslNOjsOqlnu6HhroYLuz7KVT5+bSclN6RFuT0Vm8RnQ4NFGx70ah5SE7DITdRBbJJmv7Jcft2CRDaUsHTB2mY8SkHBRXL3fVehtN3VKuZNPWNk51UFl0+QDf29quCy4H1slks9Acb0T51Cic6nJygwxvM6d+4C1u+tMjcvYwX/+usvFRdHV6kBFimdYyr35wTwdZ1KFrEEXMYYJuBV/plnnCDjD9k/3dDTpk1XEjXWgA/FvxljSHFslVCH/jpB+3bkyJEK+DFBxTiPrBvL7i1bukz27tsjL7zwoqqqQs1ENibN0PVMsMi+mkU0R6WVj6R79+5nJcnt3PkX3NWzVBIMk1IIFim83aNHD6UwEQ0vUn2UpWXMIefE4/v3R3lYrI9kQJmcwzrW5mPv3LkT7G1/nOOjalMzHvKXX35Rc+HLD6FUAwcORNnAq1UZQMZaclxmTe/evVvV4167dq1iQgnQmzZtWs1P4n/3cA0Wa/neW4JFJtEWQe7ECx/scCRpBJYmuJQPQUNWLADZ8cnT5MTX66E32FB8kcXrCvCRjaxjF2To5oKtcomOEzfIpTghwzkD8XIlEQ2ky/w5EgCw5lS6q2XcYxJ2VlFz5ovExyNDmZSUuyTDbRrx8jRp1LW7ZNCt/cBjUrL/IHQN/SC7UiJpLjkScN2N0mbaWHFDULD54pWPuR1Z9YlkLFguJUmnAJxQsg/xiYE9+ki3iaXMYkW6LOW2oypFQ9L37pMj01+R5G8hXB7mJ15IyPAtBJOYjwQXZFjnu+eLD2IAXQG8PNzxEwxjPsBLZir0GPsPQNnCURKIhdnJSuwnS9klo/7zYdTWLsQC4u4bJBsjc+Ttz7ajdF6uPD6ktbSrh1hAMLZhYQ0RNlgsgdixMjPalW5kdWNM/l4yi3PXH4AbGkbk3xVYDJbnb79YuqM+sjtBIMb7cuthefC1TXKam2K6uhAL1K2Jv8y7GxVu2jVVSTMmsHgKYBEVXA6fBoMK0Abw1xg/plOU+7IuAIuG3qW1vO8SCG0Xyw974+SJ+V9JZkq8zH/mfhnWM/ysDMGkzDx57au/5fnlW+CP9pBwXyeA5BbyCJjFACzCls0EFg/KHJQHjExC7CkW8hKCRe8SDRZhLC2d4/hF9FzBonpaVWZusezYhtKWLy6UY0fS4VEB+KGeLR7l4pJ0adzET0Y/OVIuH9xbradc3zKxri1672PELf6sakNbA4uJiYmokjJPgSpnrDcsjXfHnbfLxAlPA4B5wNW8XFUyYfIJY//YCB7J7LFcHlvv3n1k/vzXpFevXup3zpfC1gQ2BxBbPXjQYBkwYECZkbkZmQvpMwLAXCTiMUGH+oljx461eiPoAn799Tfwmi+cr+EdISPZpUsXpYdINy6vmWCQQPAkQPCox0YpN7O5/iPL9jG7+YsvvlCgzg3hMvfdd69iH8mmsg+OR1aQGdMEd0yIYfwj58k5k81bsuR9jOmlACvnwRaFggmdOnVUrCH7Iaiku57XTtc94y/7wFtFcXEveNey4TH5CgUkyIAeOoQiBGaEBGMo27Ztp+bOcQhWyZbu2bNHbepeffVVxVpaMpyO/yRfuCNosFjL9y611A2dgwoudEOXA4vjRqsEF2cKPJs15JVJ1pFDcvjRJxAaBwbj/nvFI6IpM16Ua4GisxnJSRK35CNx/n0bMAbZRmS+Ary0+ugdCcJOy5m6V6yViVciwGLc7DclJzFa3JAh6FbkJBltIqTh009IeP+Bim08gYc5auYsCc3zhFYfsphdCBIg6DxjqgTgIaN+o5FYkY8d+CFoeaUsWAo3dCI0AgskDYk2wRddLF2efMLkhrallcbc5SanyGHELR7CA+2P2DovyvuUeIoHAGIRGD9xyRNPlkRkXW1nD3GHe9bNAwkbkNLJQFKMJxbfho88KH6li6/50BS/joo+rioLeOLfhbimT3cmyodfboFYtac8OLiVNIZAtT9KQ9X1B3DCYhgCFtcX7pgzi5Fpoq98+qe88c0uic4sgGsLXzC56QCLdeXFuwZClLu+ApdMNJn60WZZ+M0ByWQ9bIB7JzCbw3o1kZch3t04LBBMcmnMogEWo1JhQ7jKcKlNA5xl6s09ZcSA1gosVqYLV4jr2Q3po/HvbZKdW3fJ1FE3yair4Y6xsH0uQOhHvxyW+1/9Bu+4SvsWdWTenT1lYCcAV2RhWzaCxaWbDsurn22VkymQCXLDFy0W/3Awi9oNrcGiLY92TY+pCVg0ABg1Vr/7bqvMe3WVnDoBibASX8h7uaoKVm7uOdK8RYiMHX+n9OrTQYEIMouL31uJqjA/Sq9uXayCRVYTYZ3kW265VdLTAUIBcsha9VTrOPvIkrvvvltuvvlmxTiTCWScHcEVS/CxEWDee899MurxxyQMQIYSYowJnDVrltqI0N1MgMXz+TqFzTyZyffff7/MrNQyfOaZSYjXa6w0Di1FrxnjR3cx9QiNcc3viaGLSABI4HjPvffI6MdHw/3MxLozXiGO/8knn6r5nzhxXHVB9+9FSNA0MYY5CrgR8JGBJEiky522YT9kT7t166b+zWsiECRzSIBMkEmm8Msvv1T9ck5kQAlm+R5/EmwyxtBgSGlPZmUz6YbMqXljzLgq+WjWIiIiZOrUqcoFz/51s90CGizabiu7HJmGescn3lgk2V9tgDQNkkGQROKcUygefSHKPWGMBPfudTZYBCg8+MVqOTHxRWmLGJHwxx8VFwvpgyI8lLFz3pCUxUslE9m+rk7g6E6nSuiUsRL+0D3ijsQPVfoKC1HK6jVyavY8AMzTkHsoEa+cYsnv0k5CHn9Eml42WCU5ZJ08Kn+OGSc+m/6WwgAnlYVckpIn3pddLh1efUk86NourRVNsHhkxUqJfWexeCeizBOEI9MhIRPcqa00uv9hcYIWpDvcxgZqIYtWiPm5B/qJZ93QsgQck4EBjeFyj4a74u9J08Tj0DHE0flKkYsHABSykqHX6IXa0xTxKQYDUIIFGXgSLmIspKyzjC+EvAxcT/uOUveBu6TepQPExRugj+4X9F4IvcEj+w9IYtQx8YJ+YYxzHVnw/RH5cetBGdy1vtwGJi7I1wMLYID4AfAGBoVICLQW3bCgnWFTTWBxFtzQc9b9JXGoMsMKMqAipE+rEHnxnsuke/NQxA9my7q/T8vs5T/KsZgcKQaoxQQkBNOZce9lcuslLRWDeSbB5YSMX/ar7DqRIUWupmzoUJ8SeeTKrnJV13BVa9qJVVzUtdBVVozIzWJpWR8uci583NWjjvPSH/bJhNfW4Quujbz+6ADp1JjySZQMQWwkZn4sPkNeWLVVlq7bI/6ICX3o2vYycXgvCUQ2tDUCmGDx/U1HZDaYxZhkyD2h/jjU3yXcD2BxaF9dwUVXcLHL2lhZJzUFi8bakoPn4+NVP8mbr6+WjDR4JVxNNaSVBmNxmvTui1rqkx8GcKyvgM+Cdz+SBW/+KH16dLcKFglyYhHyMXPmq3DdfiTJKadLgY4H3KB9wLrdp5gwunnJtP3www+KuduF+PN0aOWyzjEXJrpjWQf5Ykii0X1KkEXtQMY1TpjAeMSHAc5OyLZt22TTpk2q3B3jB42QIDJo/fv3V9nDPN88aYMAj4wgRbopkk1WkAkvBHSWjUDuqquuhpD2HcqFawk6eXxSUrKqOb3w3fckLt6UZc1GkEmX8pAhQwCeb1GZ12Qyr7zqSoQBnAFytMu4cU8rEW+D0VT6sQCqm1CdbDqKLLDSi6GFSJf0bbfdpthZuvItw6AYD7l+/XoFGsnWElhaNgqXcz7MoGYiDOepW/UsoMFi9exV46PTDx+Vo3PfkvR1G8QzC2XkKIUCFtDtkl5Sf9JTAIt9wDQREJwZKi8zRX57ZaakfLhGej7ztITferMS2y5rSj4QO7NP1krk8y9LalIMJHQQe5MA0NGruXRa9IH4NmuudAAJxNKWr5Gol1+F2zYGrtdiJI7Ajd26hYROfFJaECyCTSuGDl80Hr64J6dJJlzQ7tD480iDC9vdS1ohE7vpvbeB1AO4ACum3NDLVsjJ194Wb7CZXvl5YDcLxdXfV9xadpR86BUGQX5GIREuCviRCpDi1a29RAy7UQLqNTSzq8qLlqzoU3JkzjxJBvj1Qg3oQsQS5bgViX++C8BiAYAjNQghXE13NICsq0cRAJ2rYlkL4SJNzimRnJBQqXvLcAkbeo34hNYFK+sBXUbI5gCA5iehggsSNH6PK5L5a/ZJdFKa3Dm4kwxtDpmeEEgJQZ/SH9nIzcKgiRiCWrJgGs7cEhNYfHnFRpm3br8kZFIUmxnCRVIv0Eku6dpC6gZ6Q/w7RbYdTJGY08kA6pABcsmW+iFBcivGeeCKDtBeRNJOaUA9K7h8u/OUquCyB6xHEeralsA97Q47NqkbII3qUmYH9w+us1wwwV64ZjLL4cgOn3L7QIkIr6skkhgjGZmQLrNXbpWvthyQlijvN/ySttK+ORgHSA4dgebcJxt3y6+7TyBhxlOG9Goqj17fXVWDqSiqlLWhl/18QF5bvUlOJWdLsZsPXOkFEuZTJA/d0Fv+7/oeEuJbeTWMGj8453EH2g3t+JtjH7BocvGmJGeAMVwrKz78EeErFOzmho3xyPhsF6fL1df0k6cn3gmtVFdZ+N5qeeeN9dh4WQeLvHLKyZw8eQrxeJvg6jyE36G1Cpcs4/jo5mXMHIEnXal8EaQRJJGVzMKGkkyiKzaB/D0cm3C6o3n+e++9pxgzsngPPPCAcufSOnYq4QAAIABJREFUrUsXNZlPepUIBJmkYsQ1NmzYULFxoaHYhJcyggSZjBXs2rWrSqLZh3jtbdu2KrcsmU8CWc6RrF/v3r0VIOP5FblojWzkH374UYFOah2yDzKMZCLJKDIWkOPT/bts2YcAytvV9VEYnJVkevXqjXmbfYfBjuyXtiEgZtY0Yxo5rzYgGxiHSJtwTpbxm8Z5LG+4FTrErL3NORFw81i6uRkCwPvBnxUl9Tj+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/PGI4shzZKExejIsy9K3v7D4h3gC4AItzGFqrFguIGp9AQjwLBrsmzOEBFndRW6lZzgSkX0oqRAyibR00c82neWOpf0E3/Ew6QBLCdggfSCDE4WSvQt/fW4fPLjXmnZuK7cN7id9AlA1RloGMZgjhH1Gkvbps2VfA+BrqU796PvdsgXvx+RtAK+b3IRu6A+N4IhJd+JgBsQHu5yT8TMBHk5S7M6XtK5ZX25qG0DSPYA/DF+UV24KaZqK6pNLP1pr0QlQLaIyJ5al6h/zbhHQHLTkbgvhXiP8ZiuJXAF+xbJ5DsHQ6Qb0h8E4/iPrvYT8emy4Y/9suVAjJxELGcB3PUu0B7KBLPiVJAtnRv6yqAeraRnG8Sq1gtWQ1mLhOSYGQDYP/95VNb89Dey7DFXN7Ax+IKs45UvN/RtKddc1EH8IJJemYu81h6zf2AgDRYdb3R7gkUT2ImX1+d+Kl99/Rs2UZDbQpUXBDLiWcsXT688uWn4FXL1kD6oFLJOPlu9RXp0ZYLLE2cluJRbtyj9lZGpmEoCEvNkE4I6giX+JOBh/B7BFIEmX3x2GYPHtYBMGl+LFy9WYJEi2g8++KACUuyD59OFSrDIl+F25r95bcbvprjLTBXrt2vXbtRSfky5gNUzDVFquobJ5rE/zoVsG1+2xPEZAI2sHsfg9fCaCYItwRjHYeIMr5OAkixfZRnItBFBLPvlcUzgMZJcqvqk8Xromub1cTw2XhNd/ezDGlNaVZ/6fZMFNFistU+Cqf5uIRaEjLhoyUcmrgeQD8gy9cA7IyvXA4krrr7+ZSLaChzgwSkCc5cCt6kz2EL/xo0ghQNmx5B4MOYPhFWQiwfs+EnJy0wVL4b2AVTkASD4tUK2Gx5QI1Oz6HSi5ECk1RkMYC7AG/ULnXz94FoOF09k/RLEULOvBAAm71gkpGmSVRyjRzF3s3Ah433/Nq3EBeLaKssa88/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/VRShuw9kSKn03PFg/cVzGR9yIW0aBAgjesGIw6y6ridAiZFoXLOSYQ1ZCEMQFC3mvPzADBuVMdP6oWguo5ZZZtae6TOk4E0WHT8jTAHi1Ofe0CuRTKWl1fVn11rM+Nnl4Bkz+5ImTN7qWzfegxPLj/TeDZRvaqgMFN8sLm7eEBXOXniJFyo8dKtS2urbmi1ToHB+mPrVvkAMYQEeQQ38UgeDMCafvngy1UihdG41pMh3L59u3LREtDRdWwkv5jPd8mSJTJjxksyZsyTShYnG3q2R44cVcCLzB+TOChtQzBGVo3uVwIixvYxbpK/L1u2TLmzOa/7779fOiLZkdnPZBhpA2Ygp6enKQaUQM688boYO2nEIBqubo5rDigJzJiRTFaTrOQJ2GzVqpWKVaSYNxlN8+MJeOlGZzINm4+Pr8oWHzjQFL9Ylai24z9tegRrFtBgsZY/F0q+huwc5RA4dikyUvF/pV+45R4WHq8WN5Mb1wBh1mggFePBIGiACBWhBxBFgsqZWX+l0gLqmNLjyHWW5pQQ1im3pxJmKUUxPIytGHF+wJSmWDnFEOJozlWJ2JqkGBRY4nsAhibQZBqb/akzSgdSf1fACn+jBI+FDI/57eBxGZHH5Mi8tyR25WeqxJ8njvdgUg96KAQCLYD306MQOowAkE5A3gRQHNQDx7m4QlUNOj6F6CcHjGoOsoUzCL6xW2USUR6uOQaxkJnerlLP3VlC4Fp1SoUbvX5dafrEGKl79RDEO3pVyLgR4JE55XUa99E0f3WVZX/i29RSNKq1WPvIKZuoF+ZnoGXVj0XXFifzCIJjNaqVgEP2mU8GAnOFOdA32E/8dAULS7e1Lc2YG/swTc0U/6muiwCd99mWbHdbBrsAj9Fg0fE3zQCLR7F5nf7Cg3LN9ecOFjlbxdBjI/vnjv3y3LML5ciBJDyjXupVAoYR/h54BFyw9uXDUeIKwNNKFix5HFJahiKB6ZoJ/uga/r//e1RSU1LlsVH/B+ATooSqc5HINm7sOOVGZiPIY61kgq/LLrtMASgmczAxgwkXjG2k29VoTGBhljMzkimMTebx999/E4pVkz2ja5pAlKCMfZKJZLYvj2VfBKVzUdaVGpAEi4xlJLM47KZh8JYwU3uFivMjUKUWI929RiOQW7RoMc7zUO7bPKhrsH9e00TEUPJvBJuMw+Tf6Tqm+5x9cC6///67qhpDoPjiiy8qMMrrJQClIDbfY3wmbcI4ytOnE1AmcbViADX75/jn6VxG0GDxXKz2D5xThh9Kv6SrnoJxRkXORaMH42tfLaGlf6zqnKpHr+yI6lwLgWrSrr1yaP47kgrZIDcEontDINsTyR+sZ03kA0cvVm3sSFGRoYRIiIARUJBoxhuASDGOcCsXAbDlYMFiTBHd8TyAjKQHUFQOXLqZaaikE1pfGt5/n4QhkcgtBBJBVV5qda6mqs7M++KxVY9eVY/l76n97q/5p6bqOfy7j9Bg0fH39wyzeAJg8X4ZgnKZ58osms82HxvE77//Q2a9tBRMVy42PtBfRDUmV6wJdPtyk0fdh67dABbfH6WqmJhvjAgWN27cJLciG3oGqoHchLAaxh8ShFHfkECRmcLsa/36DUhY+VRuv/12pRXIvvbs3SNzXp2j5HSY6csEDKNRfmbGjBnQT3xcAUCCs6SkJCUnQ+1CgjCKUBP4MiaSwJD6i9QmHDVqlPo7E2koLcNzR48erZg/xiYy0W/rH1uV3A7rI1NKhmLZbNRA5Dl5AIZM0DH0IZlYQ+DaCN6tGS/NUGXymFlNvUK+mFTDzG8jTpNAmECS8+fYdE8T7DK5ZfTox1VsI+3CKi9kQGkzuoz/yxtPxz9J5z6CBovnbjt9Zi1ZoAC70US4S46/uUhi1n+jAGNdZgtTO5ILO+ICS+AeJd9VCBcveFvMzPR/uuKdQGtiiUfRBrjQXcl8stY03MNgVl0QV1iMxTEdC6Nrm5bS5I7bpB4WMbfQMFO2t27aAlVYQINFx39EzoDF4zL1uftr5IY2ny0BVRZix1ev+hYC3F+ghnQhQJwfEl8YR0i9RYBFrDeKWbQCFhkXR1cttQfnz5+vGD02xtsx0YIuW7p8yR4+99xzKgaPzJoRg0ewSZBEgMe6xswyZnIInTUEWjNnvqLc0A+jCgob58s4xkWLFikJGIJFoxEoUh6H8Y3sj2ziqVPRSqyb82E9Zya/GI3uYGYtMz6QfRLksRGIUpqHfTALmf2wMR6Qfbz++usKALLcHl3XP/74I7Kn75RBgwYpwEs3OFlEJtBQGodVWV544QWVaLJkyWKA3Bk490EFLGkbyvoQLBvVWjSz6Pjn6VxG0GDxXKymz6lVCyjox8zBw4flxIpVcEl/LMXINHZHvI4nMrfhQcYqCq1DsI2FCMAsJHgsMgloQ5lItWL8u9AZLiVUtyFzQGjphIU6OxNB5WAaA7FQN77nXgkbcJG4BwfhS4J6g/Zg9mrVVHqwf8ACGiw63uhnwGKkTJ5+v1w39CIkU5iqitSkmSJoiuV0fKq8v2SdrF7+M4AiVQVMSR8MvHCBp6IbweIHcENbVHAhY7cdLtjh0FFs1qyFjHniKendp7sSgyaQVPHo6IeuVgpxsxoKAZ15Y0YxmTeydAScBF3oFmBxkaqAMmbMGAXM2BgzTv3FRYveU+wfQZrRWAVm3rx56lgykXRpMxOadaAJFmfOnAnQawKEbHTDjxhxs3qPfRpA8v77H5TNqOIyZ+6rSs7HPBmFbu4bb7xRsYoEjsx+JnvJkoUEf0zGYcwmQS1jKemupvv7JTCRlAei25pVYwiWCawJEClpwwQZwwWvmcWafKIdd64Gi46zre7ZjhZQDlQm0iCWJv6nn+XIJ2skY+t28UPyj6s3ZIIgg+NGEdbSWMFixDAWI2PahQGAcE3z/ALoNBagZnUOEj/ywBwwo9cNO/+m114lTYf+TwKgzejCXXRprKUGi3a8gf/irjRYdPzN/eP3vTJ9yhJoBcbLlGkPyP9u7C3ePjUHi5y5KSYcYv2RcTJr5geyZfMurB0IbSlm6T9PhLHkSMcuTRGzOFaV/jQHMzw3LS1dln+0XJ4He0Y5mIsu6itDhw5V7mdWC2FMIeMMWb+ZSSZk8cwbJWLIOlIjkICOOoAEsYxZJLNIlzLBHxvBKV3TlNUh+2cOFt966y3limYsIzUJmZlMsEhmkfGOM1FkoQuUNIxGIEu3N13YHJfJL5lQkBg+fITKfGVVGcZWEsgZLSEhCQBykLqmVatWKdc1wS6BH1nOp556SsUd0i4EoRTqphwPYy/JItLt/MEHS8FATlJAmsk2ZC9pL6MCjOM/TXqEc7GABovnYjV9zj9mASbRsExfKvTK4rD7Tflli+Rs3ylFCC53Z0ILso9ZXUYBRAQqAhIiwQWxinkFkgdZjBK4pAsRp+TRtLHUhd5XgwEDJbR7N/GBvpkzK6z8Y1emB75QLaDBouPv3C+b/pKZLy+GazNVHh99h9yGkpr+ASb3qD0awQ3By4H9UfIyxtmBDGl312AkZFCOK186d2ss7y56Gokh5RNcDLCZmpImP2/ciASWtarmM12uZBHHIsElAKoRzEgmyHv00ccAFl8uN2Uyii8j3pHuX8YOEjixMRuaII7MYHk39EywjktQO3mKAlpGo3ubYJEucYJLxggykYTAkQkxZA8N6RyeQ2aR56elpSowx/fokibwY5IK4xCvuOKKcmCRWd4U3WYGNMEiXddbkQnOCjV33XWXAouUxlHuffTFeEcyi69AJ7ghFCgMOR/qKBLwfvPNNypOkTqKBNHMqNZuaHt8ou3fhwaL9rep7tGRFijNrGCCSgEWrGzEu2TvOyBZfB04JJkQxy2AJIUrqxMwUxugsQBupDxUi3FuUF+8mjeTem06SCDkhNybR4g35HTcwSYyK5tNg0VH3rx/Z98aLDr+vn726U/y2tzlEo8klHvuHSoPPHSFBIegcLpdG6uIFMm2rfvk6XFvSlJiHpQGvAF8sgCk4IZWYLG8KLTSo8VaVISEEcbpxcfHybfffStvv/2WxETHqXhD1k5eunSpchvfcMNQFW/oYSZZRbBIsEY5GYJKilaTWeRxZBaNbGheKlUxZs6cLYuRqTxl6uRyMYsLFixQLu6HH35EgUWOQRkb6iuS0SPwNJJY2BfnzSxsgrqXX56h3NBkLkcguY9uc7q0CSbJUBotNTVNSdzQ/cz+IiIiysAij6WrnXGMtAvZR7KVBIszZryswCIZTtZ15vsEsn/88Ye6dlaXofucDKutmop2vfW6syotoMFilSbSB5zPFqDGYzH0Iotzc6BhmStFuXkIX4QEDoN+6HxWrmk0LOQIOFJuZje4ilxZK5sspCpZeLbg9vl8zXpu55cFNFh07P3Izs6XBQs+luUrNkhGqsgl/TrJlOl3SuMmoXYf2CQ2nS9ff/WHzJ65FECKCmEF0rkTwOLi8YirK88sMunjMGKpKZ9jYvnAqAEkbUDmM1m2Sy65RAFAxvWxFjJdumQAe/bsWTb3/fv3y+Qpk5WY9uvzX1fZySY39BLFBjJmka5lNs6P7CGB4YQJE1ScoCoXinWQxzJBhhnOdF2zP8rnMB6SLmGylowhZCylwd6REUxOTsF7s5XMDRtjHwnarrzySvWT7mGjRUZGAfBer9hLvqjz+Ndff4MNvUHVdeZcDWaRYJF9UlKHwJLaj8yQpkYkXdO0BY8huzj+6fESAsmhjWBnjYQau99c3WGNLKDBYo3Mp0++sC1gPymZC9sOevY1sYAGizWxnvm51Bkt31cWEtA2/rxL3l3wuRw5HA+Q4yfeXi7y0KNXyPU39AOL5XuW27KmCRKmOMQs+eij9fLeO58g/61YuvfsIO8snAjWqzxYJPDaitjp+fPflNfmvSph9UwAljqDBHJk6Zi1zLhGxhQyaYQZyC+9+JJKBCHYpPuZLmfGM9IFzPmT4ePxzCKmBiJBGBvfY5b09OnTIeZ9OVjH0Qp8UeeQoJSZ2Yx5nDRpkkpCofA3s5opAk5ms3379koHskmTxmoMJquwfCATa5iNzUbG7yFkX+/YvkONP3LkSMUuUiORbCNrWzP+kqwh2VQjG5p9TZ06DS74YAVqOTbBKeMSyZIyZpEMK6+XLm5mirMdOLAfbuwRKtmFckCaWbTX82TffjRYtK89dW/aAtoC/zELaLBorxteAmHrDICHKICrTMlIy5b9ByPluw1bAGDSmZcMzUNWS3JCvfZiuaR/W+nUuR3ASSBYKlfEx7WRevVDbCpXV9WMCaQSEtJkxUfrZNkHa6Vtu2by3mK4SC2YRTJ6v/0GYHjXvXLZpZfJLbfdrLKrN/2yUbmhCaroqmV/UVFRCtCtRblXJo4wgzg2NlZ2796tQBWrndCFSwBKKRm6lL///nvFTpKlJEPHzGTWlybjt379egXY6D4mg8dM45UrV6o4wfHjnwaYHKSOJ7gk60gvysiRI1RSDIEb58GMZgpjE6gy5pAajAR6ZDsZY0nJH4JbAj7O/9SpU9BHvA6JK90Vc0lASLkcaiVSZ5HnUGyb10uGkmwmK9lQyJvXu3HTRpnw9AR1DJNrCELXQw4tPT1DValp0aKFjlms6sP5D72vweI/ZHg9rLaAtsC/wwIaLNrrPpZIclKabN7yl8SeSpQilEMtpPg+EjGKnTzEFaUtVSGrYgjqQ/vQCVJYnt6eqoKQMzSy+vTpKS1bNVXAsabNqFp06uRpmfXKIklLz5J3Fz57FlgkKGIcH2svU7cwOxv1jDG+r6+3tGjeSgEow+VLEEhR7QMHDkp09CnFoLHMHd2zZNnINJI55HFMJCHDxz7prmVWNQEeARoZPrqXCTKzUAKwUaPG0gFKDqkoIUswx/7oOmZ/ZP5Y9o+aj8x6Zqwhk0jIaLJEYGpquoq39PX1AdvYRLmQjbKw/FxTK5ExlQR1TNrh9XCuBvvHRBcmw7Bvnse+eQz7J9BkPCT/zn6pv0h3OP/OmtJeXt5l96phw0bot6Gab02Z4Zree32+dQtosKg/GdoC2gLaAjWwgAaLNTCexanM0GUcW34+S3eeKQlqCj9mdSajbjrKYgI5moTzTaUyvVGak0kd9sqmVRnSmM/JU6clJztPWrdpomrPW0rnmKR3AGzBMuYD3HF8AjwCO8tjeblkIwkCeQ6P44vnnCmzauqP/RrlVPnTOMYYj4CMfZE95Fg8hy9zwGWcz+PY2IcBBnnsmYKspvd4vDEPdU0Arpwrm7W5GmMat9E435ijcS/4O+dVZiv0a1wj58++zce23ydK92QvC2iwaC9L6n60BbQF/pMW0GDRfredYKKmzZ7MlIlhNAFUAkVV970SyQQD4NX0Gi7k8417aMt90Pa6cO60BosXzr3SM9UW0BY4Dy2gweJ5eFP0lLQFtAXsagENFu1qTt2ZtoC2wH/NAhos/tfuuL5ebYH/ngU0WPzv3XN9xdoC2gJ2tIAGi3Y0pu5KW0Bb4Ly0gAaL5+Vt0ZPSFtAWuFAsoMHihXKn9Dy1BbQFztUCGiyeq+X0edoC2gLaArCABov6Y6AtoC3wb7dArYNFqsUzFZ9aTEyZ101bQFtAW+BCtQClRaKjo5XuHCtpGLIkep27UO+onre2gLaApQWsrXOOspITUuTZlMAnBw4MDCxXoNxRA+t+tQW0BbQFHGUBagJS9Jg6cRRDNnTt9DrnKIvrfrUFtAVq2wLW1jlHzaEMLHJhpZgod+IEjLppC2gLaAtcqBbgesaKGgSLLNVmgEW9zl2od1TPW1tAW8DSAtbWOUdZqQwssvwPSwTRXRMWFuao8XS/2gLaAtoCDrcAy7KxEoWfn5/4+PiUgUW9zjnc9HoAbQFtgVqygLV1zlFDK7DIzrkLZ/Fx7sBZ61I3bQFtAW2BC9UCcXFxCizWqVNHlVwzml7nLtQ7quetLaAtYGmBitY5R1iqDCxyYU1LS1NJLkxw4SKrm7aAtoC2wIVmAcYlcj0jSAwICChXk1ivcxfa3dTz1RbQFrBmgcrWOUdYrAwssvPc3FxJT09XsYvBwcHi5eXliDF1n9oC2gLaAg6xAAO+U1NT1YbX399fPD09zxpHr3MOMb3uVFtAW6CWLGDLOmfvqZQDi9x1M6YnJydH/YyIiLD3eLo/bQFtAW0Bh1mAmmO+vr5qo8tYRcZgWza9zjnM/LpjbQFtgVqwgC3rnL2nUQ4ssnPK5xAocvfNn4xf1Ayjvc2u+9MW0BawpwW402awt7e3t2ITCRQr04vV65w9ra/70hbQFqgNC1R3nbPnnM4Ci5aAkYsq5XR0DKM9za770hbQFrCXBRi7w9AZFxcXm4CiMa45YNTrnL3uhu5HW0BbwBEWONd1zl5zsQoWDcBIdzSRbGnCtMqUZtA4wSN/6kov9roNuh9tAW0BWyxAUMeMZibi8SddyoarmawivSDVWZfYn17nbLG8PkZbQFugtixg73XOHvOuECyycy7EXJC5mPJFsMiFmRfCV1FRkT3moPvQFtAW0BawyQJkDwkG+eL6xI0sASJf3MBai1GsqmO9zlVlIf2+toC2QG1awBHrXE3nXylYNDrnYmogXYJH/pt/40s3bQFtAW2B2rIAwSBfBIsEh4aH41xAouWc9TpXW3dRj6MtoC1QmQUcuc6dq+VtAotG54Y7mr+b//tcB9fnaQtoC2gLVNcC9HAYzfzf1e2nouP1OmcvS+p+tAW0Bc7VAo5e56o7r2qBxep2ro/XFtAW0BbQFtAW0BbQFtAWuLAtoMHihX3/9Oy1BbQFtAW0BbQFtAW0BRxqAQ0WHWpe3bm2gLaAtoC2gLaAtoC2wIVtAQ0WL+z7p2evLaAtoC2gLaAtoC2gLeBQC1QLLOrAb4feC925toC2gA0WcHTgt17nbLgJ+hBtAW0Bh1rA0etcdSdvE1g0l5RgpQS+tHROdU2tj9cW0BaoqQUMSQk3Nzfhy1HSOXqdq+md0udrC2gLnKsFHLnOneuctCj3uVpOn6ctoC1Q6xZwhFitFuWu9duoB9QW0BaoxAKOWOdqavAqy/2xcoshvk1a1Cj1p8v91dT0+nxtAW2B6lrAvDgAS/4ZLmPuxI1KLudS7k+vc9W9E/p4bQFtAUdZwN7rnD3maRUscqJZWVmSm5urqrUQINapU8ce4+k+tAW0BbQF7GqBxMREVSuaINHT01N8fHxsqg+t1zm73gbdmbaAtoADLXCu65y9pnQWWOQCmpmZqRZf7rbDwsLUjl03bQFtAW2B89UCXKvi4uLE29vbJsCo17nz9U7qeWkLaAtUZIHqrnP2tGQ5sEh3MxlFTog/IyIi7DmW7ktbQFtAW8ChFoiMjFTMIje4/GmtZrRe5xx6C3Tn2gLaAg62gC3rnL2nUA4s0u2clpamXM/BwcGaUbS3tXV/2gLaAg61ADe6ycnJKlPa399fsYyWTa9zDr0FunNtAW0BB1vAlnXO3lMoA4vcbRMoGrE/OkbR3qbW/WkLaAvUhgUY22PEWgcEBJRjF/U6Vxt3QI+hLaAt4GgLVLbOOWLsMrCYn58vHJxum3r16jliLN2ntoC2gLZArViA8YsEhtz0UrnBaHqdqxXz60G0BbQFasECFa1zjhhagUXKTzBGMSMjQ4FFJrXopi2gLaAtcKFaID4+XoFFPz8/FbtI2S+9zl2od1PPW1tAW8CaBaytc46yVBlYTElJUZVZKJMTGBjoqPF0v9oC2gLaAg63ANczsoiMXQwKCioDi3qdc7jp9QDaAtoCtWQBa+uco4YuA4sJCQkKLHJhpfyEbtoC2gLaAheqBbKzs4ULKcFi3bp1y8CiXucu1Duq560toC1gaQFr65yjrKTAIt01p0+fVsktDRo0sEnQ1lET0v1qC2gLaAvU1AJMcImOjlaektDQUBVeo9e5mlpVn68toC1wPlnA2jrnqPmVgUUGSlJSolmzZo4aS/erLaAtoC1QaxY4duyYks5hwp4BFvU6V2vm1wNpC2gL1IIFLNc5Rw2pwaKjLKv71RbQFvhHLaDBov3Mb9TgNnpETqTAJSXw7wOIO1kdiElFumkLaAs41gIaLDrWvrp3bQFtgX+5BTRYtM8NLikuQbJQoRTkFUphQTFAYonk5eTy4NfcAAAgAElEQVRLUmyGePq4S0AdH3FxdVag0dXdRdzwcnVzsVo9xz4z0r1oC2gLGBbQYFF/FrQFtAW0BWpgAQ0Wz914CiACHBIgZqTmyKnDSRJzNElOR6dKdnqeFAE05uUUiJOrk3i4u4mzu7MEATSGNQqUsKZB0qhlHQUk3T3dABydVYKRbtoC2gL2t4AGi/a3qe5RW0Bb4D9kAQ0Wq3+zi4qKJTcrX1JOZ8qeLcdl39aTkhyTLhlpOQCJ+XgPQLEQ7mc0o+42E4fY3D1dxcvXAy938Q30AmCsK50vaSrNOtXH754KOFbksq7+TPUZ2gLaArSABov6c6AtoC2gLVADC2iwaLvxCPhyMvMl+kiSbP56v+z97bhkJGZLbnYB4hJFuZn58gQQdHN3VaDP3ctVuaQL8oqQaV4iuZl5kp9bKAScxXi5uLgodrFOQ3/pflkL6XZpc6nbMEA8vNwY6oim2Ubb75A+UlvAugU0WNSfDG0BbQFtgRpYQIPFqo3HxBW6k+OOp8jGNXtkx7dHJCMpS0oA5Nw8nMEIektAXW/xDeLLU8UkmppTKeDDP5nswv/hbwXZ+ZKekitpSdmSFp+p+i4sKFRu6HpNg+XS4R2lS/9mEhzmKy6Ia9Tu6arvkT5CW6AyC2iwqD8f1bIAF/2ioiKbNTKN4+lKMtxJ5gMa2Y/GT2vHVDVBwz1V0bnsmy/jfWpGVTQf9sUvFssvF/7dWv/G8eprrYJ4KdqL51q+b1yzrX/nGDyHFUNYh9iWL0DOzxifDIw9GudglLWzZQ72GPN87kODxcrvDtnAdADDbd8dlp9W7ZKYyCRxcnESL28krYT6SmiTQAkI8RZnMIrqMw5vM4FfQX4RP/AKHKof/BcOIfPo5mFiHfnnQsQ7pgAwJpxMUywlgSPfa9E1XK6+q4e06t5AvMA8kmDEk30+f5T03LQFzlsLaLBYjVtzBtiIJCWXSHJqidQJcZKQIGdJTimWuNMlElrXSeoEO0tiEgTIk0qkLt7nKy29RE4nlkigP97H7+kZIok4pzAfix/WL2AJu7UGDZwhEuyYRZGC6tu2bZNevXqpqhVVgQVW62FdyczMTAV0CFj409XVVZV7JOhhvXD2y58Ecqzsw355DCv9+Pv7V2qb9PR0SU5OVpWBDGDEEwyAx5916tRRL7aTJ0+qqhsc2zweiv/m+eHh4RIQEFBuzEOHDqk5ck7m57DviIgINVZsbGy58XmdrBfM62ratKkSbjZvPCcyMlKBPzZDo49q+Z07d7YKyHNycuTHH3+Uq6++2qYsUM6ZY7CiCK/fsD9t3KhRowrtyrnRRrx3BtDlveH5FJ8ODg5WfZ46dUp9DqwBUeM8A6yby6Lw/rI/vurXr182N7s9BLXYkQaLFRu7sKBITp9Mle9X/CVbvjogORm54u3vKUH1faVeBJ7tENbTLsOEcDHnS9rpLElNyJJMJLwUF5o2JgpEcsOHRBdvuKiDwwMkqJ6Pik9U56sDRFLiMlWCDNnGHMREBof5yTX39ZReV7bCWKZ1pao1qxY/OnoobYELxgIaLFbjVmVnF0sSACJdJ2u+zJc5b+XJLcPc5cmHPeSXLYXyzIu5cv0QVxn/mKd8t7FQpr2SK5dd7CLPPu0puw8Wy/Mzc6VDKxeZPN5D9h0ullcX5Mmu3wulU0snadzEuWz3XI0pnXUod/FTpvhI48b2YZEsByBAuOaaa2T27Nly8cUXVwlYCAaioqJk9erVsmHDBvVvAhiCp/Hjx0uLFi0U4CCg+vvvv9UrJCRE/c7XpZdeKtdee60CJ2FhYVZNExMTI5s2bZKNGzfK9u3bFcDhuCy/xv7btGkjN910k3Tr1k2dv2/fPlm0aJF8++23CmTyS4iCygR9PPbuu++Wli1blhtr1qxZ8tNPPylQePz4cfHy8lJz6tOnjzz22GNKaP6FF16Qn3/+WQj22Dj+jTfeiHvRWI1vCXoJbufNm6fmTpvwYSQQ41yWLl0qvr6+5ebAefLa2NcXX3yh7FTVFx/tQJs888wz6lr54lj9+vWTxYsXV1ifncd89dVX8tZbb6n7kJGRoUAd7XnPPfdI7969ZcmSJfJ///d/6rpoN8vynQTPrNjk5+enzqXNjMZr2b17t6SlpclLL70k9913nwLWF2LTYNH6XSNQPLYrVr5esk12b45SYC4Q4K1ByxAJQUwh2T/GHLI54d9ZqblyYm+8nD6Rpv6uPtuWe170UVzKbIe3CJZGbUOR6ALAKKbdtrObk+TT3R2VInFHkiU9OQcniFx1T3e4pjupWEaOW9VzcyF+DvWctQUcaQENFqth3Zi4Ylm0PF/88R3eq6erPDU+R07sL5InnvCQ0U94yjvv5Mubb+TKo496yKhRnvLcszkybXqWvPCij4wb5ylz5+QBUOTIlGmeMvpxT1n4bp589lk+vsg9ZfBguEnO82YwYQSLZKXWrVunWCVbG0EazyVgJFj59ddfKzz18OHD8uabb8off/whBIM33HCDPP3006pMZGXto48+kjFjxijWa9q0aTJ9+vQKD+f7r7zyigJPc+bMwT0bZZN7/eabb5aBAwfKnXfeeRagYx8ffvihpKamyr333isvv/yyAo1VNc5hwIABaj4E4daYOoLLX375BZ+vR+Whhx5S87XVtUxQ9v777ytAS8DYvn17BfQefvjhqqYmn376qfzwww8K2JKNNRrBJm1IlnP06NGqT/M2YcIEdT2XXXaZzJw5U7p37172Nq9l7ty5snDhQpk4caLcddddNl9LlROu5QM0WDzb4AZQ/Pzt3wAUsbnycZN6zUKkQes64u3nrhJVVAxiaXgIM5+P7YwBK5hc5hGo7DYaYt1NOtSTxm3rIMbRlASjXM0U8Ia7JjkuQ07uT1BZ1oXov9917eSGh3pLaOPAKje5tfwR0sNpC5z3FtBgsRq3KC2jROa/kSNJ8cUy9TlvmfhMrrz7Zq5Mneohzz7rgy++PJk8ORvgzwtfngCLzwEsTsuWocM98EXrJR+vKARozJZr/+cKcOItXwEoNm/uIj0BPOPRpz1c0cRuERHIDvS0vxuaDBMZNrJyZIq+//57xRrZuksnWBw2bJjs379fLrroItm8eXOV1iegnDJlipw4cQJ26qkYzYYNG1Z4Htmup556SrlQed5zzz1X4bFktGbMmKFc5O+9955it2xpvIYnnnhCgTrLRiZvyJAhClyRCSVrSDausmaAcIImzqMitztBHsE2wwB69OihgCPd4rbaf+fOnXL99derL2iCac7/jTfekLZt21Y6P17Ln3/+KWPHji03FoHel19+ic/+s9K1a9dyffCaeB8IMLt06aLu26BBg84a5/HHH1fjP/DAAzYBdVvuT20fo8FieYsT+B0Fo0iguOfXKJWpTAYwvGWwkr1hTKJ5rDKFtel6PrIjWlITs2x2FbMP9t1lUHOVPW2wkcbz4ALdxcwUbOj3nZa4yBQpQAb1ZSM6y/UP91GJL2y2Pju1/ZnS42kLnG8W0GCxGnckPbNE3gA4TADD+MxUT5kwMVcWL8gHIPQAg+WNL/o8gIgsMGBeACpeZWDxxpGeMm+ul6xaVgDXa5ZcN9xd5r7qLV8CLBLcHTpUJGvW5Ntl4QoIKJGVK/3gFnStxpVVfSgX5sTERLnuuusUWGnevLm8+OKLyiVqa1LK3r17lVuW8X9VMYvmMyKofOSRR9R5t9xyiwIndO1aa2S7CFLI7E2dOlUdW1Ejy0bmjyCY59G9aksbPny4Aou8BmuNrN+qVasU67pgwQIFHlk7uKJGVpFzJlNJVzkBoGUj+OLDymPItrZr106NQfevrfbnfSM7O2LECJk0aZK6bgI4MnyWbnfz8Ql4//rrL8VomjOZdFEz/pOA27Lx88JrYt8EkgSLZBgtGwE9QxJuv/32s2I6bbkX58MxGiyeuQtkDKOPJMrnb/4mW9cfVCCuafswqQ/XMyVwiouMTBWcw8QzAEcmrDDW8OhfsZIOsGgriOMz4ermKj2uaimeYCvJVBpJL2Qenckwwi2dk5YHD9BpOXUoCX8TufqeHjL41i7iH4ykGnvs0M+HD6Geg7aAgy2gwWI1DGwOFidN81JgcdE7eeXA4pgx2QosTp58hlksA4sfEixmy3XD3BRY3MC4x7m5cN+5IP7NGXFhZBfPnRHkF3QhAsJnz/aWZs3sCxYJaMgw0SVM9yUZNLoVf/vtN5sZITKLBIsHDx6sFljkLVq5cqWKDSRYIQtFoGetmTOLVYFFgl2CRTKL9gSLfKgY90iQS9fs119/XWEyCe8Z4wEJQAn+mPRjrRHY0S1PNzwBIwElgTNZXltd0Vu3blXXS9cw7yHvB5NrGBfKfsgSW2tkdxlfaMn+MW6SMZQPPvjgOYNFAl+6tgl+LROAqvFo/qOHarB4xvwU2f568Tb5ceXfij2M6FhPuZ7dPV2gjVgEsW1I3KCkH7OZyQqS/eOaRwbw8I4YSY5Nt4lZNJhJAr72lzQRD2Y7AyAWFRZJdkYeWMQiBU49vN2gt+iqxmX/sXBzewFYDn/8Yrl4aHvxxPuaXfxHHx89+AViAQ0Wq3Gj7A0W136SJ1+sLVDActCg8ztmkS7QK6+8UiVWXHXVVQpokDFas2aNyh62ZcGtCVhk4ggZuyNHjih3MQEPM6Ut2/kAFjknuqrXrl2r4hWZ2EMwZI3FIOgmmGQyCOP2zJNAzK8tKSlJ9cnEF7KPvB90yzMzmufYYn8yiwTZvIcHDhxQTCrdyx07dhTGF7J/a43ubiYekd21FZjayixW4/E7bw/VYNF0a1iy77d1B+XT+b9KYkyaNAVQbNohTAG2jKQclaWcmpAtxUh8oes5pIG/1G8erMAbGccDf5yS+Mhk1VdVn2dDsqohgGjT9vXEzctFlQeMxRhJMRkApNh4I3M6EKUB62EM1pXOSsuVA7+fxPvp0gjn3TlpsLTu0QCfaTtKUZy3n1I9MW2BmllAg8Vq2M/eYPETJMu0aessnTq5IOmDlQiqMZkKDqX7pWtXF7BE9lsAjZg6MnF0KxIgkk0iSGQSBzNtbQERNQGLZNbo9iSooduScxk5cuR5CxaXL1+uEjc4b8blMQHEUo6Hkyezx/jN7777zir4NY5hJjbdwU8++aSKxWS8YLNmzRRTyOQfW9xpBIu0G+8fJYIIwHkf6Uru37+/zJ8/X4Fay0ZmkWCRyTC23Geer8FinMqQ5z36LzS1RiCTefUcbCw2RUr9ZkHSonu4+EGuJu10tkTtjlMgrcwNjXWKwtsEi43a1hW/YC9kTsfLSfSRD+aReoiVAUal9QlGst1FjVG5JUCyAQSj9sRL4ql01JMukhLK6ZS6uCmZ06JbuPjX9ZHk6DQFSnk8mcURT/aXwFDK95y7R+e/cH/1NWoLaLBYjc+APcHiHLiK16zOl0Isenv3FMlnnzJmUe2pqzGjsw91cysBCPADALU9S7mqASkF89prr6n4RMa2UQ6FgI2uabJbdLcSRFS14NYELHKOzMol+0atQcbeMUHFsp0vzCLnxXhAgjwmutDdahlnyS9YZn0zyYSMnzUwyX6YrMO4Rya/tG7dWvbs2aNCAHg+9S4ZClBdsMh+yWbyvhJ40qaXX365vPrqq2cl5GiwWPkToplFkUzUdP7m/e2ybskOsIbO0gqMXVjTIJTxy5ejO+MkHpVbGKNY9jmly5hC92D1CCybIqu5ACDx4NZTSlibAmWVfab52fcN8pIOFzdVN+coMqkTotOpq6NApCEab9q4QMYKpQBb9myoGE0mvETuilPxlLeM7S/9rm+v5lzV+lXVOqnf1xb4N1tAg8Vq3F17gkXGLH4OsPgqYhZDw5zEz9dZ8gtYaeTcawxwt+0NqbqFC7ylZQv7xCyyT4peDx48WDFbdHnSJTp06FDZsmWLtGrVSsX7UXevKsBiL7BIkEqwaC1u8XwCi2QBly1bpj5hlPSh3I659AzlY3gMYyspmG3ty4r2J6ijTM6KFSvU+XFxcQokRkdHq590K9PdXdWXnTmzaHzs6Y4eN26cSloi4GfyC0G4eUKOBosaLFZmAWYh7992Upa/8rPKgm6OyinNOtE17ArdxNN4JUh+HquqnO3tYH1ngrsmyJamSzkKzGLc0RRTZnMF8duGyDvHqIvqL9EHk+B+TgRbbnJfWyMJ+bdmXcIRPxkCYfB8OQRQGguXd++rWssdz1wmwfV8q1y/qvFVoQ/VFvjXWUCDxWrcUnuCxXmQzlkCncUffiiQu+93l4v6IRAbVVewYT5nbpH6tplZJdKmBWqteteMoTTMQkDz+++/K+1AMmDM8KULk3F4lGHh4kw3KJMzqnJR/tfAIrPH//e//ynmlXGe1Dmk6LaJ7ShRbB7jACkvYy3+ksfxGNqeckHUM2Sje5PJLnTJU++SiT/Mzq4KrFsDi+yPCUeMByX4Zzwk5YauuOKKsidDg0UNFiuzABNKvlz4B1jFbRDI9pRWPRuoEn7JsRlg/GIlLSGz0qQVAkYmmkR0rq9c01F/xymmsqJqKwSS3gEe0rp3I8RCZsvxPacVK1nh57+0prR3oKe069tYfAK9VGzjQbijOe7d0wZJj8GtVFZ2VRuuanxd6EO1Bf5VFtBgsRq3095gkRqNzQHsBl7uJocPFEsJmEWr22Ib50h4yOoGF1/sCpemfWIWmSnMzF4mt1Avj42AkSCSrBYXV7KKjLljBY7KFlt7gUWCJVZ/qakb2lHSOea364477lCVUFiNhS5pSg7RRgTcn332mQJ7dClXJG5OCSC6s999990ybTpmDTPWkVqLbH379i3TrKzM/hWBRQJXVr8hcGV1GjKgtI1R8UaDRQ0WK7PAyUMJ8tHLPyNW8RgYxfrSrCtBn7Mc+ytOTh0g42eqjV5ZK0QWM2MLyUomnEiVeFRgoV6j5XmKVYSrOaJzPSTGeCAWMh5MYZ7qusLPfqn4N+tRM0aSLnKes/93JNREJcvld3ST4aMvFt8AzyrnaeNS/I8cRtc812XawZZSrP/IJPWgF6wFNFisxq2zN1hc9HauwCMiMSkl8s2nBVKcx3ibakzI8lAsih4e9otZNMSbCR7IkNEFzexd/qQo99tvv63i58iWTZ48WcUTVvalUBOwyC8cunTJgHEhpE4gE0gsW3Xd0NQItLfOovmcCBDpMicIY2UZahVSooZ2vOSSS5SotVGz2vJaeM27du1SkjW33nqrktjhPSHwZHIRk1XYL+NH6eZmVnNl9q8ILHJcxqEygYi6kPyyYdINtRHZt86G1mCxIgsQoGz5cr+sQmJLVnqutOndWBq0ClESOIe3RUM3MVsI0mxh7AgYw1uEwCXsJ8f3xavyf5bsIgGkX7CnNAUopQwOq7SUgGmsCowWKyVwUQCzfb8m4ouEmuMAmof/jJF6YEEffmWIRCBu8kLOjObGkhs7rg/cwFekrFCDbxh96n/YAhosVuPm2xssLluUJy+/kacAYrAvdoNwQzOw+1wd0SWFYP3cS+SLj32kXduaxyySwaPrlLFxlFlhrCABDAEL2S3WdCbryJ9kGemurqzVBCwSFLF03wcffKAqjxAoEWzVBCwymYP9MIGEOoPM7LalVSXKbdkH50tXNGs+s04zgR4TW5iVTDavIn1DglgCYmorUtaG98OQDKH9Cf7oimY1FmovvvPOO5V+KVcGFjlnxi8S9DNLmlVkmP1MBtfQWWTmdFWhBsa162zo/0Y2dHZGrnz6+haV3BIS7q9cw0FhPnANx8sxuJMpp+PiapvMAwW9mWhCd3QOgGfsMbKLZ1hJvs/Yw6Ydw1S4TuyRJGg3mpi0qsAoPS5sLkhwado+VCIQ70gGc/9vJyCpkycPv3y19Lmm7QWd6HL06FG1MWXIChUTWDteN20Be1lAg8VqWNLeYPF9lAfcsKFALh3iJu06uIg3SvQVqQXx3OINuXlOSy+RoVe5St2QmlCUJqPQBU1JFYJA88QMw2RMdGG8It9nVvTq1avVQlXR/GsCFhkjSeaSDBhlaFh20Fqlk+owiwRrBGMESWTVyFpWxVDw2gkWOQdr5f4sP04Ed88//7wCcgR4tFHnzp3Vok7wW5EIN8EW6znTBU37WnNTM9GFLmwmwLCaDMsv8j5VZP+qwCLnzio5vDaGFZCdYE1ngllK51AE3JrNrT1CGiz+N8BizLFk+XDGj/Lnj0ekWedwad6lPphEQZ3nWIlGXGAJ9BNteaaMzxDjEQNCfaUBKr6cOpggaWAmVaECrImsNx0KmZw6jQIkBkAxA0LebKzUUlUrxYpqY94A7GWrXg2V7iITXeIASq++t4f879G+qFvtUW6+/Bxzg8wNJa+DAIy/s/wo1z8+a/SscCNo/oxyY81zGJpjuRmkq5jPNvvj80+PAY/ncVzf+B7/zfWCfdLzwDH5nDMOmnMKDg5W3h1zIXtuQBm7zNAWhpGYeyx4HtcLxkCTeeS5VF+oaK0gS8n58zuA8+Tm0fIaeR3sl3NnPzyG1xsVFaU2tfwuMEKTeI08lv0xeY428/b2VkSDkbnOJD2yobSB0Sd/57G8dmrL8ljeAypMWGu8J9w8M0yH18dzaS/+nTbk+kibc2yj8TrYP+1uXAfH4NwtG5VBaEdeB9dCbvwrWsOr+kxeaO9rsFiNO2ZvsLjwrVzxC3SSu+72kOOniiUdtadrUn2K2YDZuSKX9nWRoBrGLPLBYnk+JrUwAcP84TJMxoWHlVXoXuVCQWaOmb0VfTmcK1jkIsGMa4Iusmwcw5rGIudVHbBIxpSL6yeffKKugcCRC1ZljWzfzTffrBg9a8ym5blGIgtlaQhKKT9EoMsyhGTxuOhba1wsmdjChZfHWatuwgWQ8ybo5aJIu7BsXkX2twUsci6MX2T2NZkKJuYw7pILJyu9aLB49t36L0vn7PolUlbM3oTM4iQktjRSGc0EdVGQpjl1KFGKGXdYDdFrpZ8IEzdCiUBnuK+j9zOTupCKOKoSS3OwjgSJjGnkOE5YMKuGimdqUTPDukHLOtKyRzjAQzHAYjSyteOl4yURcu+zl0vdcAAosyxsgh6qQVA3lc8gn3lKVZFtZzUrgosmTZqozTI3dgRqvAY+O9wYMpyDYTzmjWCDgv1cU7mWMFSFngcCOJbVjIyMhPRZJ6XRyXWA53MtZjgIgRSfbwJBbjqZ9BYREaG6Z8ECltgkSOP6wmM4d1Zuong/3+eaTRBFFQsqXHCzab62ECAytIjXt3///jJAzD55LYyP5rzoYeB1MJaa8+XvHTp0UOsQQ2v4OzfELEfKfjj+jh07VH8EwhyXUmLr1q1TawptRi8Lj6fHh2CcjePSrrQXwTCvnfJt11xzjbI5gS8br4vXSVtyY0svDIEc58v+ufYR4BleGsZj8zuOHivalcl9HJPzJhDl/LjetWjRoiypk/bjJprj8D7QbtxQc02nPc+V5KkGBPlHD9VgsRrmtzdYZMxiOmIW/QOc5Ov1BZIEVpAL5Lm2IvRViMX52899pWO7mrmhuYOi2DaBAhNbrLkfDVkXPjDcIXIx4SLDZu3BMa8NzWO5QNrSKNlDeRfu/m677TbFyFVUGq46YJFjjx07Vi1OXOjI/lVU79mYJyuocNEjmOJCYkujnRir+PHHH6sdL0Hdtddeq5JdKgJfXOT5JUG2kJnS1uxpAHrW66awNufOha+iZitY5ILO2EVqMPILjYsnww3ohraVJdLM4r+fWSRbt/Gz3UqIm4CuHWIBmQVdgjWI1VqO/hkredBZdK5OljH6ZHyhT4AXkmXCJOFkmsRFpip3NN3P1FZknefsVCS1KMLRtvWyBH3Sdc1s69ZgFcMwT84rEkk4R6DRWLdRoDw+7zppBCBpDm75OSYoItvOzSVBATdwBIjc6PEZJJPFv7GiFdcTgjeugwRu9IawtKZ5o/rAtGnTFGjjM8ZnjeCOQKttW7jCAW64tpDx4kaQwIbghOCPAItrH4EqQRhBDedGkGWARQIibqzJ4BHkGnXq2SeZOm546UEgy8ZQE4IxPue8Dspz8Xhu7MkuGo3PPcEXARTHI1DlNTM8huCMjUCZfRIo898cm42xzwRj7N9otB1fnDMbr4khT6wfzxe/K9hoI9pk586dCjizkW2lTTgPjk9AT5BIG/I8sphGI9jknAgEGSfONZfVvyj9xnlTVWL9+vXqHrMfo3HN4/rLdZ7rKvt9/fXXldYvGVKjkSShd40SaEYCqC3fCRfiMRosVuOu2RssLkXM4sIP8yUjuRjB4dhRl+lo27YAnjV1uHz8vJnZ6i8dayDKzQWSCwpd0AQf1uh4Y2wuAGSz6CrlYsKdJh8ua6DCYBa5UJFpo2u5qkY2jq7Qb775Rj28lImpDNBVFywSwHGR4Q6Tixpj/yoKDOdixUWGCwgZt+oAJ6O2MgEbgTK/BCpKbOGiRfDNLxmyE9ZYXcNuPI47bN4H2oUsaUXsqK1gkX3zC41fOJ9//rlw48AEGybR2Np4DfyyJCvNRZS25ZfSv7H9V5lFxhBSLueT1zYrKZs2fRqp5BRWaclGzOFxMHano1Iha4O4w9IkF1vAnar7jCWwMbQXA+p4q9hH+JrBKtZTFVoIRJkRXdXzZ9SP5jx5POtR04XdEtVcXN1dEUvppNjPozuiAcyKZfKykQqgujifibFkHwRqZPCpakCQxHCVAQMGKLDDzzmBBtk0iuZTcorrCdctrhPcZFmCRb7HDe//s3ce8FlV5x9/SMgOgYQZ9hZFxC0q4qCOumfRqlXrqFq3de9dba2jap24579OXHUgyhDBPZC9VxII2Xv8f9/z5sY3IYFMNHCOnxjyvveee85z7n3u7/yeBRDi+WCTitmYxPtYNzCBcl38s7Fg8PxQ4hSdA6Bk486GDv0JwOJ7Av5g07CUAGRJf0UhAEApAAm9CegCOHEc7CGgCQDFsQTHEUDIcwrYq6+xfkcffbTLRAFo49+wobUblaAYC3WeQ6IAACAASURBVIwg5UyDtaivX94xyA8wCljkXRHemDOyDvphHKwB4BZWkTWB9QsapmHGFw5Q+Q5ZYNlBZsicOQcR5EGuWurd0wDtkCXIlvVlXQHQrBtrz3HoRoAxgZIQGZtz82CxEaubLTPxAw8W2pq0Crv6+ji78qoiG/9IiR7IGD388brZi6VUCkS/x7l6zzffXKjvCuyocTF27z3x9spzpQoYyLdDj42ye/+VYM+OL7b7Hym2g+VjOGKYKqC44JZmNClYNkennBIj/5KGOZXXdzUSPVM3GBZsQ0ENPMAffPCBY514eDAPo+TqaighWDCUJX5/7GDrazBlKBoCQthV4i+HEgEYbag1FiyiOCmZh9Jld46yRgnVbsyTIBjGhbmdKOHGNnwcYQMA1JhRwhNfh/fFtVDGw4cPd1HoG2qYVlgjXjrsonkpEJRSV0Opo/AAgA1pmH0wJXE8G4IgwXhDzuUYxoFiZs0YHyB5c2xbKliErXv1/mn26gPTHFM3ZKdeKqkXr3J7UkLyDSxQNDNgMWtNvhUp7UNxoTI+CEgSluxKD7AnrmdfzHEJyos4VFVXysRathfQKy0sU0nAVa4GdKhKS627KVCfVXkVwZwwidSmjkuQr1r3RAcWE5Ji3Yn4L6YryGW+orZz5b94xePH2XDlYQyPiA4HiwR+AbAABbWBKubbf/3rX45Ng4HiWYS1Y/PJ7/DGRoznEEDDOZTZZCMG4AAw0gBxbJL54TkCeNXeNAJyuBbWDo7h+aK0KGZajqc/nmGuVdez9/HHHzsmlI3gqFGjHIBljugfdBOfATzRkehhmMQgDRLXRU8S+Mh3AYiD1eRzQBnPRbDZZE6QCehAfB/Rg7CBzJOGORn9CiGAeRwwS5+AWxhbzsOnEICMDqYB0tBJbJhhcBkbAJHjMQ1zLmQH7yf0JA3ZoFvZ+KMrAX9cG5CKrg1SmgE8GRssMVYtTO3oMlqgl+kDFylcBgDysM6bc/NgsRGrGzCL6asq7Iab4+yqa4vskX8XCxBG60FjZ1SshzRfu8F4BxZvuqlQn8vH7aQ4gcM4e+4ZgcXLCuyY46OMCi6PKM/ighUVdtstcda/d6R2SCFtVx0PTX1TlyMsNEjnShP2mftTCi+MPbdimaI7yo0jSrvmxjYeFEysmH1hqFAwmC54GFAc4SZTFApmYY4HhBAgwsOMmYSHEPMIu3CAJnQ/fj4cjzLlAaU/jmOnjKINfIN4qNk1QvsDVjHX8hBC9TeElQgHi0QEsmveWCM9Db4z7FJRQPi5sPNEscCwMsfAh+aMM85Yr2zfxvrne+aHyQOgiCJCYdZuKCfMNfxgmmK3jB8TsmIs4S8oXhS8dPiB1cW3FOWK/HlhEJ3OGrDzRSlzHKYrXga8HDCfsL4wChtqnMs4YC2R7YZawLJwLTYGyBNXA2SKMoVZ5H7i7/pKGzZElr+1Y7ZcsFhp/3fvFHtNYLHnwBRXC5r6y0RAOzCn/6jTXJBX4tLgFCpyukSAD19DACWpcupM/lCl82IF8FKHpFiyajdTpg9zNOAO0FhtMgxTc0EtaAAiTCaRzwBFglYSxHzGJsY4NpHjnC7RT1Zars2dudyl+DnztoNsj8O2rpGcOzBD80yhpwAnPLu1dRG6EyYPkMamFrACs86ztiGweM899zjACGuJDkVn0gAisHxYIHi2cfWpq6G72NDB5MFiwiRSEpSCCWx8sV6wked5D2f30CXoYY5H17H5DfwPuQ6bedhU2Eh0CBt7xoMOoTEvroerEvqRvnGXgYUDTKM3cb0BkKLXeN4ZD9/x7wDEwjoiu/rAYjAudBXmX/y38eWmBeZ2ACG6iTVBv7B5phIVjfcI8kHnMkb0KMCaZxYwTWM8MMJY0tCr6CyYRFyGYDwBxIyRVHG0wByPzFkvgOzmpM/q068eLDbizZOr6igPCOAFzOLFlxfZs48WCRTG6gaNt4cfKbLLLi20y6+MteuujVNalkLd3AV2+B9i7cH7Y+3/XlF5t4sL7ZAjouzBB+Ls8YeKrb0ioFN7RNjMGaV6qAQIpWR1j0oZsqsyOQMT1UyUdIX8OrRbL9CfOgaf8RiZrfM1pggpQAJjovV3cUmFXXlZnPXt03hmkYeah4pdHQ8eCpndGQ7NOFKHR/txLKZbTJv8xuckSDaNSAEhKDgAJg7BABq+pz/6QTmgwKD+MfPwMKJgMCkE0XE82JirG9NQGviP4LeCGbWuXIx19YdCZNeKcmEXyTgBNShbxsUPSgMF1ZSGouIFwK4WX5u60lqgqACtmOmRG8oK9oHk27X9RukLMM1Y2VkHPpzIkcbxKD/GzZqinAHu9Mu5yB4lF7yc6psTChqfHuSBM/6GGvcEPkiwBmwMuDbncR9xTYAsvkAwuE2VY1Nk39rnbKlgkXQ0r8oEDVhMHZBcDRbLZHbmfgeQuGeZ/7As63+YpEmIXZRf6upGEwBTF0FIup14JcmOT4p2IA/9BqNYoDQ3pNXBN5sWfi7XiFDqHY6PVTAMORXbx0gPUkI1SA6BTyQ1qRmb9GhWWp4Di9npeXbK9b+zvY/d1qX6CTZmzAOLCRtbgAObuEDXhd9XHMeziL7hOBhFgBgWkY2BRQAj4KQ2WAREAsQAi3VtLrk+zxjgB7M05m4YP54vNphsltEpbBp59tENAchlfsiBjT5MIP/G5YW5opsBZFiBAjmw+QsHf+hlroeOxfLD/LkuugI2EjMym0xIAvqGucN6g06l8RmWIzbfjL0usMhY0X2AN/QWZATXw8echg4BnOJHCCjlGDakMJSBfoH5QyYAQ3QQYBLLECCb4MygBfdqMLYAWNMneg/dxbslMFEzNsAx+hO/STYH9UVot7b+2VT9e7DYCEln5VTYIwKHkyeV2W57RNnb75Xa91+V2157trcxe7e3L2aU2eRPy22XXSP1ALa3KZPL7NPPymwrpcU5/NAoW7Sw3Ca8U2Z9+0fYEfp71vdlFt8lwoYNkaP1/HKb+FGZLU6rtD8cFW3DBrazV18rscWrK+30P8XagD7t7MWXirV7LbNz/hpnQ3XO0y+X2Kxvyuz882Ktd68Ie+L5Ylu9lH46CKxVO0A2eIY8IDB7tVM9oJAwgYTvpjkWcMDDVBfjx3d8HgC/DZmy6St4uTR4sPUcyAPNjhjQidkARqCxDUd2HgzmjTmJ3XVD8wtu7FrszGFT6wpsQQaYfGr7TPJZ7RcUyhYwWZ8pG8UYpDtqCCO7oXFv7FrBuRyH3FG8dfl98j0Kn7lsyA9zYzL8rX2/pYJF7tcNM4sCBTInF+YHzGKxFReJWRTzWK5qVQStOIYwPLVs1b+Jco6JbW/dByYrb2OiY/vwV1y1ULkVC0pDMLEu44nOh1EkX6MzQcdFCTxGi1mMtTiZn9tHNZ5ZbAhY5J7ETAt44f4GLMJwNYRZBCzi9gNYxIRK4zkCLAZBGPX5IQfVrNicEU0M+4W+YrOI/oP9gjUL9HDtZyewRsAcYs6GbUT/Yz4O9zFGBmzCqTrFNemT64WDRcyz+JYDCPHR5ntIAtYYyxDMJZvvgIjAggWDyYa0PrAI4UB2BggGxsb1kEsAFmEaGSumZnQ0G2SuEwQfQkQAFLHqAJz5HHYTAoOx0jgPPcrv4F0U5LNFh+IagJkbiw8y4v0QBNtwPu8I1p1jNudE6B4sNuLNszpdpoaZ5Za9NpQclp0sLCCMYFmZEsrK9NFeGK3237rP3c44UjvZMuezU2VS1u+l6mvUbpG2/TaRdvUVhfbMKyV2xtliJi+LtaeeLrZHnyqxsSrfd+2VMTZJwPMKsZkHHRgp1jLOZv5QYXfI1L3rzhFiMONt8pfldpt8JMc/liDTcfOioRshlt/UoQGzCFPYVLD4m5qQH8xvXgJbLlis32cRCwlMIImv12XIYqB/47Po/Bkb5LMYiogeosjlcrGRIT9CpaRRsEtupqrCuI1oHbdGlctO6KUPcBTorAKMHbskWHcxoPFJsoLANop0bIjPIgEsBKugU2DHgkCI8KsHLjxsVDGZBmZcWCnODXchwU0D9xjYfXx5A7AI0AsiagEj+CtiaQDoBKU3a88YKwTMIqZRGDOAEWZomD+sGPgA4nNXV55c+gp8EPHFxMwMy0eDIYVJpF9AFkCJfmAROQfwR2UpAHHALIaDRcYFWAQQQhzAzOHLjmwYCyAOxpTrsultClgMqlhhYYE9pPEZ48b0DuDDRA3DG0RXY61iXFg/HnvsMXcOrj6sEyxm4KPKeWzoSZWEGxZuPWSoIDsF64dFDcAZRIxj9me9kP3m2jxYbMTK5snki5UvSubhOQtwpq1nd1u7T+dwHWqBfsOE01Em5sfG86CYXXhOjN10vdiwfxVbvxGRMm8rCnBJhd16U5GtXFSh3VO89RsSaccfV2CzfiiVaTFRZsRoO35cnn34UYlMqB10s0fJxy9HQDJe9PiWCRbJx4ivEAwpYBEfIt+8BFpTAlsqWKw/GrrCiuSnuFQ5ElcraTdpdUicHVgaNpYYMYiG7rOVoqFVDWYR0dDSl4NVNzpzVa4ScqvetDbnIb/D+lc25OsdAo0AB/weuyrAZeD2PeXLqGhoAVCioed/uUKApdyuf/4EG6Ro6Ig6oqFxHcEnEWBHRoTaDSCJiRrWC70DwMDEigmYz8JdeDCBoqMw23JsuM9iABYBaHwHgANYAnDqsm4EEcwAN1yFYP9gz7CoENiCiwoBfHWBTQAdvpL4IwfmbMzeNNhBTKv4bwMgMZPj7wzjScPEjZkaYBYEuISDRSwIjAFTL2CQBhuJWR4XHMAYmShwYWK9mwIWAXmAbUAdbCGMJ/cEwBSQh8yRNWA28HHF/x2AC5sZvBswJwN+Afj4HpL2CLYSgI/5nO/YIMBw4s4D+wuYhwkGRNM4DrAI4NxcmweLjVzZH38os4cUwTxfAK6oqBml+aTEEuLb2bzZFXbsH6LsBkVX33Rdgd39QIn1Fcv4zH/ibP7CCrvmauVizJB/x5uJql4QYSceXyCTdZko9ETt0qK0I8rTg1eq9AQdpBDaK8o2R7vL+C2aWUQJoJBQtKR28M1LoDUlsKWCRUBY3XkWVW1EdZvnq4pLsUzQjcqzqIXixZ7QKc4GjFCqnGVZCmxR2T8l0O4zrKtM0h1s2ex0y1kbsIsNC+QLz7NI1HbqoBQXBEOeRepDp/RItIsfPNL6DO1aZzQ0IAwAgS8gARMwZIG7DowTPnOwZDBX6B0AEsdhjgVUcDxgLygtCrCkT0yXgEVMojCIAViEjcM3j9Q5ZBMAeJFBAWBDA7QBXjgX0ydlS/GVBNTiM4i5Fl9l0sPAiuFziUkaAIV88Smkf/zTYd7wWwSckveR+dCYH0wdQBLTa+DHhz86YwWsAdJg2fguHCxyjaBgAyxi0IiSxgUFk314PsSmgkVkC0DDHI2JuL4UPYEZnusDnvFpRCawkjRcBwimYRyMLWBYAZ6wlJAPBGcyF3LyMnfWlmNpsLqsQX2+pa2pfzZV3x4sNkLS+QUVdu/9RXbtVcqCn9zeCvNC+cCa1GAbxVBG6CH7299iFVWm6OlrC+1uVXXp58BiQg2w+OYbCdZVfokn/7HAFs7zYLE+meOvglmG/FjsfvEP9M1LoDUlsKWCRWS6wQouc1TBRSCv0RVcpFN7CxhGy2dx6SyVfpP5miCVKAWrDFaOxDxFVq8SY0mkdTVbuZEFrs7PV08Fl+F79LczbjnAuvTqGCovWNWCABeAHQALMIDpEV86QAOgCJMmgRyADXzXYBUBcwBATMEAEbI6EAABywVDx/noJwLYYKSICibPYMBMATYBc4AhTJuAFa4HU4l/HSCPTAVsigGIZBvgPoTpgxWkT8ApwR6wjxwHYAX8wKoFFWgwvwJYAU+kNIOpwy+xdn7CQB6wlpijiTbGjxEAGyTW5rqYnZEDcgNwYRYnLVAQGBK+TIBbgCgN0zTzx3wOOIYRpcG+4rfJ9wSrIF/yUtKYE/KBEYQlxQWJeSEHQDnfIzv8OZkbY+Jv5gjzCPgD2HNuXY154HvK2hFEg6kbBrl2Y11gfzFFt5Rve2vqq6b27cFiIyS3cnW5fTqlTL44lfI3UV7EphOLzi5dKZ+Zr8RU9hFj+Kfjo2VyFlh8UGZoBxbj1wOLMIsnneDBYviSsbvjQUb5YoZhx0u+MEwwtZPhNmKp/aFeAg2WwJYMFlu8NrTAV1LnBOup+s2rF2ValqKUA0BYKnAIA5g6SN8JLGYrf2NDknOzkEH6sabUhsZnEWsFgAUwhukWsIbvHgAEMyjmTYAFwCF0vcpqHzeijAGYnM/ngEk2swSiAJYAikQlY0oOSvdh5oTpI3CDXIgAVUy3AUMWVCMJTMWwdYAifCoBSeS7xScyMCETpcy/Aa4AXAJNAHqk+QkPOiGim/kBaAHBgF7mx6YbVg5ARB5EGE7kwhi5Lg0wDJgLD8bBzAz4JKIZAMgYuB5yAlzi/4ccAcCY7fkcphMGj7kSPALgZgwAZmQZpMFhDMwT0AngC0obch3WAxM6rCsgj/nQAOOAZ0AooBl2FhkDeAG0mP/ZEDBX/D0PPPBANy98Hkknx6aA/jmOzwHPBMAgk829RrQHiw1+JYTS1BCfkiQfw+WKWs7NU9qHOr2sN94pSgOfxfHPlLgUOWefHmO3KYn33Q94sLhx6f1yBLtWlClKBoDIzp3dJTs9TEK+eQm0tgS2ZLBYoNyJr/57mr331JfWuWeSbbVbH5mKE2zJj2mu8go5F0lF05AG8Gsn0/CA7XpYiaKmV6lSC2l4guCQUCWWChsk30WiW5bLHM1xDakPjY84jUjp/sO7uWsQfPPz50stX+l4zv77723UISq1p4CY2lkfAEWYgQFfsFqYTwFBsFc0QAugpq6IZRhCjsWMC8ADUMBYBdWbggwBMFacHwSicB5mbczbXBOzJ0COa/IdY8HcDGAJ2CwADAAIYEWFkeBzfPkAOMwDEAowoz/AWrgvZbBGzI/jAYsANI7hWNhH5hmcw/UAWEFkMEAUoFU70wP+iwBKACBj4JjA5AuI5l2IzAGkgDuOpU8+o09M4UFaNuZPf24txZwCFAkCAmAyryBzBCCYlG+ASFL0BOATP0veGUFNadaE6zEPfiNbZMNckW2QbYJ14tokBOeHuTMujmU+9ZWfbch931aO8WCxkSv11VdlSp9TbOlrKi1jTdPBIsxirHwW588ps+P/GGM3XBdrN17nmcVGLoczXeAszkONbw47Xxy28c8JGrtGUlOgOEhlUVeFlsZe1x/vJRBIYEsGi7xEp0342V5Wfeh85T8ctltf6zW0swJRcmyeKqOQ7BoA2JBNdblyJ3bv38mSe3awlXPXWl6mgilc7uxfzMKk2yFKesD28mdckmVrVuQoB61yOm5k0069aXQuuReHq4Z1YkqcLfkhzfkr9lD1mbPvPNgGbNujhr8i61s7zyLAbVOkRwG0YEom9yum1o0lz2+NpxFAFORmbCkwxLzqi8xuyhyCXJH4FQbBOWwuArAM2xgE5QDu8FekGlV96d5Y77oAdPjYwhnlpoy5rZ7jwWIjVi4vv8IeUz3nK/5WoJ1FI07c4KGVdtkV8WLC4uyGa/BZ3LTMYlDeiIeLnS1KAX8Vdk/sXjHtbqwGa0tJoin9sNvGp4UxsqMFJLJrDW/stjEhYKLGjFQ7SW5DrovpA58Z5ITfEL8390bVGpzXUbLs4MkRCSOyOUf8NWVNt2SwiLyWzc2w5/8+yb77bKFqK6fawB1SleMwwhYqeGT5bEUuy8y4MR0CCExMjrOBI1NtrQBg2uJQUEvt83iZl8u803frrtZJ1WIW/bDapeih1QtIq8r/kYSbwJahO/dyicF/nr5c18m0/U/e0Y67cLQlKhdjXdcLz7NIehvAYkPAb1PupeCcgFnERPprgcXmjH9TngsYRD8T7INZua6GzsLMj4/m5m4ubi3Ze7DYCMkuXVFuU6aXWWVxpcVEN2y3XH/3IYfHyUqyTZLuM1XP+dfwWQwi4wAG+HaQooGoNkwRMHH4muBLAghry867+BjhUI4jOJUFGtNIl4EZBj8XXhSYUjBtnH766a1aD5QXI+vAbpiyWgC21n5JhcsFExEAEV8pfnCE594APPr2iwS2dLBYIOA14bEv7N0nZ1pcIvWce1k3sXWkuVmgiOjsjF/8Duu6bwCFBK8AFEnEvej7NMvLDlVyqut+d9WtVCt6+Oi+YjOLdXzI3F0vIHWkYqWScotVHN3PRVpj4p7zxXJZd6Ls1BvG2s6/G1qjzF8wTp5Bnnc2mZguA2axtZ/DIM+iB4sb1zRBMQN0PJtbfkN28Dn+m7goEcVO+iB0qG9Nk4AHi42QW36BKmyU6AbsFNSOasTJ9Rz6xEslRhnBP4+LVo3oX89nEUdjIsTYxZJXCioePxvSCwCQiKrbFOaX5ku07h4wRQMWMUE3hlkkcSy5tUisG14VAMdq/CIpmddaLYgoJEKQKENeVq39kqprLqT5wCk8qJ3dWvNtq/1u6WCRiOefZy6zF+6cZAu+X+V8CgfKJzBKJfeW/pSunwzlWiytE8wBFGH8eg3tosC+brZ8ToYzQWOS5vP6GmwlZuMeg5JtxbxM/Sjyuir34noWaZJWSGUPEBjtPayLWMUSmztjua1SAM1uB21lJ1+9nwucqQtsspnGnxDQhvmUgAc2zRtjSpt7L+NLR/UTLCdc02d1aJhEYWSxJAV+jbyzsIZs6o12w0bbto7yYLGR6/XDrHJ7+f9KrEQAL0+pc5rz8sbnet6icvvdAVF23tkxdvMNv47PIqCEfFEAH/Js4QSMORpnYVgt8ovBMAZOwY0U2W/icGqbkoursWCRCEcYRRjXIMcZEyKTP35ErV0PFOWHLw7+mL8Ws4tfKEARx/DNOY9YU2/ULR0sIjeYQIJc3n3yKxckgqm3e/9kV/95wTerLW2JgkGkZ8JBFkCRoJYeOm7A9qnqpdL5OVKvmYCUDQGyIBfjtmIKAZWwi+nyYXRBMvq7urwdJmj1RTLuIbv0dom5ScfD8ZQBPOFvY2zPw4evF9gSziwGzBV9BgEPzdH7DbnPuCbsYhAp/Gs9+w0Zqz9my5CAB4uNWGein596tsRuUYqbbOm+UtU3bVqiRVLvtFNyUuqUVtp5F8YqQasCXFyexU3rs8j0UUzcCNTVhEXCVIv/H2CRgBF8AAGR4cwiypqEpigxFGeQTJb+ggg/2Dz6xlGaoJOg0W9QfomUD6SQCG8oSMwImH/wLwGs1dXwIQTk4msZFKgn8pDPMJUSuReMmbEAFql3SqoDfFtIr0A2/g0p4lNPPdVVASB/Y7ivHjt/XmbhLzQiCNnV4kODySNwCg+i/YJcb7wEMOuS7odj+BsgTl8cQwQi/w7qcWOKZmccfi1kyBxItQFgpfJAeMOxG3MM5yEHzDFBgylB/jAlgFFyj+GfWl8DLJKTDLBI9F/txpxJKUF/rHPtTQXy4HrcJ0Sob+hajXgcfzOHerAYeuYX/ZRmryjQ5bvPFlmqajoP3qmndegcb9npBbZYvoVrV+a4WtGCcqFa8O3bWZc+nRyjSP3npT+nuyjqkkLVT60V2FJ7sd0zJVAYAqUpynlbHLqG/B1LFUEdlI6mSkuHLvE2SFVbkuTjmLki22bL/FyQXWSjjxxu4y4ZY526bVr3jt/MjesH4iXQCAl4sNgIYZFncfwLSk+giiqHjiUTfiNOrnUo9aJjYtrZ+JeLrbeSbf/tvFi75cZfj1nE3MGLnnxi5IwCIFHeilxTJEkFlARgBYqf2qGUTcJcTUAMvjwkO0WJw+IBLklnQL/333+/M2PSAG0cy/m0ILksuRFp+Jxg8iHRLGCQ/GCAG8YFsMFX8I033nCmGV5QmMdxWsZcDqAhjxdJWgFaHAcTwPeBGZrcW/ga4rT+3HPPufQKxx57bDVjUHtFSR9BvVcAHeYMEtLC8tVuzOeoo45ypmqAJNn8YSMBpIybOqSUxaKiAnIFfOKQjcyC0mCMmTkBlEkDBKuLLEi+S3BOkBqCVBEk/A2S+uJbiOM9+chYG8poAfbJowbwRqbkoyQHGvNBZuSgBIgD8mCNOXdDYLE2swizCohkg4FJnnxxOJnj+8rfAcAHYHJtSqQBFLkfaGwQNhf/IQ8WQ3cOfoOfvzvHXr1/iq1ZmW39VYGl/7bdVVovynLXFtpK+QlmZxS4+tBU1OusBNg9B6fIzzHG6Y25M2UaVv5EBySxG2+oSfdWtKtwASsAQRJ4E7SyauE6W7s8x8qUkzGyfYR1EgjtqWMSFDyTr2Tes6cvc6C1z1Zd7E/X/M62EtgM1Z32zUvAS2BDEvBgsRH3B+X90jPlKB1r1jWlZRTMIy8UW4GS2J/xRyXl/pXyLKKceYnjswiQg/HCXxF/PRg7QEnAvgFMAE/UwiSxLGwRn5HmAWAEUAOsUHpp4sSJLlEq0cr0TcAMAAmwBgClcR1AB+wggTQAGfzzACcAJwAgCVU5xqXpUC1OANfIkSOd0zlsHmwXSW35jog3xkHjOK4PaAUcwixiag+SdZPgFcBIP4DP+hrjJvE3wAeGjkhoKhMEgAggTNJc+oHFo9E36XoAfLCcgFUCRDg2yCXGOJkf8iJam34Bd0EFAuaIvyTyAjACJmHxkBPglHVi7bg2c0JOnEu1CYKVqNZAAwwyDuq7Ag6RC6CbNUX+XINNQX2tLjM08mQtuT6yoC9YXSoiEAwFUKZvZE4+OHJhwjji0kDiYFJdAGY3h+bB4i+ruE5JtN8ZP9MmvvSduzco2ddLwCw6NlI5EctV/q/U1WGOEqsYqzQ27aPl/ycdQqDKvC+VtFlArkFVWaoinBM6xdq2YwZYXIKS1YqNxNeRutSlyr/YXkEzBLBEx0U5c/i8L1e6MoRxHaLt2AtG215iFvm+tU3Km8M97ufgJeDBYiPvgYXLymWKLrYfZirZrPKHNb2FTNgrVlXY4UdFtrSeZgAAIABJREFU2wViFm++/tdlFmGJMI/ycnc7fYGk0047zQFDmD9MpiQ35SUPKACI8cOxgBPADoAEBo1amfwAEgIzLGZrgCbJZukHNopEp7Bu+P8BIjA9wyQGwSSAC1g0mDgawBPwBzMFSAka4wG0AoSCRkJbTOAwpQAZgAugKIiGJnk3QBjwRY3TDTX6hvHD9AugxewLm8c4TjjhBGcKxrzNcbx8YA8Bi1RnABQCAjGBP/30006+QQP8UU4K8AZgZryAUoA47CD98T2sHf0CLLku6wRAQ7ZELFMajPnB4jJvApWQFcdgxgak4mIAO0xeSsZE7Vp8ELnmhnKL1eezSH8wibCoNMzNBP0gG2ra8j154gCvQSAQ82UjwHpvCKA2/bna9Gd6sPiLzIlUXjF/jb3+4Oc24/05zi+w//Duljqks0Bbe2eGpjlTNP/pePTouvR8l/Mwd22++64hAM6dK/Zwp98PdQCQPIqU6qvKv+36gMEsEkBdIhP5cgXOEDPz+9N2tv1P3MGSUuIbdJ1Nf0f5K3oJ/PYk4MFiI9aEaOgXXi6x668rsNUrQhF2TW7oTCmydmLLrrgqTibdXyfPIuMPmEWCP2DnYMdQtPjF8aKnKgpmRxgxGEiCPgBCMH0ADY4F5GEmBTxhsgUkAcQw+xJJjE/jjBkzHOiETQuctzHZYsbGJEqJJRqsFeZpTN+ARZivoB4oQBRwgk8g/dMAlwBQxhGYs4PP+Q0jRx+AKTL7B2ARxg3gCXMH4GtIA3hhGoepg3llfgQEwaTB9GFypuF3yLjwBwRkIyeimmEyA/9KjuN4xoMc6A+Z8xlsJEAPME3/gEX6AITBogJawyspIEPOw6QOMAO0MdbgpQvo5Lr4FQLaYX6pl8qah8usLhkA5gF4rFt4gAtrAoAOB4u33HKLA4sAUT7HfxR3hfA5YyoHCHszdEPuuLZ3DOweUdGv/+dz+3HKYosV69dn627Wc0iKMxe7/NhViI7fVHjJW1coM7SCW9JD92yDwKLOxcS9/djBDiwSle3OrXJYjFSgDf0un60IazGKsI37jRtph589ylJknm7INdqe9P2IvQRaRwIeLDZCrhlrK+ze+4tt+rQyO/zoKMsvDDlrN6WhJFOSI2zCm6W23faRdu2VYhZ/xWhobgSAAwAK82UAFgEEMF2BGRSzL1VQMDHXlYk/YBEBg4AaQA4+jBR5B+gBYmDR6mqwbxzPtQAbsGAwcfjZBWAR/zsACWbsACxyHswizFZ9wIfUQBwPu9cYsEiOReQCOA0a18EvD+AWgEV8LAGi9aXfAAzWBRYB3MgeJhFWFkANEwoQZA3CwSLHIgdM4uFgMRgXLB/+mZjlAdm1W7A2yAtwj6zxjQT887u+xvpT3xUwGx7gUhssAo5ZG4A/64cfJC4F9A2Q3lybZxbXX1l8BhdWAcYfpi6RmTjKegzs7EzS8QA7sYIwgTQXuax7e7HyKy6bqyTeStC9sdQ0YE3O6btNd+ur8n1RMmfzfARAM0JsZebqXFv2c4arJlMmP8k9D9vGjvjLbtatb6eN9r+53qt+Xl4CTZWAB4uNkBzR0CtWVlhcTIR16dpOZaYacXIdh4pcsdfeLrVC+UKOOzKUZ/Gfqg3df5tIe+Y/8TZ/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/pg/IGPaDhYhKHE9xHzPkwvf/NypG/kD1sH44vZmO+DxvcAXOQIiKcGKmZoPoMtJIjm5Zdfrvdu4TuALEFL4VHVtcEi80D+RDsDFgmSwlUAgI6pP2iAWlhqzO64ByCf8H4beNv+Zg7zYLHupQgA4ztK1v3D1MUOHHbq3sF6ySTduXfHkMmYes9Vkc1F+SUhFnB+ZlVNaEKia/WtPkirw31PcAyMZVyiNlamTAL6DzaxpLDUVqsCzGr1k0PJQOnpg07byfY9bjvrWnVdzyr+Zh4fP5A2IgEPFhuxUOyGS5Qu5823Su3hh4r08m0aqxi6JNvqCMvMqrBDjoi2i86PtTtulc/iv4qsU79Ie/npePtpToXdonrRxbm65puJltglwv58cp4tVW7G997rUAUWc6vAYlIVWMzWCzqhwWAxSPwMiINVBAgCwvDBQ6ECLCj5hz8jII3PYIsACgA4XviYOAEpRx99tItgJuk1PnQAR1Km0B9+h4ATInk5FuABA4UZE4CKvx/+bLBRgBvAHyASFg1wiU/h5Zdf7oDoBRdc4AAeYC1Q+lyXMQHkAJwALxhKktkCxOgH4MnYArBIUA6+lvwGENb1AgGYEagRzIfrEBGNHyEphgDQgB8Ca5AddUcBP4BrUg7hnwjwgzFkXIAzAGX4tYKIZcz1zC9Ig8Pn+B0SvAJgoy8AGb6dAFGALiwwoLdDhw6ObcXcfswxx+je2MPJAxCLKRiTNGmC6I/P+cHXkbUAvGLqrt2CyHYitgGfyI45MHb8TZEJ4DPwE2WzALNLMBNrBZsKWISZpAINgJz5YX4GZANecQPgHiL4hzm0xebBYv2rBmBMX5ZlH7/4rU19e7YilossPinWklMTrceAZEvqTNoal4LRAcOSglLVky60TAW65GYVhlLtVGXZDtLtxMsPMqVnR0vukSCzNgx8FUmpPtatzgtFXStXY6HAZ4rA6SGn72K7HjhU1wr5KHqg2BafMj/mX1sCHiw2cgUWKcCFkn8K5lPJqWaARSk2wOY0BcqMGB5hfxBgfOCxEpuq8n9bbRVppx4fZelrKu1VmamXriy3qy+Kte7d2tlDT5TY19+X2x3XxtrIbdvb1bcV2dffldm9t8bZsKGRdvxZBXbdJdE2fFjDmMWgQgFADXACWwUzFOT943vABi9+QAXf828+wy8PcyYsHy9+UssAHgBPmFEBkfTDOQGbBmDkewJj8F0LUqgAHOmX/ugbpgnmkj4AQHxP6hXOY6yMEZABmxY0gBzgk3M4H/86/CgBdDB0/NAPybV5YQBGGQP98Hldpi/AMmOGZWXc+HMyH8BoeN5JmEvkEYwdYBcUs0eGgCvGjRmXMYW/sHgJBrklkRNz4jN+uDbj5DxkzHlcB6BHfxxLVHbgA8g4kQHX4zwAGKl56As5cG7w0HMscmLudVXnAZgCMjkO5pJxczz9AEJJU0RDfsiOa/IZfXEcIJm/GQeyZ+xsQvgJ/BUB0YBj1rqtJh72YHHDSpRNdo4CV2Z+OM8+efl7W7lorbWTmTguPto6dkt0pQE7AuQUrOI0qnQjaXhKBTRdku1qsBjyEyeoJUrl/hwzqcPLdOw6gcOMZdmWu6bAisUs8t1gVZL5/Sk729CdelVHSzfVbaiRrwl/uJfAZicBDxYbuaQwi8JDAkP42jTy5FqHc77ewXrRmyXEm2XnEvCguqcCkYn6GzN3vr4vVRmrTkriLT9wy8mT2VK1qVM6tXP1qTPXaTyUIExpZ9FRCjRJr7Dkqu8aMroAlIQDpXDfn6CP4LjwnXkQjAF4CAdtnAPwA1Dwee1IW/riXI4BWISfy3ecx29AGb9rjyecaajNEnBsYHoOqi0Evnrhc+Hf4f2E/12X3ABMAGEAW5Bsu/ZxgTkY0MO8nC9WEJpZdb3g7/rYjfCx1v537TECJAMQWHssAUBlLKxP+Nz5DtnTAgBa15w5zgUgqA/3Dq8CsEHy8A3Jr7bMg4AmZBcOCllr+murQBG5eLC4cU3D/QCIW61KLp++8aN99cF8F/mM13eU3HoSO8UrabZ+FKGckBzrKq0ENuhqPVuVLofPS5UKJ2ddkWWvLXAsIn2XlZa5Z66HknTve9wI237MQBfIEqm+PJu48TXyR3gJbEgCHiz6+8NLwEvAS6AZEvBgseHCYwNSqDyIK+avtanv/Gw/fb7EsYFFMj9DK8Ia8kPKnajo9i5hdrSCYyrEMpYUh5jGIlVrKVFkM+UCiYBmo0HEdZfeSbbTfoNtx30HOd/EGOVXDAHNZu7qGz49f6SXwGYrAQ8WN9ul9RPzEvAS2BQS8GCx8VIG6BHQQhLvH6ctsVkzloX8FFVjuiCnRN+pLrJS8GBndrWe9V8FOXfUSL9D1Zc4AcrETnHWZ0hXG7lXfxu4Xar+jnV+jJihffMS8BJoOQl4sNhysvQ9eQl4CWyBEvBgsemLDlNYgn+ifghoWT5vrQtQSV+RJdAowKjvMTFjRo4R0xgRHWHJXZQZQjWlu/dPFlDs4lhFAGJ7RUJ7c3PT18Kf6SWwIQl4sOjvDy8BLwEvgWZIwIPFZggv7FQHHEtCwJG8iPyNH2JWRr5L3J2UEuf8D2ENKRNIbkV8GzeWk7FlRud78RLYsiXgweKWvf5+9l4CXgLNlIAHi80UYDhgDAsIcx+TV5EE3rIq12da9mxiy8nf9+QlUJ8EPFj094aXgJeAl0AzJODBYjOE50/1EvASaBMS8GCxTSyTH6SXgJfAb1UCHiz+VlfGj8tLwEugpSSwycEiCXrJuUZJs9q5+VpqUr4fLwEvAS+BTSEB8lVS4Yf8kVQLwn+O9DBez20K6ftreAl4CWwKCdSl51rruu2UlJVmGRkZLiEwVSPCkwW31oV9v14CXgJeAq0lASrbUJ2GxPNUsgkSsXs911oS9/16CXgJbGoJ1KXnWmsM1WARxUrVBnbiAEbfvAS8BLwE2qoE0GdU9wEsBmUk2RR7PddWV9SP20vAS6C2BOrSc60lpWqwSP1Y6s1irqFGrG9eAl4CXgJtVQJpaWnO7EwNbupdB8yi13NtdUX9uL0EvARqS6AuPddaUnJgkc7Zha9Zs8Yp1dTU1Na6nu/XS8BLwEug1SWwevVqBxa7dOni6mwHzeu5Vhe9v4CXgJfAJpJAfXquNS5fDRZRrNnZ2S7IhQAXlKxvXgJeAl4CbU0C+CWizwCJHTt2rJEc2uu5traafrxeAl4CdUlgQ3quNSRWDRbpvKioyHJycpzvYkpKisXFxbXGNX2fXgJeAl4CrSIBHL6zsrLchjcpKcliY2PXu47Xc60iet+pl4CXwCaSQEP0XEsPpQZYZNeNT09hYaH7PWDAgJa+nu/PS8BLwEug1SRAzrHExES30cVXsa6Sc17PtZr4fcdeAl4Cm0ACDdFzLT2MGmCRzkmfA1Bk981v/Bc9w9jSYvf9eQl4CbSkBNhp4+xN2i/YRIDihvLFej3XktL3fXkJeAlsCgk0Vs+15JjWA4u1ASNKlXQ63oexJcXu+/IS8BJoKQngu4PrTGRkZIOAYnDdcMDo9VxLrYbvx0vAS6A1JNBUPddSY6kTLAaAEXM0SLYqYNpFSuM0Dnjkt6/00lLL4PvxEvASaIgEAHVENBOIx29MyoGpGVYRK0hj9BL9eT3XEMn7Y7wEvAQ2lQRaWs+1xLjrBYt0jiJGIaNM+QEsopiZCD/l5eUtMQbfh5eAl4CXQIMkAHsIGOQH/cRGFoDIDxvYunwUN9ax13Mbk5D/3kvAS2BTSqA19Fxzx79BsBh0jjINkC7gkX/zGT++eQl4CXgJbCoJAAb5ASwCDgMLR1NAYu0xez23qVbRX8dLwEtgQxJoTT3XVMk3CCwGnQfmaP4O/3dTL+7P8xLwEvASaKwEsHAELfzfje2nvuO9nmspSfp+vAS8BJoqgdbWc40dV6PAYmM798d7CXgJeAl4CXgJeAl4CXgJtG0JeLDYttfPj95LwEvAS8BLwEvAS8BLoFUl4MFiq4rXd+4l4CXgJeAl4CXgJeAl0LYl4MFi214/P3ovAS8BLwEvAS8BLwEvgVaVQKPAonf8btW18J17CXgJNEACre347fVcAxbBH+Il4CXQqhJobT3X2ME3CCyGp5SgUgI/PnVOY0Xtj/cS8BJorgSClBJRUVHGT2ulzvF6rrkr5c/3EvASaKoEWlPPNXVMPil3UyXnz/MS8BLY5BJojWS1Pin3Jl9Gf0EvAS+BDUigNfRccwW+0XJ/VG4Jkm9Diwal/ny5v+aK3p/vJeAl0FgJhBcHoORfYDJmJx5UcmlKuT+v5xq7Ev54LwEvgdaSQEvruZYYZ51gkYHm5+dbUVGRq9YCQOzSpUtLXM/34SXgJeAl0KISWLNmjasVDUiMjY21hISEBtWH9nquRZfBd+Yl4CXQihJoqp5rqSGtBxZRoHl5eU75stvu3r2727H75iXgJeAl8FuVALpq9erVFh8f3yDA6PXcb3Ul/bi8BLwE6pNAY/VcS0qyBljE3AyjyID4PWDAgJa8lu/LS8BLwEugVSWwaNEixyyyweV3XTWjvZ5r1SXwnXsJeAm0sgQaoudaegg1wCJm5+zsbGd6TklJ8YxiS0vb9+cl4CXQqhJgo5uZmekipZOSkhzLWLt5PdeqS+A79xLwEmhlCTREz7X0EKrBIrttgGLg++N9FFta1L4/LwEvgU0hAXx7Al/rjh071mAXvZ7bFCvgr+El4CXQ2hLYkJ5rjWtXg8WSkhLj4phtevTo0RrX8n16CXgJeAlsEgngvwgwZNNL5oageT23ScTvL+Il4CWwCSRQn55rjUs7sEj6CXwUc3NzHVgkqMU3LwEvAS+BtiqBtLQ0BxY7dOjgfBdJ++X1XFtdTT9uLwEvgbokUJeeay1JVYPFdevWucospMnp1KlTa13P9+sl4CXgJdDqEkCfwSLiu5icnFwNFr2ea3XR+wt4CXgJbCIJ1KXnWuvS1WAxIyPDgUUUK+knfPMS8BLwEmirEigoKDAUKWCxa9eu1WDR67m2uqJ+3F4CXgK1JVCXnmstKTmwiLkmPT3dBbf06tWrQQltW2tAvl8vAS8BL4HmSoAAlxUrVjhLSbdu3Zx7jddzzZWqP99LwEvgtySBuvRca42vGiziKElKiYEDB7bWtXy/XgJeAl4Cm0wCCxcudKlzCNgLwKLXc5tM/P5CXgJeAptAArX1XGtd0oPF1pKs79dLwEvgV5WAB4u/qvj9xb0EvAQ2gQQ8WNwEQvaX8BLwEth8JeDB4ua7tn5mXgJeAiEJeLDo74QtVgKVFZVWUVnhfMyU78QqJYl2taTRTj5opEPBvMhv37wEakvAg8Vf/54gXRE/PMv8Dm88t+7Z5be+qKs0468/Az8CL4HftgQ8WPxtr48fXStIgBdKeXm5FeYXWE5OjuUX5FlJcYmAY6XJX8IiyJXHdfWb2r9xcfHWSdH7MbExFhkZ6UFjK6xJW+7Sg8VfZ/UAhTzHZNcoLCy2jLVrLCsr08pKtQEEPFaUu+1fdHSUxSnzBkFI8XGxlqJnOUoJ1NvrWfabwF9n7fxV254EPFhse2vmR9wMCfByyc7OsbVK4VRUVAihaBGRYg7bwRxGVPccMBUcz78jItpZB9UA7qL0KKR88uxEMxZhMzvVg8VNt6Buo6ef0pJSW7s201asTJN5bL4tX7nKZi9YZOV6pstFH2IxqFSkemV5lFVGVbjnNSoyxvr07WYDBwywPj37Wq/UHpbavZvFJ8RZTFX1nZDxwFsQNt2K+iu1FQl4sNhWVsqPs9kSKC8rt3RV3KDcJC8dWMKExARV30iyOEWzxoh14DNasSL2+aHaUL4YyOKSIgcso9pHWa8+vV3FDg8Ym70km0UHHiy2/jKyYSN9x6r0NEtblWGrVq+yTz793JYtXywGsUIbuASLVQWdWIE+OZXIMiArgf4r13klFQKNZQBM/a7UD6ZqrAaJ8bbjsK1sq6Fb2+6jdnGsI5tCDxZbfz39FdqeBDxYbHtr5kfcBAlUiCFMT8+wDOX55MWDSaqrWIWOHTvWAH2BX2K43xMVOjgvOytLL6xyl4C5d98+1iGxg7VzLxfftmQJeLDYuqvPxi4vL9/mi0F84523beXyTCsSsyjIJ0Yw1hI7JFqsnueiomJXThbmMVLPZWT79tr8BT9Vfov4KGu42UV52jCWWX7GWksQSLzxmqtswID+3izdukvpe2/DEvBgsQ0vnh96wyUA0FslUxU5PmEFU3v2lB9TnOtgY4ErAXB0rGTGGucjlaQ+evXp4/wYfduyJeDBYuutP24gq8Umfj59hk2c9Kll5+RZRFScRUfFWlRMtNxHxCISqKYflX1whR5g/MvKxSSWFltFeSjYxbma6Lsogcec4lzn09ilY6Ktyys0KQW78crLrX+/vlVgsfXm43v2EmirEvBgsa2unB93gyUAM7FSVTZgB2MVsNKrV29L6pjU4PPDD1y2dKmty1ynjyptgBLLJwo0bgxsNulC/qQ2IwEPFltnqWDxV6xcaR989LFNm/GlidZna2cR0Qna6CVYmZjBUrH+0WIXyxXMgttITHSMA4wlpSVuUxcZEQpIC/kdy28RM3VEmRWX61wdg26I0s9t111rPVO76/hf/JZbZ1a+Vy+BtikBDxbb5rr5UTdCAvgdrlq5wgrke9ite3f3wwulKa1A5rBly5YZtTJTU1NdwEv7qKb11ZTr+3N+exLwYLHl1wSgN3v2XJsydZrNmDlTrGCMJSYmKntBtkXHd5CJOdpFQlM6NpQQx/RZhBjHGMcyVgg8hlJeyQe5slzgsYzkBnruoyy/vMDiFSENeCTIrby41G697hrr3SvV+yG3/FL6HjcTCXiwuJkspJ9G/RIgoCVt1SrHLvTq3duSU1KaJa6FCxZajszaKZ07Ww8BxmiZw3zbciXgwWLLrj0gcP6C+fbo40/Z0qXLLUlBaFHySWwngEi6m1KLcNHQmJX5u0RgDxM0wWeAzHbCh5HtqnwVNbRysYjFjpUEUEZaXn6WxcYroE0sZKn8HMv0/d9vus56qLa3txK07Fr63jYfCXiwuPmspZ9JPRJIT1ttq1euVoqMBOerSAR0c9rK5SuUtmOtC47p0VNgsSrtRnP69Oe2XQl4sNhya4dZeOmy5TZx4if26ZRpYgKjnX9wiRjAYrGF0fq7UixjYWGhGP0oRTDHiTUUcFTaK6wFBLiQK5XAFkzWcI4VAoNERcMkRkZGmHhG+S5GytfR1E+eC1r7x623WPfuXTyz2HJL6XvazCTgweJmtqB+OutLYOWKlbZazGLHTh0dWCRPYnPasqXL5Le41jp1SvbMYnMEuZmc68Fiyy3kGm3CXnt9gn33zTfKlygfQ4HDsuJyBbVEKN1NpOXn5lmc8p2WlRULC+r7KH1fFvJNxAxdkFdglZicI9oLDJIqp9JK9ZvAFrJiRUREa3NnLlG3jNRWmJttuYUFduftN8utpGd16qyWm5HvyUtg85CAB4ubxzr6WWxAAgBFIqFDUdCpYhYTmyyvcpmzFi5cpFQe2da1S3fr3qOHnOajmtyfP7HtS8CDxZZZQ1JUffDRRPv4w4kuv2n7uBiLjoiy4lJVYhFFGCkmsUzmZ0FHUJ9jFtvrN8Es+B6W6LtKHduzR6rMzIqUriRUWuyiQqYrIyqsnVjLoqJSW52x0uJkjo5VZaZ2+r6ivNiuue5q66Fn2edObZm19L1sfhLwYHHzW1M/o1oSyBRbAVik9erdy5Xua2rLXLPW0pQQmBdU7959rJP8H4NE3k3t05/XtiXgwWLz1w8GcP78Bfb4k89Ylp7XdmICXQQzgSxVtdvbR8c5s3JeQb5Fy/xMMEtJcaH8FMssLibKksT0d+vaxcbsPso6KS1OdLSoxHJVZhLjSJBLcUGxZStA7cuZM2z58qXyh1wq4GnWUZvHm26+0bp0SanyWfS5U5u/or6HzU0CHixubivq57OeBPBvAixmrVunSOhuYhBSmxTBDPOxXCboXNWTpmZ0n/799TvWS3wLl4AHi82/ATKVjurd9z+0KdO+UPBKkSoqxSvFTYTS4YhJVM7E+AQFpERGW0FRvhXJ7NwpOcWZpNdlrbPuXbrYXnvtYSO3HW79+vVRku36c58SPEN/s36eZW+/9bZKBC5w6XPuvO1WpdQKoqE9WGzoihJY5HxDQ3USm9hCuTBDrTn9NPHy/rQGScCDxQaJyR/U1iVAjsXVq1a7aQAWU8QiNIYRBCimr05zgBPV1lO+j51SkhvVR1uXoR9/3RLwYLH5d8bUz2fYf998V0m3CyxWie7BHgWFRYbbR7yS5+NjWFas3Il6Dq19mTIaJNmSBYstMaG7HXX4gTZ6r92tU1JD3Et+ASbLlq+0WbN+srfefsfOO/ccGzpkiAuA8YBl4+sZFCogRRHpiZoCFkN9hNbjF6zpyy1uXPq/zhEeLP46cvdX3cQSgF1MqwJ7BLgQ6EKZsIYoOXK5ZaiKxLrMLEIrBTS7Wrce3V3ZP9+8BDxYbN49wEbshRdftakzv5J/YSgNFTWaXb5EMYFUX3EbOzGCVGSJjC61QjGMcUrOfcTBh9mYMaPqZfgBJEEd+LpGiV74dPIk22nHna2zXEpCPoubJ7sFLGupmQVgsSH6M5A7aY1q60xKLrZT4FJNYrKlRllzxXFncLk3m8WCNu9eb8tne7DYllfPj71REsjOyha7uNKKxFh0Su7kIpljYus3I/OS4WWyJiPDsrOzXHqOjorE7C6g6dPlNEr0m/XBHiw2b3lXKFvBw48+bcuU4iomNkFsYrnLh0j6m0o9g5iOeb/L+9ClxcnJy1SUdDs7+cSTbY/ddlad9+gam76s7GxboFyomWszleIq0/ILiqyrcqJ26dpNjGSyTNW9lXIHUzUlAikMA2AJpdUJBz9cN00Wiblz5yktj47XsURcDx0yWJkQkmrUkSZlz3ff/6B+Y924I9RXtDaT/eWqUtemEuCUodKh/BRKH9E6p3Syvio5SN368Eawz3LJKD+/yAo1FwLEP/fsAAAgAElEQVR2Bg7sZ6k9lBcS+FcPtsqSvluhlGGZazItfU2GAoBKXA3txA4JliQWto98rrsqt2SUZA34K9KmeMmSZZamdXDBQ6QXUuclxdKXnTq5FEVDBg9yOjC81QccmeOiRUvdGArycy1D+W47JMqvtFtnS0iI1jr0s85al4Y0yrT++MMsm79omVur9lqHbl07ufH3U9nV+tyBcvPydC8sthUrVtu67ExXoSdFPutdOifbNtts7dyJfGuYBDxYbJic/FGbgQRQ/mulsNaIJSyXU3znbt2tq3wY61LmxVKQOdm5tk7O9oWKtIxWig6CWbp06yrl6iu2bAa3Q4tNwYPF5oly0qdT7fW3J1heYalqNkc4UBjhqrEop6IDc0qNI7RIepzSkmLLyk63sfvubeOOPaYKuIQ4M5jIb775wSZ+MtHe+99HLhAtJydXz3yOpXTqbH36DrJefVNtn733tOPHHeYAQ9ACwMPfAfGUr4pPDz083h555DFlUOiqbyJkIo+0P510rJ122kkCXoq4rioP+PPPc2zcCX/SdZJ1bEdFWscoW0Inu/nm613QTW1wNX/+Qnv88adt5lffONN7hQDyqFEj7ZJLL7QhgwZWH54tHfTGm+/Yf1+bYDm5JbY2I9MBpYsvOtNOPum4EEsWBhaRBJWqvvr6e/vwg4/tm29/VI7ZVQroWaZo8kiBtFiBzQjlrkyyMXuNtnPOOcMGDx7o6mvPV5aHu+99yCaqvGK8vk+Q+b9S/ecrvdCAAYMtKyvTfjd2PxuxzTa2++47KSCos5t/bbCIT+j8BUts5hdfOz/Ur7UmJcVZCkwS6Ezsob5jBdgS1MfO+hlte43eVTlr63YhoO/Vq9I0/7fslZdfs7kLlrp1MJVs7Nu3hw0eONj21XruusuOtv32I6vlVqoNwKLFy+299z+2CW+/b/PmLlIgVIEAcIWKKMS5aj0nn3iCHXjQWP27Z/Nu4C3kbA8Wt5CF9tMMSYDddUaaTMoCgbwVOss5vgu76zCTMso2IyPNsrNy3DkdkjoourKToi07eh9FfyOtJwEPFpt+UwAGHnlsvH3xhUzQMWL5YfiUIxFfuEhtyiJkoiwpLbZYAUdM0esyM23IkN524rg/2ID+/aqfR/wbJ34yze6/7z82b8Fsy8vJc37JREGnpWVZxw5dBEQtlGJHwOzSS89xgHHIwAGh2tFVLKPDXmTc0bEZGWvtz6dfZJM+nSIwk6LzBFxLcwVutrMXX3hOQTgxDizlKbfj08+8LAB3lUvLRSnCBKXl6ZAUbRMmvKRx9q0hIBi6tye8axecd4Vl5uRbsoBsTs46GzS4n9111y22/9gx1Qzn59O/tkv/dr1A3yzpn24CXQVWqgjwa6660K666jz1W9O4nCEW8f33PrQHHnxcTNxPqqEdZ8nSXe2jK11icsacp2tmrFkn2bWzJ5540I488lBnNflAKYtuuPEOlVmcrzmI3WwX8iksKSFmXGxepEz6QqYxUbF24w2XCDQfJ/D5C8hjLdGvU6bMtMeeeM6m6XdpuUzPArfto0qV9qidUo31s5Wr0zWeeMvPSReLGmtnn3mSnfWXU8U4BtHoIXFh2Vm9OkNr+rjd/8BDSn0mq05qFzGxqutdUaLhlVmuwHR7scwnnnis3f2PO915jGPxkhV29z0P2+tvvK80TDnaVHSyGDGoFZX5AvJRYpxzHca+/Irz7ZKLzl9Pjk2/ozffMz1Y3HzX1s+sHgkUFhQ6wJgj0zLqkFrR1Hjm5URbq/Q4fM9bA6CIqcObnf3tVJ8EPFhs+r2Rp1Q2//jXPUqbs8RiEztYjECW8J2CWwrcBg6AWKh/x8ldJFrl/FatWGV/PnWc7bfvGBcIQwN8Pffc63b3fY9YplxGunZPtpVKjUOFpaFDBopRqrT8Qvkdr1wn8BRvWQW5lp9XaIcdtp/dfP0V1rdPqjPthjequnz99Y927vmXCrBkq7pLqkBhvq1bl2m7jxpkTz35hDaQSQ7UzZu3yI4+9nTLXFcolqqHrZHJN0YsnkWW2/PPPmw7bL9tjb6ztAl9+unn7Z//fFDjSXLMY5qsHVSgufyyi+zUU491/XK9J8a/YLf9/UGZt5Oli5Jlhs6W3lpjl1/6V/vbZWfVADm5ig5//vlX7N77HxHQzbQ+cpcplgUlV2AWUZWIlY0UsGKmRS5YqNwefPBuO/aYIxzovesfD9uTT47XOnQSeM2xfv17ytTdXfPJVrLzLOWnzNRatJNZe41tP3KIPfjvO227Edu4NQKg8fPy/71tzzzzX5s54wuLjEmwzp06KDCpwAoV4R6jVEYlpUqGHilmUQFKmPZXLF/k2NIrr7rYLr3kDJmpE6qBcpFKMb786gS75OLr4Y1l0h9kRSWFTk8X6Z6oKC9yliIA5403XWZ/OeN0J+diAda33/3YLjj/aq1rpHR3jI5J1P0i/V6ZZ3m5mbq/inVPxdnFF55jfz3vbA8WG/AIe7DYACH5QzY/CRQUFFiazDO5MrFESZlQL5paz4BCzNU58vdBCRIEE4FzvW9eAvVIwIPFpt8as36ebc8894IAiZgupcuBlYNRwkcNEIDfXF7VMxqnv9OV0eDCC860XXfewYEr2qTPpttfzrpEYC3X+vTpa2vXrbRePbvbXnvsavvtt7cDmouXrrQP/zfVpkz/Vv56sbYmM1dpeXLs3L/8WYzg6fLJ61DDXxE/wsefeMVu//udYqJSBNRSrFgAK1eM5ZBB8fbSi884IJWvjecLL71jV1x5k/pNFajsLNYqR4AlW6bWRLv5xkvsiMMOqCGgefMW2q23/dOmTf1S0dydrLCs0ooBPwJbfznrNLv6yjPd8TO/+s6uvubv9uXX88Q+pgowJsjEnCWgk65jzhcYOq263wqlsHn//Y80jhts5coMpQHqI92Wr7rX5TZiu61tmFjLODFq5IedN3+RzPXfW3xstD3wwL9s7Nh9XTqhy6+83V59/U2Zl3vYwgXz7MYbL7MDD9hP5u9cKxDAvvX2B23WT4u0Ju0tPW2p3XDT5XbOWX8Sa9fBrdlXMnmf+9drLTNTOlWsZYHSHiUmRAmwD5LJuLd0bLytWiUf0vxCe/fdj2zAwGFOx+JPKChrjz56lx30u9Fa1xD4TBOze8Gl19ukj6bIAtRVcLFS/fQVuN3fimT9Wb4y3d58613r06Or/fe/T1my/NDdeemZ9u+HxttD/35M7HIvyTXSttpqsB16yF6KmI+2SZM+tc8mT7PDDj7Arr/+GlX26tD0G3gLOtODxbDFztdOZolo70IpBbdT0ndRclTuKXNGt+SO9d4WWdoBLk2Xo3KxHKVdOgCTGSLW+khxJMkM0JxWpKoEK/TQpGs3yu6YbWGS+u6sXW2vrikWW6t6yJqsXFshU0SRdtvYUthHJiXE2RDtnnHuDW/4+MxavNSSVdmkh5yrQ2kjQg3A9POi5doZdrTuKR1ddGLQSuQP8pMcjdl9OyOI/gcL0F8PbacO65fSK5BcZ8l/BDOQK8jKL/0kyX9ma+VFC2/Ict5yJdAmipEKDGrxcXKG7tZFxzevTF/tdciTElwtv6Z8XRMzTFf5MHbRdYKXUHPWrfa53E/Lli6RGSl0b2HqipVzNfWqk5M714oGDJ2NAs4Sk7FixQrtxFMUwd2rzgoTrBXlB9dlEa1N3+20i44V0JX5PCwBOf3l5GSLdchwfmGu8asqmwh3fKx22+SiZDdOK5HT+xoxrWVlJc5kH252Iq1JpsyC+Hd27tzVmbzCG/WzGVeIy6iak9afMaUoT17A5PIN81ynXHvlquPLSzPkiJ8kRc59+dsG6x4sNv1J4cX92lvviP0qtCj5kol20l0oWCA1QfAZz0oxPsPyDywWyOitCkwnnXiMDRoQMkED4C646AZ7/oWXbJD81yoEeqKj2wmMXWUH7L9vDZ3386xFds/94+0D+dG1j03UJjHCigSCrr/2IvV5dLUrCiocf+WLL71RaXU+kl7ooWeK5OClDiz26RNnTz/1HxumQJeF0msn/OkSW6Qgis4p3TXedg7sVFSGmLSrrzrXjjv64F/ufz2DnwncXnLpdQJzhdIBHcTWSVdrvmV6dv944pF20/V/dQ/lCy+/abfc9pD66UgSBs21TOygzNAl6+yaq88TWPxzdb8rtPG9RQD0FZ3TW0AxTyxj+5j2dtyxh9mfTv6DDRrUz0WSM7dFixbah6qUU6Z3xBFHHK5gmQHyyy6262/8p7014QOLS+hgc2b9YC88/4gddcRB1de48G+32Zvyn0xJ7ilGcJZtve029vTj91o/AcHi4lK7+PKb7M3X3xVo7uzAfmJivJ1wwsF2tK4xeEg/gcwI51e6XODwppvvtzd1rSSxpQliE9etW2t77LGDPfPEP92zT+TyPPl1Hjvuz7o3SgRsE6ywtNB+f9B+9p/7bnVjypY/6usT3rMogcETTzrGzQ25zZZ/4oUXXyt282vr0WuIY1BPklxvvBYm1myNgp7el09rLwU47rvvXk2/ebewMz1YDFvwZelr7eWPplmB6PrOihYrFRjKE0BLTkqw4f1725DeqQ6g1W4/yJl30jezVAkgQQ682v1pV1qgHdwg7W6300OarOizprQ0pWqZMWuBfS+n3iL1x0u3UsgMQNpBIOOE3+1pvWuNZ/qPc23Gzwusm2j+GAHJEpW/ytEuDLA4apshNcAlYO+OF16zHQYPtt/tvG2N7wDM/3juLdt9xBDbd8dtnQIMWrb6u+uFt2yAwCFzK5IzT9q6HBuU2t1Gb7+Vpeiz8KjC5ZLrQ298aNsOIGFuKDUGDtVdOiXa6O22qSGaHwVCn/vfZzZUzsudkzo6JZYnwDIotZuNHNzfUhqUS23D0i6mLBi+N9Ht5bwtwCi2okBRc0QAYo5OkeN2SwNGgNqrr7wsU1p7sRQd9U7EB0gmEinGPooK7N69x3qgqEwmpC8+n6KKE1+6HfXhRx9TJ3BCMX//3TduHh1kygOaAcTayxTWS0xL3779nEBcdOLC+epvpgPHlXoDlUoWrBXj4MXM/HfbfXc3Rho+YpiUVimKfMSIETZy+x2rQV6h2Nmvv5zpwOduu+/h0hGFNyplfPvVVwL7caFz1H+ZbIzDth5u2247okYk+ndff62KGkucaYhIUoKIojSm7sqJ2VMO6LBMv9XmwWLTV+bDDz+2Vye8rU2MgFN8grsPywT42MywAeWeBRSSZ3GJIpyPPeYoO1JMHUCE9tNPc+0v51ymfInzXO7TrJwsu+2Wq+y4Yw4Rk0a+xtBGJbRBa2fpMnmefvqV9pPzy4uy3Kw0BUZsa88/94BAkJ5LHcOzumTpKjv++L/YwkWrtXnqKr0bpShtRWILhHXuXGkPP3y37TRyhE14d5JdcOF1CsZJUMBMd2fyZcPTMSlKAGi53f2v2+2YI35hFjH/ThBIuvaaO1zAR5yYxZjoRJmFyxRAsk7s1z720AM3aIO40m6/60Gb9Mk3eqa7CIwV6qdcMlHUctE6mU9Pk9k2BH5orwnE3Xb7vbpmroKBomSmzbfzLjjd/nrOaWL31t9kM0dXIUcEAnNes1Z9XnqbTZz0mfMT7ZCYZPfee72N3WdUtc659c5H7NHHnlJ/yXqvyEzdp5+Nf/ROF10OQPvDuNMEBNMtWXKQRrFzzj7JzvizgpBqEAghH0vmd8y4s7VZL9aGub1AeKbyaUbal9P/58bLxnX27Lm2/4GHW0dtLqOjUyxbst9mm8F2xy1X23bbDqlx01VxNKy0ff/jbDvlzxcrsGeN2Mwe8lldI/Z0lN1x6xU2eFBq9Xmc47PoNPzZ9WAxTFaLRGs//f6nYtKSbJ8dhjvmLENM3RyZMOavSBML1tMO3XMnx8LVeCn+PN++nbfY9tY5/VO7Wq6UAKDn+3lLbMetBtoeI4Y2fEWqjlyrHew7n39tX89eJKDXw7Yb2FeRdh3cA75Wu95MfT96xDDrmlwzjcEnAq3zlGz2kFE7in3sICBXat/NX2z/++I7O/XgvW2QfGoChrFUSu3Kh1+0XbcebIdrXnHavQcNNvCqR1+0/XbYxg5WX1FRv0QAr5N546anXrUzpNj6CTByjZ/EQgKYR48c5s4Jr7G6aFW6PfLmh3bhsQdbShD1pgcVtrJ2ZPHXUjovfzzNTjxgtA3r29Pyi0rs5yXL7YcFy2xYv1629/ZbN1qW7mURemO4tVklxYijdu8u8gOKj9UuPFeRk6tDu3EAoyKeSenQkoCxUuzfM0+Nt62GbW2Dhgx14KlQ6TYWL1rkogzHHnCQYwODxjoXqKzZ5EmfuHGh0PceO1bj6rJebkjS+3z79Zfufh2+7XZutgDIJUsWq3LNCjvk0MMdMIOBJKn4Cn1GFGWOUozMmz1b7F2yDR4q5SshwXT2UiqKIH0HPkFTJ39m8+fOEWjrZXvts69KJobYYMb3+ZTJUvirbcy++4pxCYHSoE2bPNm++Xqmbb3NcAf62CBgSgKQdhOLGy7f6dM+dwzlYCVGjtfLAkZz2ZKlbvy7Crxy/m+1ebDY9JV5+pnn7ZMpU6STFCyiCi1RJOQWgGETw/3Iy7w9ukfPw6L5c+3kPx5vhx9yoNgoAQp9du/9j9q9943XBjq0wYjrGG9v/PdxG9i/psWi6vF3jNWLL71nt93xL92/paotXSYTdLI99shdNnLk1s66AkD9ZNI0u0iMJRu2DildBVgUhJKZL1C1VvfxGrv/3/+0nXfY1v564U3aqM1z6XJi5MIyUOTAwoXLdC/nKqAj284461S79spzqwXE+Q/+52m77/4nBYpiVTJ0sOYXp2hlVZjKWmv7Cpw989Td9sEHk+z8S29Q1gZFLivdjMLDXdqZ7Cyl8cpZaZdedKpdcTmBGSEr0J13/8fuuedBlxInv6DSxu63lxjKiwSOaj6T9a3U8pVpdt3199nUz2fakkVz7JRTTrarrvirgnN47mRSLiyxW++8z14Xc1hZITP06uX29ztvtD8qSIio6fsefNr+LplScrFApvmddtzJ7vnnNfIzlDWkDkRGicZHHn9OfptPCTDHyLyeL3lE2rtvv6CUPvIh1TnLlq+wgw872lavyBBDONgxq0XKrzlq1G522qkn2I4jh6rAwvqR5guVrufmW+9ToM9H0nt6P4oVJgp8t113EMu5t43ecze5HNVvKWz63bx5n+nBYtj6LlSI/gsfTLFhcuw9du/dq7/JEjB7f8b3Nvm7WXbgbiPt8NG71LgrZsxeYLMEDvffebtq5nGFfHBeVF+DeqnCwN67Nvou+p+u99a0r2ynwX3tiNFKGCtzcI1WZSavnRT1029/tjnLVtrRY3axLjJV0/IEJm5++jU7Ys9dbJdhA7ULDgE//FmuEljcZeuBbk7hJm2YxSsffd7206774N0FFsOYRUzFtz79ul16/CEOODOGHJmI7n75HRvau7v9cf/RNQDNYoHFx9+eaFeefJQlVjml1yeQb+YstFc/m2GnHbKvY2Zpa2SCf2PKlxYnIHfigU0zG5SKrVgrs8WqNVmWmVugl1M720ZpNLrJxO5k5BjGVe53lJR+V+VkS+mc4sBjSzTyxT371JO24y67OPAUmFaXLlliH3/wvo1TzjiShQeNZMSYrefPm29Dhg6VD9F8V8lip11/2ekHxwIMvxXDV6ZrjB6zd3Ufy5ctc30fesSRzuendiN/5CcffejA3x571S3XtWvX2LTPPnNJyRMV6ZksEL3HnmMsQb6cMIufT53iTPljBCJ7i8UMb1OnfGazfvje9vvdAQ4gb6h98fl0Bwy23W67ajmsWL7cJn74gY3ee2/5Nw1qiWVolT48WGy6WO/65z32zQ8/yCeviyJnlXBbz1uUIp+LtVl1bKA8Y9rLjxG79GKBxdNOOdEO/v3+AijxLj/iGWddbO++N01MeLyV6pzDjzxAIOlSbarWr/8Ok0R5uhViv/be7yiLju3o/BZFJdqT4/8tECHW3AXUFNp99z1hjz32vEvXkywz9I4776Z8fUtt3py5MgWnK0r6TNtlpxEyd14vs2m8/BTX2K677SrAOdJee/Ut6ZF1Airt7PfaoD9wzy1OQGxYv//hZ0Xg3mhfzPhBvoHdxLBrkx6XaNOnf+VcPUaM2MrOPedP9tmkyfa8UsUwnliZYIcM3daZuGdMn6zxZdp115xnV15ONLS5PJI33PRPBae84IBvrljaqxUpff55p9ZwLdrQKs3VJv2m2/9tX381W0zccgXZHC9AerrcX5KdnCd//qX94x/3K3dlvvwVVyj4Js+mfDbBRm433LkC/PHUc+3jj6YLHPZzATAXX3iWnXnG8dIZdVvVYDZnid097PDTpGNVylFERbnMzM89/6BtLxIE0F6gdXjq2WftuqtuF/Nq2mR2t3hZTgpU47uzrD97j97RTj75GNuxVgARgTEffTTZrrzmZlkrMgTgt9W7rljWkWXWO7WzHX3kIXb4Eb9T4NGIpt+4W+CZHiyGLToM2PMCeFuJQTxOO7zwtmRVhj0pk0PPrsl21uG/q/EdZt9Zi5fZAbuMlH9jSEkt0E7t1UnTbcTAPvZ7MXONaTz8j70zUb6Ha+3MQ/aTSbZXg0//9Nuf7OfFK+24fXdzfo20VfJhvOvlt+2k/ceIoexTDfwcWHxEzOKwwXbY6J3WA4tXPfKC7aMH6uA9tpf59Bcz9Dopiluees0uPu5g+WWGdnazlarg/yZ9YfuK+dtDCq8GsyjG9gmBxctPOlI+nBs2J34zZ5HA4hc1wOJKAe8JAov4jTYFeMN8rpKZfLX6yZOLQJxMXT3EyPZUHrT4MPAKUCS5brb859j59pBZK1m+dZhFm9sAi88ILO4ksDhs620cq8bLEJ+/N/77ih1/0p+0+/1FseJPNHnSJGeW23XUKJs7R0pcYHZPgUE+C98kABa/EVjEH2jPMWNCLyaYmEUL7LNPPrEjZL5mHrVbuiK+P534sRjD3tXn1T5mjV6CU8RuYjLHZ/L7b7/RHHa1bbff3iU3ny5WiHx2gMVeMpWHNxjJWT/+YPvtL7A4uKbZqPZ1vvh8mpvTttuNrAaLSxYvsqkCqsy5n5Ib/1abB4tNWZmQOfLvd91tPyrIpVPHZOdnLbioZyPKsdBEspYKQFFOLkb+dyu0IT/xj8fZwfJbSxD7zDP6l7MvsU8++ULEm0yZ8nu8/ZbL7ITjj3Df19V4LvJ03LDhe1m31J6Wnr7aKkuLlMrmRQEfLCLtxPDl2FlnXGrTZ37nxjhQG51DxXB9MfNrm6FNTfv2JWK7x4rxi7aPPvxI52hDqSjbe+79hyKjZT6+/U4BQDbkpXbSycfZHTdf7oZC1PYE+UBeplQ4BbKYJHbsYsccdZT17NFTTON4ByYJmuk7oIc2ivOdaZg0Xn1797BDDjvWJk6cJJeQaWLqyu3ii8+w66+5OKTf9d664qqbxUZOlZWgi8Bcmt1x2xV29tknNnhhJn7yucDVXbI6pMlPP0oWkKEKTOmlNZBBuDzSVqZn2P/eeVMgLkH60OzMM/9kl//tbJerMlt688ijTtLYvpXJvrcDlw/ed5sdcOAYBwLXa5ooATlLl6XbPmNPdMxoJ7m9rF27QCDvDRs2NJTOCNmTZ/Keex+wDz763KX06d6jh0zS8bKaLNB7zGRe3tsuvfhs5VncocZlyK/56uvv2aNPPG8//zTPBTmhXwsK8hwLPEZkyrVXX2xbb71hvdRgAW4BB3qwGLbIDiz+D7DYy4Gt8AZzNmGa/KrSMuzUg8ZYKjm8qtqXYha/EiOGOZdgEI6lL3wFd5IZerBo9ca0tLVZ9sQ7n+gGj7Ljx+5pqXXskuvrD7A4R/42o7cb5vwn0xSZtkiMadrabAGtXcSkdao2CwAWr3zkedttaylDzNBhwTIwi/WBRZjFax57yfkgJottwscoTcEJ+Gweu89u+h1fA8wQNPQP+ThiksfUHS/AuLMUQipjqRV08/Xchfaiot+O2GtX66XdY752l3OXrTJM3wfsup31UQBKYxpKeXnGOlspOWBSShYD0VPX7SITfRTpLepoSxcvluJaq3EmOOWUJNBde5yNGQPHBsziyB12cIAIxoCcZLNVm3b2Tz/aYUcfW11NgBcaaX3efuMN23PvfZy/IlUcvpKvISwjZuLw8RQCFr8SsyhQPEIgDgYFH0zM0FRO2GfsAXUmHm8IWIQx+UxgsYPWeZfd9rBJH3/oUpmM2W+six6f+umnMknJDF0HWJwmEzU+jf0GDHABLcwrWf5H/QYMdME34W369GlWIkZgsOaXILnn5+fZ8qVLBRbKZFofUSNQp7Gyb+3jPVhsioRDYPHe+x4Qs/ij7n1VbsGntYIkhwoSoYIIrhp6uVOxo4PMqysXr7A/HHeEmMX9ZLJMcJujCy+91t56c6Jzk8mVXvrrOafYhYoS7li1Ua49MrdBW5dtu4w62LmCUC2mVOzis889aqN339Wl0CGh9DFHn2IZCoSI0b2426id5Et4nE2ePFWJrj9zDHh/Jc7OzsxwAWNEPw8b2k3A8b/2H22wr7/xVhcVXSYfx2OOOsTu+9dNbhjkQHzgoaeUjPtZPb/traP86W649hIbJFPtRZfeKb/LOc4/Mia2QkBYkde5WXqmy+xPShU0avdRym34D+dzjN46+6wT7JabrnL9LpW59m9/u1agWRvq1L62REE3t958iV10wSnrJcyub6X+K/PyHX9/TABuuQs6wSUGa0JUVITzg+wikqRz51jbUy4hRBaf8IdDxYyG3oEwgGN/d6SSYC9xQT4l8q28/77bZQrfXRvbOiwzWnoA5f8UH3D+hXe4d0WU0ugUFS6VjvvIRTUHlmvWi0CWb76bo/RI/7V33lFwUlSMdES0rpPrrr/X6FFKnH6Pq54T3vB3nzJ1uiKl3xJj+qOAZ34omEaZLgrx6dS9csUVFzp/WN82LgEPFsNkFDCLQ8Us/qEWszP9LDQAACAASURBVJit3egEmYXnLF1hJx2wl20lf7qgARTf++Jb662kolFSAgsV7TVcDB4+hQTHNLbiB4Et49+eZIkCVcftN2o9H8klctj9XukPdtOuCPAX3j6V3+Dk72Y7/z78DufKfxHAuuOQAW584ZGlv4BFMYsyUdc2Q18t1nEffBbrMENf8+hLukZPBdh0diwAJl6CgS4ed8h6d91iwOJLE2yUwHSiTKmweSMH9bXuVQ7l4Sfg+/nwGx/Y9kP6y58wQf6XK2Tal8lh+21sqIJ0GtPwd1yWttZWSZ68cLqJTewlNpEI9Q05Nq+TX1+agkVI4AtgJM9iR7kBNAcwhpjF8QJ+/S1VUXj4ZVFzeokU7NChg2zQ0GHVPnwoUkDk9GlT7ZjjxlkH5YvDjwqWjUCjMfvuV2MsMItffjFdbMRSlSJMtWL5DBGpPECBSz0EdjvLpF5XaxhYzLDJAoTxyn93wO8PFsM5R36KU5Sao5dtv+MO8tf6zoHFvfbZxwXThDf8GQlywdcxScwBiZYxhw/dapgAeE23ihka/5IFCyxJLwoiWjEFwiZivu4gYPlbjoj2YLExT2XNY8ePf0oM3teOUYzSRrJEpmiidgnOihTDVVxUoBMiHFO4bNFiG3fc0QJu+2vzgs+i2d/v+Y+AiXIDRiuSulLl6JSm5Zkn79F9v77bBcdzD342dYadfe6VusfytHkVm99OaVseuc9Gj9pZG98ye+mVN2QqvtmZQpOSuthfLzjL9hEg+Wji50p2/Zz8KSvkV4vZtMyBoQyxk+eec7wYw7OV5/ANAb9rtMlM1qY81sbJp+/2m690k/7xpzl29bV/t6+++l6uLlEK1hhp991zo4BPjHIpPmbPPvuKfHmVtaJ9mZ5zk8l3ufyA+9u//n2P5alU3VVX3WkL5s2WabzSzvvraUrLc7nTYwTdXHPtHTLhvq6Ajm4Cr1l20w0XCiye1iCwiFz+cc9DStD9skzaYvlkysb/uVipbzoLEK5dm+6Cb+666yo78tADXWWaUAulUYAZHLnDvrZaGUH6ym95jUDxtddcIv/SI9bLkODOIsJdZMTfrrhLqW8+0/w7qP8M6cbusnQ864BqXTWnFy5aYe8of+L7731m33030/lhR7Yrdbkz33r9JW1Ce9d5I6ZpXFP17h4//nn74buftNFIcnkt99xrNxv/2D2aY813aNPv5s37TA8W6wCLw/qliiH7xWeRQ5YJoD2jKF2iWc84dKwDgUEDLL4+eYYLQukoBub9z7910cWHyAemKQ2Q98gbH1l6tswhh4+1AYoEDm/Tfpwjf8ipdvaR+ztQGt4IMnl90kwHMktVpP01mWh2URQ0TGl4AAvnABavePgFG6lxH6ddYPj3RO1hot53h60V4LKTU95Bc2boJ1+1MzW2rRUJR1stZvHNyV9aLwFSgmvCH3ZA+OMTZIb+42GOfdxQ+1ZBQQ+++j8B7aE2QP6eE5SLbDvlCDtZJo3GNGS4VPm2VolRjVAEOVHsRI7XTjVUV5/402QrDQ3RxQAxfAW7wTCqJmpTQUsAFuOUS26AUlXgtB+rCN9I+WeRuoLIzEBmmNfee/stWypmsH9/HUukssYEgCX9xBHHHitfoF/ywhVrjF8IWM5VEAq+hysEGhcrcnS0gk62Hl4zIXD4fBsGFtcILE5yUcoHHnyIA3HfKnJ5rsDsVqqtmke1m6oAl9pgcZrM0D98/53zoxwo4MocImQCCpIth49lpsDiHPU5eKutXCqjBfPni/3ZzbYdMbJOVrQx90JrH+vBYtMl/PIr/7Up075Q1oNStynCEsDGjmcQQyRplMhzinl4kcyQp5xygh126P7VEb5vTPhI0cjXOH++JPnR5iiq9uknH7S9x+y63rMKKOJ5vujy6xWR/KnYx1grzCtW8EqMWPwXlZuxh8spePpZF9hnn05zzFlkRAd76qkHFH07SIDjWzvr3GuEdhKc72OyStatXLlMz2KUfINfkJ9zZ6We+chOOPFMRUMrdZqyEBxy6H52243XuMCaiROnKg/hlYrYzhXASbCDDhhrD9x3k4ug/vdDz9uDD71gPeQfWdmuSGAqR9aFNCX7Psr+cect9rnAznU33muzf/6Bas0Cp4DFK5zvNX1fL9bx/n8/4cAiybePOupgu+zSvyhApWd4NcA6F6q0tEIm6NvEwL2r/JClshh0t8Ml4y9khp83b4HmmSjfv6V29z9vshPGHaqMFuG1qxU0qPfB2edcbv/738cK2Okv/+q5StlzlN1xx7WuDnRd7aOJn9mVV9+vwJ5MBW52sdVpi+38c09VSqAzHQB3acOyZYaXS1YvbYADszRs8vsKQj3x5DNlsk+VtShbUfRJkuNdNkZxBpzHZh/z9cCB/asvnSPL1COPPKOAmgfk8tDZVXUZMrSvUiA9KB27fjBU0+/ozfdMDxbD1nahQM1zH0y24fIRPGbfX3wW8Xn75Juf7D2VXtpbfi1Hyt8hHDR8NXuhva2HeW+xcLuIPXtryldGZPXBu2+v1Dl9m8RIvalSSR/KCXpPsZOH7rmDWLZfctjNULqIFz+ebmceNta2GVDTn/HTb2fba59+YZedcKj16NzJnn3/M0VmL7dx++0htq5fdXAL08bEd/P4/3OpTS4ed7CA1C/+Javk33eHdsn77jjcDnXM4i/R0Jihb1Y09PnHHORyK/IgF4v5em/6Nzbl+7l21zl/rDHnxfL3fHzCx/JZPGKjeSe/mStm8c0P7NA9drL9dxlhH8z4zr74ab4dJeW/89b/3955wFdVZV180zuEEEKX3qWjgjRFFAQLqGDX4bNN0cERrKijM4OCYEMHFUYERQQEpQiICCo6KEoXCL0TQgidQOjff52XC48YJAkJI3ju/DKGvPtu2ffec9dZe++10tbkoPPaEL8DsLjNpdzLUEdaljSKpITSumjQSdiaAGsQD6snwFjQMWTSGUzp9pCWbQZp6Nyk19q0a+dmw/K+VTNN+KL9ap8Tx4+DnSjBD4M9L4QgNb0CZk8dyap7DJhOBxZpNFlHQ8ydXe+hZikOIdsvAaI57cp2VztWL7UlPWAxYBa1HRWwfzfjG5iPbdh2kS4EALYAEP6iZhFmcTFgUQ0uSi//2vLjrO8BuKusRavLrSAiv9OmTKHL/oBd3rqNKwX4LS8eLGb86nyBdM6EyVMAKUcsH2BPmniHkfvSZEoZi8OUarjJBWXDW+NoIrmoPjWJnUjzRrv7fzNjS6eb/mDLlm3k5V/Vli9dgDPLDVi4dUUSp/pJk1ZJmn05/Vvr8di/YND2okdY1lbELLEHu91rPR9/2LH2MctW2A033sVxJDmQWhqgMmL4e1YChYQFZGzuvvdhPsvtMgN5sNDbsHEdzSCd7ZU+z9p21AUGDhxsffu9hStLEUDbUXQBAYT9X4I522NDho6y3v3e4FkGkBWNQtC6K1qJf3DyYMOHT7Bnn3/dgVA16+wFzFSvVs76vvSsNWpQ1yZN/c6efqaPbaRWT4youoFf6v28Y+HE7/V7+W3qPweE9EthHtUsdPedtzj5muJRJytmCJyKFSxA5kr1oNIdfALx72+pFRfjVpGykYFv97PFMYzlyPfkwE85nrG0TNmyyPr0sosa1nHf0yJmU2noTz6ZiItKb9hhSkgEwCMKUDP5gHVo1wwdRsawsFTO+PHTbPDQEdgCLrCSqIck7cPzetsGMimTrSrEgGTFtlGv+Uj3Jxhvi1if3s8xEQjVoEpS55sZ8+2eex90/tYJ22Id+/lm/z7WHBH2tes2AAjfdsxtj+5/BmiGiBZZMg6hKfNVrAPz5KEWEgWKOhfWsDfefBGR9YoZv4F/R9/0YDEcLFLcK/awNmyZmDYtqj+cPudnmxWzgrRpUetyeVPX5BK+zKUpQ/WMzepWszZ0yG2A9v5w6n8paD5st9MZrI7oYNlBZ7WkeIoig1OJbt9cKWr2gvXiqauR5uPKjfF2YZWyVp8aP0m95GEQ/XHJSvvs+3n2505XWS30H8OXb/AQ/QRmsfutHewCmk82MxAM5OFU0fhDN7R1At3BovTBMGpwZgN22zWpb41rVOUcC9tq4jB19iJbjATEXcjj1Afw5gw7ToHF52EW76Fj+UIxm0zZV5B6V71nAdiyHrdfkyqz2AMAW5QXwq8tSkMPACy2v7g+oPxii2PQGE4sd8JgKf2fllR0PDU2y5E60iy5bPEIAG0UcUs7UAyOT00msv6TfZd+V51dSWaz+cMsqdI6VgTMokBXB7qTwzufw7ehFPQ8ahPnzZ1j7a69xqWtg0V1jGNHj3Ze1u064OeafE3ElohZlE7hHXd3dWmhVStX0Nwy3XVeN6fuMbUlrWBxBsyijrstaWgtSuWJ+ZM0juzPStEo0LxFy1QbXH5eMN+awnZWrFTJCYZr0b2YW+4cYU1Ts378gW7XldaseSsre0E5usCXuQYf1Ws2adbCee7+VhcPFjN+ZeYt+NmGIqi9h856df0qBa0fdUEzb7KjPMPqSM5LnZombXJc6kZauH79usfLNt4ZNIxO3UHUPEq7NBcseFEaGBg/yHw0bFTL6YmuWLHB5s6bYyM+Hu9qDPfQrQxnySSmjA0mBV2+XKgx47NJU6zbwz151vPRVbyPztmrrHfvXmQBctsaJLzu//OjdESvh9kE2HI8Yt1GjBholTAXSKBZ7dX+b9p/3vmA7ZaHgY+xW27tbO8OfI2J3Eb7O3Iuk3EuKZA/u5UDqD7398eQymnmJoLjybx06/4829znJqRbaSi5977bre8LT7ngTpk2w56kuzcOhQCNa51vugHG8VlXoqFlJjJrPZ/py3OzHDYvCr3Dra4+r8WlNNTRrFK7di337znUNi9atJgu5LbWvm2oUUg1j4891ov4zHc2f5ERhfG6fguR8/LUS3bD7WUejGVxpxbRrl0re/ml5wDrEiDn+jDWqAFwGZP8ex/4m7M+LBJRIqQ1SV24AFn7q9u4msckQOUXU77FB3wh/t2rHQDPDhDdtH4FXc03W7++z7na052wgq/g6/wqP0o1d+ncyUrC2tZAFkwONEOHjKDZZRWlMKWosVxjNWtUtuHDJF6e0zm3vPrqQL5HJuTKy6wBdoSNmzRAc3ErQH64E1HPnpOyqa1bYKjbcd88A5j+ZfNfxu/o8/ebHiyGXVuBJAErdWpVoQMtG6mNPbyI1XAiAeorL653EvALvvoTN+44unWlASj5HKUFfoD9+xQJmNpQ3AI9gTD3QoqnR9M1XBG9w+ubNUbA+tSuJGLkBP7mAqAkdxNJnY7S4NJ+3Mtxdet8tRMKD1+mz11so6fPdCxehZKhWZXS1gJc6lK+nq7nAsl6fs5VBHeYz2AxY9bHAayicGDJ65piEgC1LWFR2zapZwUZKMNnhjuokXn0rWFWgdl9cQYWjepbofkPMoi1B3RejHBqSp3FXu9/YnWoKcmHS4OExQUcyvKQduB4whfpLL4xBrkX1PxvbNXEpcoX4Bs7knqhOqTL7zyNdM5+0lirNifQSb6DbvACVq1M9Bk5v6gpRs0u28QwHhZgLMxsuKTTI0ytruZUQ4V0Ft8b/B/XvHFNx04ndT6Hf0dNL6NHDHdMbgfWywdIC/Yj7UF1Jq9DbqdDx45O3kefaRCWhI0aWu6CWVTslS5WGngtkjstW7e2qtV/qU8pbclAOkc1h6ktAsoCnQVoQGh7zTXHV9H251CPqFrJkrw4msEISlw8fFE39I90ORfnc72oRIGIOS1BzeaFdeq62qhgUTf0aqRRmms7pO9U4K+/LYuJQZKEovpatX6z/tweLGb8BRkHKHrzrXdsHYBFlnpKiere3wd7JhMCgUTV9ubJDguf45it5B5/8C/30DzRCnAQSoeqAeM/gz6yPq/8G7BYyIGQJJofovlvlcplGWoO0LHPmLZtq22O036K2g7KU/JhRfef/7xilzdv6p6ZRCak/d8YQJPKB6SR85GyPop24HPWqWM7l0mS/dzDjz5nc7AMVJPJbtKkf/zTPdbzyb+645CF6PCRowGzT9AEUgGWKw5Q18HeeQtJGqzw/vjgU+55LETa+pJLGlvvF55jMlTOMYPTpv3XHn9KEjEHXONbMRol+/R+BnmYkOza1zTX9HjsaduMLFoB3hkdOnSgLvEJl3rXsp907auvD+TYB/OuYDJGDaeEvg/LMQqR7lIwbLL7i41dx7nvgAV8yu7peptrNvzxpzkAzd6UsaxyEkVa9y08oyUt8/GYSdRK/h2mVzWa+Gsjt/XUM93t/nvuJp2rWuojxIbEOOPk+x+Oge18jTT7frqko3E0S0JLdj/bKwF4y+2e959mxVDbXBK9122MgbkBbbEA+8b26it90FckBc/+58xdaO3bd2FsywlDG21bGINKYEGYm2PNxrmsWbvayQ5pErB311Y8srvR1HSP/TBrjnXufLd7/5aMLuPiuIf9V1M9OB3kKyE/VDMdi0akpOCe6dkNhvaWkyatGb+Tz/9verAYdo33kKZYQSfxXhobVBuhRS/jgqRpVe+mTudUX6jMhDbCJpag2SToXN5Lk4HApwahijibBHUeYsrmM/uK5EGTrE7KOsKU298OMFtP+iUW54FdHJ+K/yMYIIrDTNaii65gig6wOIDeurh4q02ncvCZ0uiLVq936Ux1MKdk2WIpSF4DMN1Ajd8RHkCxiJVgQ6uVK+2kblKCIqWcZ1On6ez+pIXG/zS7jAY4XgCLl5fBKvw7kquZxznr2LW2SyYQ3kgARL1qFU46ZTXKLFu32dU+lk+W5VH94SqYQgHm8Mai1K5F3PbdsJxbOI9jVqlUlGtoSWlzmN7HWs0i8QySO0i/in3ID8ullHQ+7ou0AkbnnUpnsGz0av4K8NH2Z+OYIuHqSmgLhvtSizFUM4nAYsXKlQGLzMy5VmI9pdcou78GDRu6v7maH4rSlbaOwDKvOmnrlIs6rKXfqDS1Y/5SWSQltIb0sDyzq9WocdIaSpe7z5hMVKDDOdxaUCtKcFx1l+GegnqupF8p3cSAFdG6YkW303ldocKJ7SjNvYrjk+xPORjGQCg8vdcvq9f3YDHjEVbJyKAhQ2zW7AUwgngMAxZk9ZeEY4lSrAVy50WaZZdl474pgDXedhohqqE9e/fdd9BMcUIVYCtlJwMGvG+D3v2Iuse9TiBb9oFJ1ELKHq8IdWoSwd6+MwFQd9jqoZf70P132/UIfKsOWOPY+g2bsL+7xbFjhQBkhZDzGTf2Q6tJ969qJlUH9zKAbMjgkbCOjPdMGj+fNNoq0Eyo5RBlE+M/mwxg6QoooaOY2r62bdvYv/u/bB+OGGfduj3Nc5kEiC1sXe9B9Lr7w8fLUOQD/cRTvcgo/My+SCHfdSvyN08d79SVrd1f//oYqfgtPAc5rD1g8cUXnmXfJ5rKVmK+8Fr/d+yTTydyLIdhCIs5QL2bTNBOajmd5iEpcIHJfv16ca5t3dg47KNRMGxvOn9uyYepgehf/+xJOrqCS5Ffe/1tdBPPwzKwgsUsWe68lL+YMtZq16oeqi11Jjl0TTP+DB3ysQOsEurPm6+wUz8QqNsO4VK0WCnnipYtO7aju/YCNvPanbdfS+d5B/Qma7ntyKN6DRa0L73U30Z9PA7QXpSJ7x5SxdWR9YmzI3LSQZJIyg8CoFfDdD7bszvyQyVsCdm/Z//+Ao2A3xFX7E4Zp2WTmJh4lJpw3jns4Ah1/EcPH8AesIs9guSOPMT9krYIeLCYtjhl2loalKS3pZqPcKHr0+1AQCGJ2Zu+r9pCDXCZvah7WDM7AaACpxHPzux9Z8b2NKNcFwfAoF60GA1IVQC84Wn39O5jd2ISLC5pGVxnClB0HU+DiTyMlXopRNduqVJlnY5YWiyjQh2AB1xsBbxOBTKD9SQbIjYjfD19psE5sEDTOvpcfxfI1Gfh2w7uNaXAw91hgjgE2xK4VF1YaovW0bZ1knrJhC/BZ9pPcLzhn+s4xQxrZuDOwwnJZ3Ndplo/nH3WPnSPh2/HHT/sgL6bcv30XsusXN+DxTOL7qQvptqkz6cxLnJ3cG8cYBzSJEl6qMIhYttkcZpX9wyfb9q0EcbuepdGDC/n2IpE1vTp3yGxMtIWL1rixsuDMJV7kWHKQTZD7iaqQbziytYI1V9pzWH3nG8529a9991/Z9r9Dzzk7jlNBFs1b2Z9XvqXm9QILB4EgH373ffIvTzltAwffvhPaPU9cvzkk+jcHo/P9d8eedKBrNIAkeaUVfR96R80rwy2Xr36sC2sY2k4fPSx7nZVm8uPf3cJ9YH/+MdLaCV+aQ1whnn66SdIUTfn85DE0NczvsX7uTeTv5Vuctju6rZ4Wj/O5KrCScFfhUe1Yjlp8lRbMO9n0sqcu3tuJVsV6Woh6+JU05d6x0aN6jnpoF59XrXB7w21Q7CQmhg//nh3+7+udxyXHxoy5CP7OyAsf6E8riwnJ0ziM88+aXfgplMomdlUg5Ee8e0wtl99M8N1ds+dvcRy5D7CuCShc1jAvXucRmxxMlJlsfC8644b7Lpr28CinuhGDo1lRwCGm23UqE9x1hmK/e5+S0rk2I7hkgNAlPZjUcTCVbcpaaLKFS9w5IPeqysB+iNGjrIh74+idnKvsxrcvfuAc45SajqadHanju3dd31jS/qeWw8WU4mXGDABj3CLO8149HJUnZVeXtIW1I0dDvj0Ny3hQE6uGrqRc/AdDTjO95T/BhZImlm7lyGDoxYNcNq/ahP1UtVyUFpgmpEB5FQ7k1EJl30Muhp45ISiMVIiuDrkENfHPqklC85nLykEjVN55DEcBlp0zio8BwLAQIZ8Vw9yDocOh2aY+ouOT13HYpF07EepX+GPlj+FQKviqfN1HsnJ9WtiBKW3ljM5XmIatG2dvwMsObO7VHxqyz6ke1bjzhCLVE6F0sWdn3QQw/Q9FvJRPkzdYzye17ucJWAVBv58pJ4SaB7ZuWOnG3yKwNhJqNrrdKU3uufX+h4sntn1XIS+4MjRY0yWc7lIn2rc0OTlGONKEo0m+Wjuy4MV4BFKH3LwDGpsioKdvqVLR6sF2611gwmbxumlMctsxcpVtnDhErQN0SqkfCRPXrIS1atZrZo1aA6rZiUADW5gTv6iXD+2bd9mP1PPpzFMEjpVUSmQmLzGa3VohwS999pPs+e7lHXjRvWZMJ5gprSfTbGxANUYl6ERE14Um0B5T69AP1bbjqCOLwIZrhp0/UuOK1gkIr1kyVIYuS2uFq9W7ZrOpSYAizupV45BvFydvhqXS1BiVJsMRWgSGBqHg0XZAIHGBZz/suUrHFvnskCMt2Upf2rQsC4p5roOPCvW8+b/TFfyRscyalJ2IXV+6jQOxk4pQ3z/w0/unLRzTZCLU7JUvVp19q9SgJP3r3rF5ZxvzOJVNn/RAuKxiFKVMq7xpnylKrCI2NTCvNbiOuQF/OkyaAlNjENZJ/2u+slZOMdsRWnjp1mzbR1+0mWoLRWYrkimQSLqkTCXJy18dytp6/m4rW3gnH5esNBWIjNXtXpla1CvoVVA2qd67coONPolfRHwYDFFvAQSt0GRy0O4ErUbwSCkRpd4UrxirIrywO+kRi/pwCErGabRtFXfI+Vami7kvMmWerv43kHqOsRw5WGg04O7g7SAPlcdiESnC/DwCQQmkOZIYoabm4c2NwCqAClmgbdYZsx6eFTAW4jUxqlYoFNdeg1yTkJGgIzfxZKJOVR696AEtSW6Cnum2kTtQ8/uCoBSMWbBYsOKMHssyH51DKH44HTC7L+8fDnZ3j6AlYDa9t2JaBkWBGDq2EkBkSrYSGpD6eYcObNZkWQ7O4FEAVfpMiq17DoAWV/MlcTAdxN7dX/n5zgFphUv+YJKd1Ip7nwMMKktu+h4W8Vxb2d9sYpqbMnoousk0LmWEoAkGIUiXL/ayFDkYjyLx7FkJyBSsh5KvaprOaWrSsr96hokkMZWWmY3kkgFiK26oV2XMyKxirlYE7EakZG4xiiVzL0Qy8tH/1aNpOuUJh0u1kMyPmJDVE+plJuAa0jyh+NiUFcaW8ye6qj0QtGLS9dyLy+lYgz0+kzrapF1lppktK48sbVd1SRqUSpHLhKHxLZQDK/1tK0gJbyHAV1/K8J5qdZMDKFeVjp2xUTr6X7dRaeomFJtzwnt8m/9V+cpvbqC3GNaX4vS23rwFCudk45FDFJ67/uMXvv0fs+DxfRG7OT1d1Fq8x4e0XPmL+ReLRhycGFMkEOQxl937eXmwtigBpA8hYrYTkpnilLKc9ttNwLa6h2fbJ/YstyRQtIrAiDqjlU5hp6V8EX34BwaO8qR0o7mOQiY/FCGJQQQQ++AkwFR6mecjHp+sW6IHcycJdhWyv/+cusCiJK1EXuo51IsfwRi5fLVdoxqMmuZ8eM61fmGtiggKheabQnxTkRdNo6FtP8wZQ/FN1hOlW1Rd7ycrpTmVqNbcRp40tKwqPPfgiHFToTTI8kEqWzH+Yz7JUMR8GAxRdgEVmKpr9A9rM5gsUpatkPnr0fguRhAMTqyMHpc+wBMB6wCrf9axK4l0Hiyk9Slmj6K01yhRcBzH7UsUciBqD7RgQb+dpjB6CCMWT6AVTFmeJrFrY5NYDDL7v6tByeX0xfLbis2xLkGGVHqIYYyfSlovXCXUgcoYKtjkDaXti3gpx85vlRmxikAq1n0EY5tyZo4mnyKm8DusWNHsMcLua2I4Vu5aTPMaA5qAmHuYPoEmpIAj6upe6xxQUk3QxUwEBhdgyC3Opg1NB1nTwGRapIpDPjQcWhgFmOrrsdEAGQCSvuRxE/A+IAaTIi9lmhi71jZU5z/To515cY4ak4PWlXAouoVz2TRucYBCpXa3s/EQNegJhqcuUhpxZEmEeBRgVUhXkKqYVQK+FSLroG0ygSWdG0DzUYN4mIqBZaCxpTgc31nDV2DRXgpRlGsr07AzcyuBRw18Om7G/B/RVN7DgAAIABJREFULkgTTDT1UwJ5Oi4xABK0FvAUE6E0ml64AoPbkAMqR52TgKPAq+5HvUT13tjFoCqxbQFJ1TNqEVDVeSYyOSrIfal96nh0ffW7PhOYFEui/eiY9V0146h7XEBV57WFtJ3Anran4whAp5iMvdwLqnuUHZfW3bRpkwOIpUgZ6p7QPrTP1FLpZ3J9M+u7HiyeWSQ1fkz9crqNnTiFe1di3DmoCcSjHTYwAmCYhGPQEdxQlJZOTNzJrCoXz0+EAyGaZLdo2YTO3jYpWKbTA7Q93NPT6fT/eNQnpICfdR3RJzIRGQFTJ4DPyRHJTKB4HFqdWdAz9O3Q+YUAntjWzDqvDB2M/9JZjoAHiykC7hhEmLZiMG3qOC5HY4uW7bBp2xlcCjMrUypZM91EPg/A4jZYNdVMBA9QyeRmmO0MeomAxWJ6YSczJwIhG2Dc1ENTthgvwWT9P7GZ2wCcYgDVwBLY762ELcvOLDcfrJ/EwFMKS+vhVWNLIZwA8uvlnOIhdowTbFsCx1gYtrI4IDgAXBqoYwCL1QBXQQparNrcVRusVNFC6HUdpWM7n2P+dG77OOdYWEqJaysdHc06+rvkHFYCdmuVp4s8ef8C3ivx/4xinRycUzQx1SL2NQ7WrioAVYuOQUyUAw6AxW2ARXUyi80UCJeM0L79B925F4LhE7uY2iJgu5Lmlt0YzVcpW8LKnSFY1D4Oid0jlaWJgoBrJDPjGuVK4DcB8whQ2wPQ0emqyy4ahlHnkNqia7SGho/sDLKlqNcJgKXAnF6OAo+uvIHzFZso0KZlPQ4vWjeaOp+dAqfJg/VxsAgALVIExkTpILG8ADcBsQsqlD8OFgVQBcT285mYSEnTSJtR25NGYlDrqBRbmbIhsKjftTgmFPZw65Z4Z3tYFLAXnKP+LkDq7jfu5aKkBnUODizyd4HH4DwFFvW7tid2VMBRAFDrCxiKjdRxChBuRqIjJ8+X7lHpODp2m3V9g8tZfjucxd3F0xX9DnVzS5Yud13RgWqCGjWOHBE7CIjkNhOYk2ZebsYj3XcH6JrOnS+3Nax3oTW7+BK6nyuddlKxj+bDGBq/Ro/5xOKkpcq9/c6/33Ap5fROxM9iiE7alSaOOg9lY04lw5WWY9OzrmdVz9apxq60bMevc/5HwIPFsGssYBC/cy+sYSIvNpgT9L6qIL0ipkxAaxesYbmoIk5WZi/ATnWFLhXLshmwtoN19PBKGqYMqWjV6IkV2w+QEvh0tYLJi9Kb+n5JwGIoJRBaJP2yA2tBFfFGwmSJbhcAUke2OpPDaxmD7wiICJgJ7IXXF4Z/rt/VlSzQqIHBpYYZeAXUlqzdbNUBQOFgceHaWDyUC7t0fMWSxULpQsChOqcPAHbFCCYC4GpWKBUatDnHVWhZiXkLB4tr+JsAtTqxA/Cr45A8j/QnBbx3wzSJ4SwOGEnkMwHvSIChurkPUgek9P5RmIXipLiV6jxVd7P0H1eyvx2wvrpuFc8gDR3+6Avcr4M13QTAlXdtFMdWjXhlg8FTrc8+isblTFI0sphLSac26OoaqYs5Nyk2sYhi3Rywouhb/q8Rzg9VRfQhNlBgUIss/AQkBeoCQCVJiqioKMckioUrgbyEWEGxcNKAlJh4ecCiXgQ7lboBKOqForSeOoxLAwjVNLAbsFgQsXFJAqlzWmlxAdnUwOIu2E+XDgTwCTTqfLaj4SlQGdRsCkgK7AUgUsedGljUMWkJbPzUgalyA4FFgUiB5UI41Ag4y41C96gYSQ8Wz98XkiYsM2b+YB8M/4R7QQ0m+V05RS66efOhySkh6sR9GrvE3lPugOC10VWrUu8kfH4PU9tYinGmYf1GTNqKW7GISOrSokKC9Ko1pMlFtm9bmaR/hTC3SmbiEzby7EQxyU+0F5/Hzxn90jNly4K06plu53RXeiZe6tOQ0WqDR3vTi08YSJzue+49wKRR46hiuYQ6yJ+wW7zkkkZWrarqM9OXtUrL/vw650cEPFgMu45itVQ3WBxgp8aUvaRR88NsSEhadXryh65I44QEouUQIo/hCgApWeNtZ7arDj7V/YnhEvCKhh1U+logU4yYUsCq51MDjFKbeWEKw+V4lMYWbkxE7kHPrNLZSg2vQJhb0jtKy+ajji9I56b1FnQ1iwyScmpJgA0qxEAchUuAGC0BwJg1sVYNX07VD2pRbUvM2jirWi7aNotlRXOsECBAwE4NJJK10Tal91gqEhDMZ9L0Wo0QbM2KJ8Ci0tBKrV+AhI0aVvIn1xoKnGwHACoNX4C/7SHuAlhKGwssChwq3R9KQx/imAFUrFssAjCB97YAc2qLmOBV7C8O0d1yOChU5lqlrFFKa8xSricwLE9usapqwFE9Z3X0wtR0tAmGcS9AVQOtav5SYxiDNLRA4B6lVVU/RdzUwJOwBaaN+0zsqwrnA2Ck7yjNLC9ppZ/1HQ3yAVgMWMjSfL6FwnjV/Al0SraiPJqHQUpYXYGq9RHrKOtC+TKLrVPNogOi7FfWhrrusiL8RRqa9fYD6GXHpo7GIIUuBlH3kADiPs5fx69j1N/Fbmq9AODFU4eoa6xzc6l3AUbimIO/HeA+UVdloF0Zy7kKSKqxQULAAovRvMh9Gjqjd++58b2d1PJ+OuEL+3bmd64ePA8gMTdlOdmOUapCS53KVeQpXLAgLDwC3IcOy2VFrLbqWvfxGUwbkinuWYLpVorasW5MtA4xwXL1e3TtigwoVKgo9+5hN8GK37IJ8esXkKEpn2GwFKptDCkTZDVQ1NWc+f0PNNrMRm8SY4TatdN1gb+cNp3zL+yaXNasWw9YnG2XXHyRY2Uzeuxn67zTdaJ+5UyNgAeLYeFUGlmMS+HkIvwDsDx6gRYUKyOxVD7XZ2JBpKMo0FaIujsNYIfoABNoEusl2QSBgKDJQ/8WwFDzSD7YG72cNbsTuMgfppMoQCLgqZejBjrZ04m127VnvzsO6W+JbUtvoX/APKpRQ4OBAJrArH53enwwcRHUQx5PTSttzYBaRA0usGpHAHdKb2vZw3EXVgqawVh2bGqIFiA7Agu7GzAdAQgNtiNQsINj14Au7cYipPC1OHkESQHxQpAGF+O380kWCFTaWTHQrFed2GIcZdOVxLVQcXI+9hVuSxj+NByXzgG0FimYD8Hy4qd1jEnP0yTguhrgHsfEQZ2FFWEypL+p+GxCVFigTDEtDrBRt6CAULDonAXQxLQJjOneCTQU1TziqoCSr0c4gxZ8R+DLyeKwXqhTX00AIWkZt01JzCR3M+pvzgZM6X1J7fBvHYuYSH1P1yckUcHLMrkuVutou2qeCT7TsWv9QJZHYC/4jmt2YnvB9528DtvMyfr6u/YbfKbtBBI4wXErBuEv2HDJHJ2zmFSBT/2u9XSOv1XWw9cspucpOvW6aoiIZdIzfsIkm7voZ8ZBAUWyJkmJjmmUoL0mPGrYcM8PDYMhsCiVP8YyaqsPHWGiTWbnABNudSfnwNFFrL/GGdU758ElJi9i0OgqYDOX6AwF9sHKv9jredyZQmnoYJKlBhmBTTmiaLzbgYzW7t07nc1cJNItrlGP94DGKlneqcxEwE2gdAFduC2Q3tFYL2WFfYBZPZ9HVaeujAnPm94bhallzyEwm1zCpG3Jn1qMelFErMXc6zlSbLTdYuxXz/aGDRtdSUmFihWcOLYmmVupQRYhoAmrskbbkfnSxE0TNHnSa/DYz/G++dbb7l11+623uOc9ge1E8R3pMCqrofKUokz6dJ6u6c6NVzk5rt10Wa+CgazmJIC0QR1DArWjRSOjODZZDUL16pIkjz07iZlrYGTyp/dmXia0ivFeyk40EVYsytPZrPgGY0Ko0a6o6+Bevlw6q0WcY4wjNyAsZE+oUpYSXJfiZFj0bo5lsqtYl8IaNKRi4uspM+epPLEVDxbDIqobPOjQDEBN8O/wz4LftU4wuAS/h74XkssJXsp60J3CHPevag8DUKB/q+MuJeDRba51glme+762yd8FRjM6+3OAk/05xZvkusLgXML3l/JvSgcFx5lyBhn+7+D3Ex2FgBU3aITOPSUjGgwoWj8AAin3Hfxb23ExPk2Dj2ohV23cYkkMyuVLFHMp9HAf7zN9gJZv2AK7uAPwb1YXX241I+klpC5jpaQFbrS/0qVL0yGMIHiyJNKZ7td//7cbAQ8WM+/aCIAtX7HaPhjxMY4bq60gJQ8CPoeYSKv0Rc15yliozDt7jjwAx5C0Vk4yDpqo2NG8AEbqvrPLe51JC+OmJi/kS+yoc45SEhsARzmJwKWUIY4d2m9PPfW4iaHXWKSGqk/HfMrzvMkubtLULrusBSnw/WgofuZE7vMC8O77w13UVhZC1/FrW7oihs7sYrZ4yWI0/Do6APTyy/3xZb7XWrVs7rqthwx5H8meGpQC7edzarc5JrmftL6sJRIyVW3+/HlkUQ5YE1LK09Ep3Lt3t7W5vI19On485SsbUTcAFHHezS9tyjqN8FWeaatWr7W2V13hLPtGjf7Evps5065DrLtD+3YOxI78+GPOIZZGwgJOeaMaLk5oWtv0L9G0hDho3foyB2SLIyPTuEF9B86071mzfnTg8dabO1tZSlamTv/KFpGulrjbop+XIQjeFo3IVm7bI0aNtjrI/Agkl6dxTqUsAVhcjmzPmDHj3PVTrNTI98AD9zmgOWjoYHzjY5yUUde773Yg9aOPRrr370WcX6MGDW0Vbl5jPh1teQDsDeo3wGqwDY1y2+yLqV84UFynHo5qOKT9hNnB51OmOdHwTp06OvDswWLmPZPBljxYzPyY+i3+DyOgF4nqFuNIF6vhR3WRKgfIjGUrjKLS8Huo1YwmJV6VJprAgUdMo5gCOZaoYUMyEUofF6ZL2APGzIj+b3cbHixm7rURgJkPkPhw1MdY7G0FLOQJNbegwJAT9YVs2QCAx2RQAIvtJFwpzZHcDs+gahmPHVNnPY1+5KL3JqoJS4y+WHJE7KlzzJcbNQvKhvbD1mcHMNrRA9bziUfxQq7k2MKvv/nGJoybYPUALOXKlqVBL8oWLl4Aq7aGet+ytmLtCrvx2uvQC7zQPvhouM2ePc+uuupK++a7b+yCMuXtThi7998fBtO41t79z9s2lbRv35detdtuvwlguYI68KOU5pSw+PhYa9z4Yrux47U2YdJEW71+jV1z9bXUVE63CBokL295mQ14ZyBjSqw1b9Yc+8DVANrS9sf77rEPhn2I+9Jq69HjYZs7dz4i3J+7muk2ba5AT/BC+2TseJsGkG16UVNKVGLRsNxgnbt0sSpVK9uHeHFvg527FOD588+LAZaJ7LctTT/LLRYd2UgYzbn4Qd/a5SbAbkt7/c23qE/eitf2tQD4dfYt1qKP9/ibjQYofvfDLOwOH7faNWu6JruAINFYOH78BKfhWAW3qQ0b19sSgHa3B//oMkVTPp9irVq1dN7vNdC/XMhxvPBCb7vphhvxmb/UjaEfDP3INR1pEjB77hwb8ObrtmhxjL098D17+K8PWAUUHySEPnToB7CUm6wNYuttrrjcuWR5sJi5z6S25sFi5sfUb/F/GAExkOpeXoXAr+ocI0mLS+InSIFn9NBUS7kcxlLNMxLnrk4jj2wXU3aeS0Nx8+ZNdoDGIA1y8kFWHaEHjBmN/G//ex4sZv41ks/8QlxYhn0Cw0e6Mj813/nxJ7djlFuQYzkAG4hrG4CQusZcUkiI4G8wibBj+0lBq0FRE7ZsOdAIZcVj2Lwd0RcAnZGRJVxHtXzf1aSWn7T0k492J4WJpzTP+bvvDnapzbvv6soznA1AtRRw87nVhD1r0bKpjfpkDLW9FewK3FkGDR3qHGduvLkTwHAwLOVR6/tiL/vi62/s5Rdfw/N5Ar7O39o4WMkH/nK/TZ0yHQBrVgvh62WLf7RK5SvbdddcbZ9P+8JiaVZr0aKFS8NHAPxqVqtqw7HiExC7E7eUCVgJLly41G7u0tlm4BV9DMCsVPfgd4c4UPXAA/e6tPaaNevtzQH/dt7Yf4LJi1m8xB1Dx+uvtfoN6tqAQYNdpqjpRZfQJPM1rOk+a3npJfY9tYsXlC1N00xre+PtgVad+uXON95gT/Z8BmHxunZz5xvtSwDo+HGTcJh51BYtWkZsFtllrZoBehsdb2YT4Ja4+OsDBtlFDS+yps0a2Wfjv+AaHMKx5SqA7WQ3Nt8GqFaaX1mzL6d+bSPHjLZ+fV50YuTTvvrKvv16lvXo/pBtT9htPf/+T/vHc08gyXXU+rz6mnW9q4tdgQOOalU/n0Kd6zff2mVXtLZO1wf+9T4NndlPpQeLmR1Rv73/eQTUvaxu87VbtjtGQjJGSkkH/tzpPUAxHepIj6PZR2mqWmhJRsFWplZDp4FStYuqYRSjoXokyeCoqUT1P345/yLgwWLWXFMBtvmLltqcuQts9rzZTg1ApR0F8lG7Rj3iAVKpyG0DEKltTYLVgnlUzV8u1QBCOaoGrmBenjks55IOABphEHPBNubOVcT5T8tvOpE6vPx5c1jPnk/A2kU7fccXX+xjlapUsRuvudHy09w3Y+YswM5Y69jpBqtTp4a9Pfhda1i3Lk0hjZH7ec8qwnBd2vRS+1fvvlYD5q77gw/aZGz7+vV53SZPGmWTpkyxBTBid915KwziVOoFi5K2rUG69784kZSzy1o0s4lTp1AbKNeYSvb+8OHWsGFjq31hTXv95VesedNm9rduD8G0TrBl+B9f174t7N63AK08+MdXs6HvvW9VqlSyPz54nxPdXjBvoQ0c9J41BQDecVsX18AyYcJngMXrrE7dC23o8I/w1S5vJaNL2NjPxhMzJtQVy6O8sNYaN2xkFzVubL379kXsvJF1vLaD3dTlbrsJe8WbO18PyzjI1dPffutNrgFJtYL/pYu9eFQk6fqWDuhpDNyEFu8r/Qewz47WCAcb2R02aFDTmjS5yP7y4EN2PSylflTDrInBxEmfw37G2h/vv9cB9r4vvYYiQhHr9tADpPEX2QtYHXbv/leXSv/h+5kwzltw5KlqLQGqkuUa9sEIJvK77OGH/kztaUiSLVTmpPIlGulcvSPi5HJHk/EEfw6VOIXkmPxy+gh4sHj6GPk1zsEI7KbDehWNLgkwfbmo8yxKA085CqIj0IwMakJPd1oaTPYotQzw3IakkuqfKvBCKUvX9q/5eisdpuL4zQx+GqDUsFIWhwjVFql4M6M1p6c7Xv/5/yYCHixmTdzFOGmiFk+NsHybv/zqayeOn5uXvZrfcgNWslGreOhQku3fmwRAJNWsTmg1kiTXn+fCOUqIQHJmx5y3qarHpe0qdyLS0bt2ACCz2fNPP4UlXTRMVZINH/mxzZ+3gFq8C0kd3+ye5bGfjqWubqfVhOWb/OUU6/Hww65J5PleveyN114lpRxvT8DA3X/v/1nTJpfYe8PetxiYt38+/4yNmzjJ6tauS8q1jI0aMxa2Mo+1aNrExpKmrVWzul1J6vRTPKVVo1mWTMQ3M2YAzG6yCJrnXu73mnW6poN16dzJ3vvgIyfn1hpw+fGYMVa1chW7CeZvJOn6b7/7jjRsG7um/dUurTySGsa1qzZaQ9xt1pLeloXsXbff6vQp30sGlwJVkyZOJO3bHHDa0KZOnUYTC2YJNKOMHTfOHn/sEWt6ycXWrn0X6/HIn0m1X2733f8gwLSy3XdPV5o897n0/7Bhw2w3QP5vf/2Lq3V0TZMoKPQirZyf+swagLrxkybZ1Qin33hDJ+oQx9sGZMQuu7wlKeoqjg194+1/o5XZiBrOVm7MnMKxTJ78BedzlX09/RvXWNfjsR6kQtdQU4r94Pffu3ujNbFTnbgafnSPPPXkE1YX1lYUshpl5s9fgHh7grW9up3NmT3HfvzxJ7sFRlP3iNhLuaRdc03ARmbNfXy+bNWDxfPlSvrzOCkCelnI/m/15gRnzRjoPMqKsSQ/gRe1vhQO3gQQg0Vi4Ovi0RIEeEoLU93PpdDF1HdPB/g04O0UYKReSF6pmoWXKVPWaQl6wHh+3aweLGbV9Qw5hThTARi/hbBz43B5Wbt6hfOlzwUQkRSUvOI1kZOsgth76eWKNaSdz0mQKW2tJjQ2Q5MG/6Xm8QBd02BOi3eGB3nsXy88bdUrqmYR8fy1661vv34O8Lz6Sl9Ys2K2dOkye+XlV6k33GfNmjVzDNjSZSus/5tv2pB3Bzpf52eefd76v97PqRy8T11g7RrV8U+uZsNIJd/b9W7XnDON9HSdC+s6Ju5rUqdlcbdq1rSpzaBhZfiIka6zu9mlTeyGjtdRN7jAJk+ZSg1kF+cQ9dXXM1yXcFX0ECdO+gLHmTLWDgC2Eh/stwcOso3rN9hDD/7FmjS9xH13wICBTgmhdFnt41K78srLbTUi//LOrgfDqO7siZ9NIrXe3OrXq0td4Fzq/0bSbRxv5fCnfvAvf3Kd1I8+2dP+TDq7Xt061uXmO+wOQGe7dldZ//7/piZxvjVr3tRaX96ams8Kx1UaVLM4avRYm/LFFKtwQXlqJLda5043WfNWTZ227FtvDcL3eY692Ps5WM0KLo6t0Yxs3Kihy9gkJGyzPrCb8vhWV3j3R7pRo1je1WJOgoWMRoJMwFyKIa9zHNvo/G5zxRUOPEcgOaerLgWJ2QDE1XRw33zLzbYAO8mJAPf7OBexiZ9NnIzFY6Rdf/31WXUDn1fb9WDxvLqc/mTCI+AkMOgKXBu33bYBGAUg1ZEt7cxI0kvFJI7Ny0a6l8EiVx7J/cQj+SA7R6W0NQuVsHgp0tlpAYrBtjSb375jm8VLw5DtqAC8jGMYC5wWbPoree5EwIPFrL9WIZkoJKrw+pUszUw6djcjsn2IDmKBCzGMIQ1bmEZgoqhDNT9rQYHHpahDSgooF8C8aXu5cpKypibx8ksvtQ4d2lsRGC5NApW+XkYnr5os6tev57RNBX5ili5FiibRsYGSzpFeY/zWeKsG0yaJm2XIvNSvV8dJzciRJgqQKfZr/fqNfKeaY8ckixOB45JQ4S40eCVoX5hxSDqtS2KWw4btYRv1kIuJQB5mG1I9exwjqbFL60h6RjJT2/BKzst4EokjkuIiULU3cY9VB0jKvlNASQ05uaivjkCgXOsqsyE5uIOci37X+BiPgL+6h6VzKoZOwFPAvBxd0C6dSzzW0rQnSRr5O+scVR9ZiEmvpIJWso9SWI1Wq1olJO2VrDWp+Iql3LRpI8cor/tsfF/aqZJgO+aObeHCRTTktHbHsg7zgVIlS7njdJazcs6KjbMNfF+uT9KA1PXbHBdvMTExpP7LW0VAprrk1RyzNWGrtYIhlVarvu+mCMoMcV3kslWaY5RZQDz3jLq2xVoHTlKS5fHL6SPgweLpY+TXOIcjoAFDgE8OOxuoYZQjjHQdpQemmb68tp3UAyyE/l+DiNMm5H2j70YwuEmIvQgDmtY/HaOYMlSOYUSAOo7idVka5iJ1VYnuQNXqpHdb5/BlOK8P3YPFs3d5Q9qGSU4bcOPmeOrV4uwnWLQdTMrUNOGkcgCQR0CIamrJlk31aYcBkXkoR+H5BVDmyZuL+rk6VrlcBQd8SgOEAl/yAOxoP3r+Azcm/S4dUpWYhDs0hUurSQNQWn/hMmvajn70nSBrEewjiFrwb00oNf4EY4O+pyXoMA6tLyAUkngTkBOA0q+SN9PfVJsXfg6BLFl4xiT8aqWUO3MaqcmT6nDgF0ir6ZjCfxcAVrOMzvuXGZqQPJGAuobZUNImhODdGAuoDjRltU9NykPHE/hPS2HoMOcfsv4M6gy1T8VToFB/kyScxtbUHJ5SSt5pv+EybUF8z94dfO7uyYPFc/fa+SNPRwQ0kMuRR64zYg1V+6RxVykqhif3E+qfCw3Ghem+jCadIacbyeOk7HpO664DLcnNsZvRGcMPnMFKqehyzG414HnAmNZI/nbX82Dx7F6bAADomRZzJys/sViJMG9ixwQYjwksOkAlMCNfaX6oTRSYKgbjF+GsKCW5I9ARyiz4Z/HsXsdf39uJcqAT6/kO5//lFfJg8X8Zfb/vsxqBEDsQYggkhbOTFLVYRznJaFYrBxl1ykXgNJM3uVBeIPFMXyJuv8x8d6Btpi5NDXnyhg7YjLMaBL+zTI+AB4uZHtJ0bfC4cH9y52tY2bGb+Lka4bAthmSs9Fynazd+ZR+B33UEPFj8XV/+3+/JB92SgXxCwCyEXHbOHCCmjGzwQgtPRYW75vx+r8S5f+YeLJ7719CfgY+Aj8CvR8CDRX+H+Aj4CPgInEEEPFg8g+D5r/oI+AicExHwYPGcuEz+IH0EfAR+qxHwYPG3emX8cfkI+AhkVgQ8WMysSPrt+Aj4CPwuI+DB4u/ysvuT9hH4XUXgrINFKd2rY00WaOESBL+rqPuT9RHwETgvIiAZj03IIkm2Izo62nXWOv06P86dF9fXn4SPgI8A8kSpjHNZFZdsFPZrcUKY2rGEQ2Ui7hcfAR8BH4FzNQKyFNuBJJK08YrjKhFo0/lx7ly9ov64fQR8BFJGILVxLquidBwsamANxDgFGP3iI+Aj4CNwrkZA49lBXDEEFuU0EYBFP86dq1fUH7ePgI9AygikNs5lVZSOg8VEDMf3YHmkdI232cmqcPvt+gj4CJyNCGzZssWlnQsl62YGYNGPc2cj+n4fPgI+AmcjAqmNc1m1XwcWtXHNwhMSEtwMvFSpUlm1P79dHwEfAR+BLI9AXFycA4tRUVHOGzdY/DiX5aH3O/AR8BE4SxE41TiXFbs/DhY1sO7atcs1uajBRYOsX3wEfAR8BM61CKguUeOZQGKRIkWO28bpPPw4d65dTX+8PgI+AqlF4NfGuayI2HGwqI0nJSXZ7t27Xe1iZGSk5cuXLyv26bfpI+Aj4COQJRFQwffOnTvdhLcwPsN58+b9xX78OJclofcb9RHwEThLEUjLOJfZh3ISWNSsWzU9+/fvd/+tWLGvXOY5AAACXklEQVRiZu/Pb89HwEfARyDLIiDNsYIFC7qJ7qk8vv04l2Xh9xv2EfAROAsRSMs4l9mHcRJY1MYlnyOgqNm3/qv6Rc8wZnbY/fZ8BHwEMjMCmmmr2FuyX2ITBRR/TS/Wj3OZGX2/LR8BH4GzEYH0jnOZeUy/AIspAaMGVQnb+hrGzAy735aPgI9AZkVAtTsqncmRI0eagGKw33DA6Me5zLoafjs+Aj4CWRGBjI5zmXUsqYLFADAqHS0km9ww7TqlVTQu8Kj/eqeXzLoMfjs+Aj4CaYmAQJ06mtWIp/8qpSy5Ly1iFZUFSc+4pO35cS4tkffr+Aj4CJytCGT2OJcZx31KsKiNayDWgKzBVD8CixqYdSL6OXLkSGYcg9+Gj4CPgI9AmiIg9lBgUD8anzSRFUDUjyawAXBM08aSV/LjXHqi5df1EfARyOoIZMU4d6bH/KtgMdi4BtMA6Qo86nf9TT9+8RHwEfAROFsREBjUj8CiwGGQ4cgISEx5zH6cO1tX0e/HR8BH4NcikJXjXEYjnyawGGw8SEfr3+G/Z3Tn/ns+Aj4CPgLpjYAyHMES/nt6t3Oq9f04l1mR9NvxEfARyGgEsnqcS+9xpQsspnfjfn0fAR8BHwEfAR8BHwEfAR+BczsCHiye29fPH72PgI+Aj4CPgI+Aj4CPQJZGwIPFLA2v37iPgI+Aj4CPgI+Aj4CPwLkdAQ8Wz+3r54/eR8BHwEfAR8BHwEfARyBLI+DBYpaG12/cR8BHwEfAR8BHwEfAR+DcjoAHi+f29fNH7yPgI+Aj4CPgI+Aj4COQpRH4f2lYrMoP1+Jn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png;base64,iVBORw0KGgoAAAANSUhEUgAAAosAAAJ+CAYAAADbtUq9AAAgAElEQVR4XuxdB3hVxdZdkF4JkNBLCL333qugIvbee32W/z3Ls/enPgs+RezYFRWQpojSpXcIPUASIIWQ3gv8a83NDSHcJPeGEAOc8YsJybkzc+bMnFmz9t5r1zjGgnLK0aNHkZ+fj9zcXPOln/U7fVnFGoGzbQRq1qwJfbm7u8PT09N86Wf9rrKKtaYqayStes6EETida8paS2fCDLD6WFkjcDrXUll9rOEMWLRXUBxXOoExK2tsrHqsEajyEahRo0ZRm8V/ruyOWGuqskfUqq+6jsDpXlPWWqquT97qV2WPwOleS4766xJYrOwbtuqzRsAaAWsErBGwRsAaAWsErBGo3iNggcXq/Xys3lkjYI2ANQLWCFgjYI2ANQJ/6whYYPFvHX6rcWsErBGwRsAaAWsErBGwRqB6j4AFFqv387F6Z42ANQLWCFgjYI2ANQLWCPytI+ASWLQciP/WZ2U1XoUjUFUOxNaaqsKHajX1t47A6V5T1lr6Wx+v1XgVjsDpXkuObsUpsFhcmiAvLw/6sqRzqnBmWE1V6QjYpQk8PDygr9MtnWOtqSp9vFZjf8MInM41Ze1Pf8MDtZr820bgdK6lsm6qTLCoRShdxaysLPMlNKuOSmdRXwUFBX/bgFkNWyNwukbAzc3N6CrqS2tAjIWPj4/5EnA8Fb1Fa02drqdm1VudR+B0rClrLVXnJ2717XSNwOlYS870tVSwKDBoB4l28W2BRS8vrxOEip1pxLrGGoEzaQSKC9Dn5OQYsKgikGgHjQKSrhZrTbk6Ytb1Z8sIVPaastbS2TIzrPtwdQQqey05275DsKjOZGRkIDs72zCIAojBwcHO1mldZ43AWTcCCQkJEHAUSPT29oafn5/52dlirSlnR8q67lwZgYquKWstnSszxLpPZ0egomvJ2fp13UlgUQsxPT3dbIxiFuvXr2/YFKtYI3Cuj4DWQ2xsLHx9fV0CjNaaOtdnjnX/pY2Aq2vKWkvWXLJGwPEIuLqWXB3HE8CizM1iFNWovrdo0cLV+qzrrRE460dg3759hlnUIUrfy/JhtNbUWT8drBushBFwZk1Za6kSBtqq4qwfAWfWUkUG4QSwKLNzSkqKMT3XqVPHYhQrMqLWZ876EdBhKjEx0URKBwYGGpaxtGKtqbN+Olg3WAkj4MyastZSJQy0VcVZPwLOrKWKDEIRWNSpTUDR7pdl+ShWZDitz5wrIyAfEbs/b61atRyyi9aaOldmg3WflTECZa0pay1VxghbdZwrI+DM/uTqWBSBRUnkqAGZ1Bo0aOBqPdb11giccyMg/0VtYjpYSVKnZLHW1Dk3JawbPsURKG1NWWvpFAfW+vg5NwLl7U+uDogBi5IGkY9iWlqaAYsKarGKNQLWCJQ9AnFxcQYsBgQEGN/F4qr61pqyZo81Aq6PgKM1Za0l18fR+oQ1AmXtTxUZnSKwmJSUZDKzSCYnKCioInVZn7FG4JwaAa0ZMR7yXaxdu/ZJYNFaU+fUdLButhJGwNGaEli01lIlDK5VxTk1AmXtTxUZiCKwePjwYQMWtelJGsQq1ghYI1D2CGRmZppNTGAxJCTkJLBorSlrBlkj4NoIOFpTAovWWnJtHK2rrREoa3+qyOgYsChTWnx8vAluady4sUtiwxVp1PqMNQJnwwgowOXgwYOGja9Xr94JQS7WmjobnrB1D1U9Ao7WlLWWqvopWO2dDSNQ1v5UkfsrAotyhpQ0QVhYWEXqsT5jjcA5OQJ79+410jkKCiuut6gNzlpT5+SUsG76FEeg5Jqy1tIpDqj18XN2BErbnyoyIBZYrMioWZ+xRqBwBCywaE0FawQqdwQssFi54/l310YvAlNq1Pi7e3LutW+BxXPvmVt3XE1HwAKL1fTBWN06Y0fAAotn7KNz2PGcozag6GmBxSp/sBZYrPIhtxq0RsDxCFhg0ZoZ1ghU7ghYYLFyx9Oq7dwdAQssnrvP3rrzajYCFlisZg/E6s4ZPwIWWDzjH+EJN5CZnYu09Czk5hegJinGmjWPkWmsiVoBfvDx8ji7braa3Y0FFqvZA7G6c+6OgAUWz91nb9356RkBCyyennGt6lqzcvKQkp6B2QvD8cWMpThwJBP+gb6oUTMLnt6BuP+yYRjRuzWCg/zg6+VW1d07J9qzwOI58ZitmzwTRsACi2fCU7L6eCaNgAUWz6Sn5bivWTn5mLM8HB/+PBe79iXAzbseug09D5k1A7Bxw07kHnXHsbhdCK7jiyduGogrBjRHgJ/3mX/j1ewOLLBYzR7IqXZHkkXJyckmG4iKpFhq1apl9PuqS8nLz0VmThqy8zJQcLQAUIhbNQhvk8+0u5snT6b+8PH0Z5fcqrRb5yRYNNGNx/if/k/vdc4F/VdD/9G8xIlhpm3x9IdVN4/Vq9I86cv6W/k9lDi0alYtR7kGJOliv8+aNTXvKu++bQGkHN2CozjGtuw9r8F0rLa2TMvld/oMvMICi2fgQyvW5ezcY5i7dA++XbAS2/dsgie8MObiS7AjuRbmzVsJP19PHHUPQGZWCsIa+iLrcCT+Mb4r7ry4P/z5N6tU3ghYYLHyxvLUa+Jb3L5t2jZK18vGjRvxySefYOfOnebDPXr0wK233oq2bdu6Xtlp+ERufja2Ra3G0m0zsSN6DdIyE3FUG+cJYNG+vR3vQOHWWcEeOVdfzZruqFerEXq0HIEhHS9G/drN4MbfVRVQOVfAooCSgS/HCnhYyEVeQQbyC3KQk5eMgoJcQkb5I9UkcPfjl495Bl7uQXBz8za/d/p5sBlBo1xh0DLgkPrjXuMYPAieVPfRo/xMbj6zUBWU2pY+41azBjxp8nJ3d3d6XgoU5uuwlJ6GjIw0ZGZmIDUlETnZWaZdd2bwCawVxMxXAfDhV0BAINvw4r27Ng+ZHsGAQ7WRlJGOvMw0pCcncVPN4O8LWF9NtuGPWrVD2I4v85EHwMvbx9xLRd89Tg9CFV5ogcUqHOxKbcq2YheuS8VTE39BQCNvBAR5o2W7EEQfcccPcw+ihm89HGUyA+TnwIdEYvvQZshI2ofcuH14+4ERGD+kTaX26FyvzAKL1WQGHOXLPSsnHcnphw1gDPILgZ93gMsv7g0bNuCjjz7Cjh07uBkfQ9++fXH77bejdevWf/udikHZErkC01ZMwu5DGw2j4qhowxYoEOuhF4bZ+MS+8LvrxeYAXZMsoeoUjaL6xGjqu6Pi6e6FIZ0uwehuV6NxcGu4E6xURTnbwaKNRDzGsbcBw4zseKRmHiCY2Y2MrBhk5ybx+ei58Jpj+agJN3h6BCLQtzFq+bZCgE9LBHJdeHvUIVDzLB80ssEEam3sSD+GHE41R+T1Mf0yNx2N6fvUJrg2anp4EsDlYuuWWOzaHX+COHrxOSC8W5tp77t1a4RGjRuUOz10T1kEhocORiJq/07s2bkd4Vs24kD0fraXSZBsYxfltO/l5Y1gZvFp27Yj2nfsimahLdG0RSsE1Q4myPMo877VTnZ2JuJjDyI2JhrbNm3A5k3rELl/D9LTUw0gVZHou7ePL2oF1UZYi9Zo27ETWrZqx7ZaoXadEAJH+oNVA7a/3IEt5wILLJ7qCP5dn7eBxVcmLcXE71chsN5R3HLnSATWbY6JnyxDRDzlcwIa4GhuDt8HBchLS0bTpnXQon4g9m5egXvGt8cdFw+wzNGV+PgssFiJg1nRqvSCTyXDtmb3H1i9a752VHQLG4KB7S9ELb+6LlUrZrE4WOzTp0+1AYspmUcwdcnbWLZ9DoFBxgkbscZAYM7LgxsY71lgOcCntmFUsgmi9dkkAumM7BQyUTYTe1mbmY35cbPV5xuMoADW5xVkAGgWwUFyxmEDzDNyUslq5Z1Qnz6rtod2vgSX9r+XZukAl55BRS8+e8Eijz989x8lk5iTl8rnuAsJKZuQkLGNTFeiYRcLjubRRHr0pJzYNcje1eSXAL+ney2EBHbkV3cE+7eHj48NNJZVdqfmY9rBfMRk24DYiYCPBwl3T7ilxWKIRxLGd29HPwQPJCZl4vupGzF7TjjbPbFPNryr+6mJDm09cdN1PdG5W6cy+yDwFnMgEuvWLseiP3/F9i2bkJKaQoCYz3s2e+LxIuuCmHbes7ubG9k/XzRt1hz9hwxBn/7D0Kp1FwK8ulwXJzvx5+XlEiAexLo1i7F0we9Yv3YV0lIJEFmfWEZH7eh3nmQz5abSsFFj9O47ED37DESHzr1QN6Q+c5U7AcorOuGr4HMWWKyCQT5NTaSkZ+PtLzbg8zmb4cmD2YWX9UJY5zaYv2gPNm88iCOJeVyfHuaQlZOWge6dWqJxAz/s27IeR9MP4T8PXoDzB5W9Nk9T18/Kai2wWA0eqyb75shl+HbRG9gXt92AxaYhbXDVoIfRp81ol0741Rks7o3diil/vIidBzeYe7KDPTGGXu4+aFQnDB2b90O7Jj3RIKgZAVsdbpjuBHcZSEyPQ1T8TmyNXI5dZCWTMxKKmMHioNFu4hRIbBrSmvX1R5uG3WhSbooAbzJHAov0lzycegiR8TtMfRExWwhGE82420Go6gmt3wFPXP6Jy4C9olPqrAWLfL75ZBNTMqMQm7gOsclrkZZ9oBAsFTK/hkV2XAw4o0HZVo7xABCAkICufL5DEVKrA02nZMFK+eyetAL8FJ2LyKwCmppLXCUGk2DRh4eGMd5JOK+rwKI7klOy8MOPmzD9ly0G4JY8lBgrOn/frYMXbrmpP9p36uCwdfU7LTUJq/5agOk/fkVn/LWGRRRqEwAW4CvN5KvP6r2gL2Mm57VhLVti1NgJGDlmgmEbPTwFlG33lJaajE0bVmLW9B+wYtlCpBIkqt8yldco5gPpqKN2VlNteRM0Nm3WDAOHjMbQkePQpl1n+PkHuvQOquj8Px2fs8Di6RjVqqnzl4Vb8fWCGGzfn4zuPVrBJ9gbf67ZjeGDyLQ3aIaly/bj4IEDPO0EIjcjF107N6Gfoht2rF+LuIh1+O9DF+GKcQOrprPnQCsWWKwGD1nM1oodv+HrRa+SdSG/zhIc2BiX9Lsbo2gKdcUcVJ3B4raoVZjy58sExNsMCLQDO28Cux4th2N4l8vRpnEPE9yQmZtK9jHTmJ49igWdJHJ8Vu+ah4Wbf8bBxAgDOOzA0wYqyAp6B6FX61HGlNyqQRcDKjNz08hqZZmfPdy9GcAiXS4/xCVFYeWOX7E4fAbik6OLTN2qM9C3Dl69cTrqBNSvkllyNoJFPZN8+iQmZoRjb+xCHE7egrz8rMJnVjGJCz1DBcME+jZCWP3z0bBuf/h41HZoZhZYnHYgDwcIFh0xiyBY9OacGuF1MlicMXMrn7sjZlFg8Ri6tiezeGMfh2BRfYw9FIW5M6caABcVtd+cRdzcSweIZYFlm69jPmoFBmLoiPMw4fLr0KlLL5qS/XD48GH8OusH/PTtp2wn0gBE48JR7EDmzAS2A1SBx8DAAPTo1QfjJ1yNnv2Gkc2s49J7yJn2quIaCyxWxSifnja+mLUC3/wWi2Oe9TDqklBs2xOBb6ZtQkENTwzq1B4XDG7NeVoDUXFu2LIzFuPG1EN+Zj7WrdyDrRsX4NHrhuOaC4adns6dg7VaYLEaPHRtLBFk3WasnIzwyJWmR20b98TF/e82LJsrpTqDxa28t68WvmLYU5mIDZNB0Dao/Xic3+sm1GNASVJaPHYcWEP2cD1ikiIpvpqDIJqRm5Fp7disH5rXa0ew54k1u/7AzNUfI/rwLuN/KB8s1efvE4hhnS/D2O43IMg/BEdSYxBOkLonZhPiCAbzj+ajjn89U08n1teEPokChst3zMHs1Z8hlm3a6/OnKfr1m39BbV5fFeVsA4sCH7n5aYinyXnf4V+RmLLbgPuaNU9dPNcWI1NAJqwWmgePpq/SWDq5EzCWeFB/B1jUfR+M3ofvvpqM2TN+JMuXUmmBI3l5eZz/7ujVdwBuuv0BNGveEj//OAUzpn6DxMQjLgfCOJrXBuATmKqdLl174NKrb8KAwfQXq1W3VB/OqlgfFWnDAosVGbXq8Zmp8zfi1ckr0CysA664pRf+XL4J381cRybRB/65eXBPzoCHrwfqhTZEi9btMaBvCyxZuJhuGIyazk/Baw9egsvP61c9buYs6IUFFqvJQ1SU8N64rdiyb5nxMerUfADaNOrGF7ZrkjfVGSwKtH25QGBxmy2AhV9iAC8bcD8a123BoJdNWLBpKjbv/wup9GUzAS2FkbOStGlcNwxDO12Kfu3GIZBAbtGWaZi56mMk0KQsRtGNIGRQ+wtwyYB7CPAaEHSuxZ+bvqepeRWlelJtkeaF9YldFGAcTmApU7/+PX/jt5i7ZooxcQtABpBZfO2mGRZYdHmN2HwU8wqyyNZuJFCcRUaRAVdHxXidHCxU+EhOZgaNOkDpqkrFAWNoyGiENhgHXzk3FSt/B1iMj4vBV5+9h2k0PWekp9Pvr+ygFFeHV0BOIzN42Gjj07h6+TIkJVF/jv6WrlghSmvXzviLYRQb27V7L1x53c3oP3gMo7ODKqUNV++5otdbYLGiI/f3fk5rOzziCF77aBV+W7gHdz4wFHVa1MVPv27CgYNHgJRkeEs5gWsrIz0TF10+Fh50W5o//w9kJsUj2A945f7z6bPY9e+9kbOodQssnuLDtL9YK+MlfYpdMR+vbLBYmfdXHCzK1NywdnNcP/xxdGUwz/7YcPy0/D2ygCtoppTj8nGfRt2XLajgqAlWuaD3LQR5l5sggG/o57lix1xjsm4W0ha3jHqKpuyeRpbnx7/+RwC6wTCFDuvjhls3oCEu7ncXBnW4yESjf0nmc33EQvYhl5G3dS2wWJFJKV/AY3n0M92FPYdmkdFdR0aRASYlgKIdJJIUNsX2jAsbNM+/8PeFQeuOgnPFJtdgyi8/7xC0rH8h/UxHM3qdB6zCz1Y1WMykTM20Hz7HlI/fRcKRI04BxeJrzNn1JiBnxqMQTZec32U9NtOG/bMGjJ/s8WmCbPh7AVM3PqD+gwbj+lvuRbceAyjlI8HjM0OX0QKLFVnAf/9nzBTlFHt7yhrDLl546WC06dEMh7OPIf5IAhL37kIWs7jsj01Eu66tMGJEL5qfI7Bm9SYkp0bj4mFd8Nj1I9G68YmHx7//zs7cHlhg0cVnp5dnVlaWcVRPJ2sg8Wu9WD3pbO7jQ3rc39+c9sUmOFNUn+rKyMgw3231gdGJJ9bnrJbbqYJFtW+/N92nzF7aNBQtqfvS/ek+HUVjlne/x8FiuJGyEUt4+cAH4OXpi6lL38bS8JkEfemFkjk28GAvRcEwBH4Na7fAjSOeIMgcbMzR3yx6DQmMaD2v+3W4dMC9Bmx+seBFrN9D0MfTpz5bhEFKiDyrDZm4bx39HFo37ILFW2dg6rJ3TPR1gG9tgkXLDF3ecy35d0U1Z+bGIyJuJvbFLKLPYnapQFFAT1rceTmUfMnM43dbQIebOyPj6azu40cmshDM2DeQ4u3ZpoiAKOhe0I5uG9eaoBc7/qlKsKh+r1gyH/97+0VsD99iAlDK0iy0H4Dy8vJxlOvMzHcGsnh4uBeZk8uM+DcC27ZDVXnKAHZ/RK3vmgKa0obkoOm9omAbgb/S6tA7QOv+wvGX4rpb70WjJmFFa9TVuVHV11tgsapHvPLa05z9Y1UUnp+4CE3bt0NawWHsPRCPcRP6MRiS/ubRNRGflIyuPesg5lAetu/MIMN+AEfi9uLV24bh4sHtK68zVk2wwKKTk0An+SNkCvbv3489e/YgOjqaEzOJmmbZxldOYEqZUho1aoRWrVohLCwMISHUKyslc4pAohzT7fUdYFSXMq+oPhV75pUmTZqY+kJDQ0195YHQioJFbSKxsbGIiIgwXzExMUhJSTHgVf6AAoh16tShllVTo9nYjBGT+rcroNEOFhUV7eddC9cM+SeGMQhF0dFfL/qPiU4uHqziTk05gUoBPrGKBvQVAsjze9+MCX3uILjMwqS5j+IQxVhvGvEkTcpjsJYSRD8ue9eYsu2btZhMmaFz87JZX46tHu6R+r1Eny9iXRf2udVESX/465PYH78N/sw5+trNMy0ztJNrRJfZAlqy6fu5ls/1Z6RkRJ7ko3icPeTzyDiK1MP5yEl1Y4CxF2oe8+UzJ8hyI6DxzIR3rRzqqeXBN1ASGXxghYyDI8Do6eGDpsHD0K7pNYyu9zWXnE6w2KWdAlx6U2amo2nrSEIM3n/7Zcz46TvUJOjTuimtmChnSt34EIQF1QlmJooA5NdwR35uNjKpGZeUdMSwejaR7ONAztEBqqzHo3UjMKr1G1irDvwDAoxrSz4PVBnpKfRzTEBOTrYBp+qvI2UB/U6AsUWLFrjz3v/DkJEXUshbGY6qP7togUUXFm81u9TObk/7bQemrziAiMQk7IuORAbF8oNq1ceAAQPQv1dt7NgWhY1b4xEfF4mjWWm48oLBuGdCD4QGWxlcKvORWmCxnNHUhBXTtmvXLvz111/GzCtQJSZQpTi40b/FMNajoG67du3Qv39/ivZ2Q+3atYtaUX1paWnYvn27qW/r1q2mPrF4KvYNxpjX+DIWaKxfvz46duxo6uvUqZMBpaUVV8Gi+iPQu2nTJixfvtz0SyBWIPGEKONCs5TYxcaNG6Nr164YOHCgAY76nTPFDhYjYraaTCm3jXmeepJD8du6rzCLvodJmRRBJjg0zBIBXLumvVDHrz62HViNxFRGxYlH4ZhIoLtz6ECanJ9mpHJDfECwePDIXtx53ktoTT/P7bx+98GNhaxiTVOf/CMVQRuXfABb9y83OosUJrH9nn/v2WoE7hz7Ek2YHnh/9qNGysjXMwCv3WIxi848WxtQ1BdZxZw4mv+nYf/hxYXaiTbQZGMGZWq2yeVkpuQjfm8e3PLroEmjzmjStDWjbhsz6CmI8y+NZtxoHIrZgZScHZTNSIFPLQYxGXFtR2ZT4UhGC/s1RYem15N56H3awWKndu648Ybe6Nylszkwzv/1Z0ya+CqiIiPLPNTp4Kn3RGjL1ujZeyB69+mPRm3aw923FlIPRmFP+EasWrUUm9avRsJhmzpCSSBnfyalma2Lfs9RqdewCfpQP7Fz1z7o2KUbjtYNQc7hOMTs2YHVq5djw7qVFArfa1t3Rs7n5PG1+y9OuPQq3HzHQ2jUNPSMYBctsOjs6q3e181ZvBFT5u7mu5tZiNjVpu26oWlYXWzbuBp7NmznYcsNfVrVxvDebXDJKOoxNgyu3jd0BvbOAotlPDQ7kFqxYgXmzJljaFg7iLJtfraNz16Kgyu9dAWqhg4dijFjxhjGUUVAbOnSpcxrOc+wimIP7C/n4vWVZBPEMIjNGz16NIYPH25YRkcvdVfAojaAgwcP4o8//sDChQsNaLX5QtkYPEf3Zr9vMaZt2rTB2LFjDYgVgC2PaTjOLG5BwzpkKQjuOjTtS7PvRMzf8C0FslMMiNDGW5uRzDePeobSN53xzZLXyRb+SVYwx2yaAiTNQtrhnnGvkklqgw9+fcLI6Nx7/uv8fWvzd0Mb2pIAFH3XP+MY7fzp789jx8E1hl2R36NK60bd8fCEifSJrIv3Zv8Ta/b8aeR1XrOioZ1+rWkpSFz7SGo4tkR/iuS0gwb024vSH9ckWKxRkyK6PGvF7S6Av1cL9OpxIVq3ofwNM4oUL6ovNeUI190G7In+HTUCo+DuI+1BPUmbfI6Zj/pP8xUEngT7oSFj0D3sLmP6Lo9ZPEb22tNI5yTj/G4n6iw6ks4xbZm4Kwahta+BWyid06lzN67rRHzy3n/IKn5Of00F8jhmFbW+fH2pADBkJCbcfB+6MdpYHoAly+HDsVj0x2z8/P2XiNjN4KDCC+zr0v5+KPmesK9dzWovHjQ7dumBiy+7Dv0GDDMMZsmSlpaO9WuW4JvPJ1PEe2VhoBjXYOF7zd7eMY65rB5hLVvhiedeQZ9+Iwt9F52eHn/LhRZY/FuG/bQ0Onv5Hvy6dAdq+tVBVGo29kXuR3ZWDtoyJ3RIkA9uHd+XkjrNT0vbVqWwzNClTQK9JGWGFZCaMWOGAVV2k6tMwWILg4KCmFPVz4AkMYMSwk1MTDSso/2lLRA1atQoXHLJJcYk/euvv2LWrFmIj4839akdsYeqT9eKpdNnxWaqfdVnN03r2uDgYJx33nm48MILDeNYsjgLFlVXJBmQmTNnYsGCBaYt+wane7L3R+YrgTfdkxhImcoFmFX0ewHYiy++mA7GI8pkPHV9cWaxAUWybx/zgmEIFdH869opSMk6YphFCSFLoPveC94wfoRfMIJ60eafjDi3nVmUtNDtZCbrBzUnWHyMYHEv7h77KsIadKQp+aDRTLRlZjkeKKE+6G/z1n1TpNFoA5/HTD/uu+B1AkR/Mov/xPq9i8ks+lvMogtvSY1jbn46IuMWYmfMVJo3M0x6OnsRWDQpz/lDYjQjbTObY9TIuyn/QpBWzKu0ZJP5+QWIjtxKcd6fkeO7HXlHqb+pZ2tSAwo2SrCb0JEpAsk706e1H/q1fgx+Pg0MWPy5UJRbc8GeMMWwoPyvgP3zolzTWJ+Uwgwu7kiiKPfUQlHufFKZBYUp8gTA8vmz7lP30r2jO+66tS8Zu25Yu3odJr35LIWxl6Gmp7fD8A87czfqvPG47e5H0KJl2fnaC3iQnD/vF3w86U3s2bXdZGHR4dIw5TIZ86Cjd5F8HG3vGxvrqr/7eHuZTCw3kgXs0rW3yQVdVtlEdvHdN1/Apo1rkcf1rYAk1aPgMBWBxZxsyljVroX7H/4no6PvMzmsq3uxwGJ1f0Ku9U+HpuV70pjtLJquKu5cz+4Y3SEEnZooy9Zxz3TXaq341QkJCUzhyWwydFHz9fM1lj8/P/+KV1iNP2kxi6U8HIG1xYsX45tvvsGhQ4eKzEAyMXfu3BldunQx/nt169q0xwS2BCi3bdtmTNXyQZSfj4qAl8CUwOXs2bONPxsPSUEAACAASURBVKA+I7DYsGFDU5fqFBMpP0C98AXMVIfM1Js3bzZ9sNenNgXQBBhLmqSdBYsCq9OnTzfg1Q4UZRrTPcl03qFDB9M39dnurylwuWXLFvMlhtSeXUL+lFdffTUGDx5sfKNKK8eZxXAjeK0glQHtLsA6snjfLXmLuor7C83FxwxYvHPsywYsfrPwdSwK/5nRyjbTvzYxaSleMegBXu9u81kkWLyFTGR3mrUl2j1j5Uf0lztiAh2KM54S5pafowCpio2Zqck80Newvn8gPSsZk+f+G7tjNprc3JbPovNvLwW2pNEEvSPqW/qQriqMgD5ugjbjzX/mZOQjNcofPTvfgJ69Rhcy2CeC+pKt5uYwCwvdC3bET0Fq/k4UEECeGDwiECdGj6x0QCt0bXwPmtTvj12pBfg+Ogd70uV0wLlTyDQbTlJsJP33AsgsTvBPxoXFmMVvv9+A73/ehGyu4bz84+HYBQXakExYCfp28cH9dw4w6f5+nTXVmKAPHog+wQRd3Ews8NeJTOL9jzzNtHqDnRrYnBwGa338NqZ89C7i4uNOZCzZlZoEgR6eZEe5du1BcHqvtGzVGnfd/xj6DhzBvzknvzVv7nT89xX66+6LOL7vFuulpKzktnHhRRPw+LNvoj7N29U9KtoCi05Nsyq/KCszCwciD+BwwmG6m8QjU25d3BO197Rr7zgwZRP31TmL1+EIPba8vTyQn3eMbHk9TBjZEx1alK+Fuz/qANazjhT6PpI7N3uD9vNevXsbEsbZspsuadqXM0kQaS8M5/68e9duHho74z+vv4GWzLR0NhYLLDp4qjq979ixA5MnTzbgT4BCL2IFrdjNrppkjorYRfn/ycy8fv16sis206lAlFgAMXMq+ll+jaqvNyerAKCjItC4bt06U58mqFg9gTT15cYbbzR+g8UjpZ0Bi2IqxZh+9913BriqiNHs0aOHYS0FXgPoCO+oxMXFGd9G9UeTR0BSpXv37rjpppsMyCwt6KV4NLTMhRf0upmBJbczcjadAS6vYUPEYsMGahE3qB1GppA+iI274euFr2HRVhtY1IYl+ZxrhjyCgR0uNGLbn81/gb6IUSYS+jyKccenHMAXfyqt4Poi2Rz7vWiTVylu+q8b2AA3DHsCPVoNMxqPX/75qmEgA3yDrGhoJ996Nn/FAvqC7sOmfR/jSNruE0zQMt0KKOrZZiQxICy3NcYMfwoBgRREK/SHLa+prJwkbIv6ATvivkEBN4qSpl71oSYDY7xqBKN10A3o2uly7EgpwJdRuQYsuiny2vbwzTfjO0mBd4HFi/yOg8Wk5Ex89tUafPXDBmOOPQ5KbT6z5nP8r183XzxAsNiybUt8+cm7+HbKB0jnpmdnq4vPMd2jOxnAW+56GNfccBfXV2B5t1v0913btuOlZx7GX8v+dByEwtvRO0DvFGVG8g/wx6VXXofrbr4fIfUaOt1OSkoqnnnsLvwxbw5y+d5y5Fai90+vPr3xyn8/Rqu2Hau936IFFp1+/Kf9QrOXrV3LA9VBHIiOwY5N23gw2YXI6P1ITc+g1rYXnn3hedx3//3F+mLzJdJe+sTjT+D3+b/Dj0ohuQwOa9w4DLfddgtuuuV6pqgMLbf/P0ybhceeehqR27fxXWBzmenJfev9SR+gb7++5X5+3m+/kRA6gIV/LsCChYsQT3/ifPkfs7JcMvHncy9/9733LLBY7kjyifIlSnKBaa7o+2b8WwhozsQiQPfTTz+ZL7F5Aj929mzQoEHmFF9WEYBSoMgPP/xAR/VVBtwVbU7cbLSZCChec801BiiWJ4ujPggEqj4BUdWnjWHYsGEGoIkBtBdnwOLu3bvx5ZdfYuXKlUV19enTB1dddZUBe+X5HsrkLr9LjY9exto8Zbq+9NJLDeMpNtJRKa6zKOqiDf0EbyC7KL/Elbt+xy8rPkRUwk4DCCXAfdfYV+hL2JVZX/5DAe6fGTiRxrzAPhTevggTqI2oNHwzVnyAeeu/Ya7hZHSmkLnYyoZkJZcyfZ+CZmIJIu1Oi8Xvy+6LpZR/YikVWe3JzABTl040bYmBtHQWnV+9xhzM7DhH0nZg474PkZZ5gOCQJmjj4Gcz+cpsfJRrIyeV+YcDzsPQwXe4REwVHM1FdMISrIl4E9nUxLThvuPBGMY860YglxuAFv5XoX/fm7GdzOKU/bnYm8k1Q9aRcLLopgzr5wAsHknMwMdfrMK3P27kPZwYIVy0jrmB9RdYvGsQGjQOxieT/kt/xW+KfJqL+xaKBVXmmrCWbfB/T76MwUPHOD+wvDIlNR9vvfIopk391Li7nOQPWTi+alPvkqbNmuKhR5/HyPMm0MWldKbfUSe+/HQi3n/nNUZ2Jzj0u8ymKbpdu7Z45c3J6NZLB1XnJMJcuuFKvNgCi5U4mBWsKj4uFkuXLOFeuNq4PClYNCuTKgcyIzMZhY5enj4B3MeC8e+nniL4u6VYS0exb99+PPXYY5j9y3TmKfendcCdLhCBuOe+B3D7nXdS1okHTifK9Nm/4ennnkMU2f9aZONTqdfYoVNHvPO/d9G3j2OwuG/fPvryrkNSchLeeecd7KNSiAdTdsozRXvwKMYQNKE1Tu8hBbqNH3+RsQ6ejcViFks8VQE9gamJEydi586d5oWph28HQvIvdKYI4IkR/OSTTwygsr/g9UIXuBMwE6tYnhSOvS0xlEu44L766itjnlY9ArA333yzMf/a6y8PLIoZ+P333415XSyhJrkCVW644Qb07dvXaSkcmenlyylTtvwq1Z+u9N26447bDRB25OBfMoOLJ02AY6iNeD4ZRm9qLf4VPgsLt05D1OEdRq7mnvNfM1lspvz5kgF/nsyy0qXFIIzrcRPTu3XANgpvf7v4DcrcbDdBLcoxPb7v7aZOCeUs3DwNS7f9QhP1PvrSSZLIxggJuCjqOcgvBN1aDjH1NawTSmZzEb5hfcoXLQLSyuDizEw/fo1O6sr9vHHvZPqfEiyaSHP5FdoDUqgnKL/CnGC08r8HfQaMdqkBRcHHJK3G2j3v8HBw0PgNngwW+eByfBEacCkG8UCxQ2AxkmCREj3uhlk8EVw6AouJSZlFYFEsZMnDU3Fm8R8Ei8Eh/pj87muYPfMnAxb1DpGPnz3wRr6G+sygISMMiOvcrZdL952bexSfTX7dCH3L/aM05t5ELJPlaNOmLZ588R0T1FKWfE/JTmh0/vxtGp578hEc4jvG0SFW7yG9d1558wP06T+cJnDnTNwu3XAlXmyBxUocTBerSibAWv7Xcsymj/5M7hNJZK69fbx50MuGD/33W4WFok3bDgzWrA83su7BwXVNMGg3WriKl/+9OxFvvvQ8fGpSi5TrNy4xDbfedTce+/fTjPS3BY46U2b9+jueeu5ZBsZEI8jbE6lMj9mFAO+tt9+hKfrkNfkbXbS+/vprLFu8hObyBB68KDlF2Z66IXUxZOgQtGndxoDV0qyMzvTpTLrGAoslnpZO7ooM/vDDD01Qh17M8qO4n9S4/PlcKaLdp06dimnTphnHdBWxkjId33HHHQ4DVMqqX+BOIO830uHaGCSUe9FFFxl/QTF7KuWBRW023377ralDG5vM4xMmTMAVV1xRKiNYWp+kxygwvJamBfVHfh+33nqridZ2pC9ZHCwqN7Sc54MDG+LC3rdhSMcJ8GBKv/ColVi1ez5fKBkms0pTCmbPXvMZdlGLUSxjn9ZjDLCLjN+Jn5e/j037lxrtRDn7a4NuVDcUE/rehb5tzzMb9CamT9y0bwkOJEQgI9uW8s/LwxshgY1NJHav1iNQN7ARM41sws/M+BJOvzhFSWuTtcCiK7OdZh26ECgP9NqIt5GcuV8KlqzgeFYWyebIp9DjaAO08nkE3fsMcqkBgcXY5LWMjJ+I1OzoooAOeyU2ZpFBKFlk1/zHY8SAR04rWDTM4t2DeJj0o77iK9wQv6dFxabhaZe+Ut9MvygyPmzYKDz4r+cYoewaWMyjye2zyW/gs4/fQ0I80/rxneSo2O6/JnVZW+MpgsW+FQCLC+dNx7MEiwepI1saWGzStAlee/sj1j/CAosuzeBz5+KYmEP44vPPacH6iqbm/Uy84Gn8hTvRN79P3z6oVzcYncnq9aRFq0E5gO/Rf/0Lk9+bSNckP7qfZDNwzQfPvvoWLmMKyuOSF+WP7cyZs/HMCy8wsDMKXm7UDqX1U9Jvb5MY6j+gf1EF2s9W0yL46cefYMfO7QwW8zEBp2IQB3DvljXw2uuuO0ESr/zWz/wrLLBY4hkq2EMAT196+doBmfwDyzMXl5wOYhdl6p00aZKJflZ9AlQCZoqOdrU+nerlazhlyhQTfaVNQ6bo2267DQ0aNHAKLEpQ/LPPPjPmcfVHAFifl3ndFRZCjcnVQOBVEdXKZiOWVMBV9+ZIC7IkWDSbamHk84iuVxggWL9WUxxJj0NaVhK1GJuYiGSZknPzc/iyaG4YxIiYzfhj4/eMWF5k0vwVlyyyyeq0NQErPVoOY7BDQySzPvkxKuBFgMPfpxZN2A0YSd3MmJuVEvB3SvdsiVxOHxRFetvYJAssOv+Cs0nKUDcxZQtW7HqZz+8AgyG8ivmGGtjE39Gn0L0OWgXdjC7tL7O7DzrVUD7nwIHEpdgYSd/AzMPmMycyi/JZZMRwuh+a+V2BYYNvKwKLEWUwi4ElfBZdYRYfuGsg6jeog3f/+wKmfvs5DxqOU0sKxHUnY/LwYy8akOVKkWj2ay8+yvqnUCpE2XAcRzYLoLrRRNaiRRgeefxlDB05rtSkAI7RJvDNF+/j3bdeISi1qTWULHoHNW/eHG++9xm69xpMP0zLDO3KszwXrlWg58cfTsbHH33E9+lRsoje3K8OoyMjhV98+RWMJnvoSnns0X/hfxPfRf0Ab5quC2iF8sFTL/8XV9x4k0tgcdYvM/DCyy9RU5SR1Pyk1lELsuRvvPlfAwJVVq9ejZdefBHLaMWTUL0nGdDs7CyMOW8MWc/zcNlll9EEXrrOsSv3daZda4HFEk9MofBiy2Sq1UYkPcNb6EOhwI+KFAXKvPvuuyZgRkVSM7fffrsBZ64WgSudesR6itVTka/hXXfdVeQfWh6zKJ/Hjz/+GOHh4ebzYk3FcspXsSJF0d0CjALD2qzEUl7HU5fGrWQpCRb1d5tvlyJYG6ALfQ6Vwq95SHuyfQ2MzqGKAF5qZiKDWKKpj7jWpPFTFhhldlE5yReRkW4hgU3QtcVgY7ZuRi1G+TfK39FW31EGYsQzy0gkwqNX0/y8kKbsHaad4vVZYNH5GWEzuVISJ3U3lu14htlzIulEfqLLhjEb89l4MpKxeYPh6Fr7KXgHOZ8FJCs3mQzzNOyK/QE5PCTI/9Dusmgs3QKjNQuQn9oEzX1vw9DhY8pkFm3R0CcHuDgLFgd098P9dw1AaFgzk7llysf/Y0CbLeNR8aL5JrDYgFJX9z/yFCZcfqNLIC5qfwSeffwBLF74e6mi2fa1pLXQoGEDXHfTXbjy2jtQmwyOs0Vj+M/7bsFvc6fR6kC23oE4t5jTDkwQ8M7kr9G2XRfj01mdi2WGrvqnI9eke+++25AJgYGBjHTOZFKJDniOwSvDhrt2UFLvX/3PG3jr9dcR4EmrBNdrQvwRXHXbncak3Kj+yftMaXc8a+YveI5AcN/effRH9zPJMbp07oI33noTvXr1wpo1a/Di889jES2LQUG16KeYggD/AFxx5ZV47InHi7SSq35Eq0eLFlgs8RwEet5//30sW7bMABmJad9zzz3GdFyRogEWsyj/RRWl7lN9ijyuSFGo/gcffGDApzahnj174k76TbRta9NsKw8sCmwKLMovU5/v16+fAa/qV0WKmM4vvvjCyAapvnHjxpko7eJBN/Z6HYFF+98E1PQiUEaWxhTsDiGrGEiBbKX8y2JgS1L6YSOtE0P/w/TsFGNOloyHo2JjLBlxS3AYTBNzI9VHs7MCVmT+zshKZSDGIQMWY/iVkZNqfBlLbo4WWHRtRsgNIC3zoGEWD6dt5Ic9TmL+DKBzZ0R7QDN0qfUomjbv5lQjChA5TLHv8OgpPDRs4Nqk3iDN3HY8YwS/aeKWfE+NjDbo0OBedO/ZG9sZDT2F0dCRDphFgcWjnHP+FWQWZYaWdE77Tu3w7ReTMZHsomH8ZQsvUTRffejvPI75le9+4HGEtZK2ZPlFeoffTnkfH/7vDcTExpi6TbCQg6I5rHkvJYOBg4fgjvseRSeavN2cDEJZv+YvPPbQPdgbQeHjQrH64s0Y3UUyp8Pp1P/i6x+icZPqL4BsgcXy51hlXiE//xcYRDKVwZgNuXdmZmWiU8fOeOXVV4rYO1fa0wFm0+ZwPPcMQdwffzLDUy2y9zkU5w/AhMsuxUP3342wFs3KqdIW2DaTzOJLNENH7I2gYkAgkiih054kyXvvvU/VgBBGWz+OefRTlEuXXJE8PTxxPdnLhx5+2Pz9XC8WWCwxA+QX+B7D3yUPoyKweN999xlQVZESFRWFj0jHK7WfwIhMOAJ3ynpSkSIJAUn6COypiFlUfXZtp/LA4oYNGwxzKkkgFYFNgUUFpVSkzJ071zgBKwJem4kYWIFFe8aa4nWWBRZ1nQCjAKenhxdNDf7Gt1BBEpLTEZMkUW6xV2IzSgOK9va0odp0IFkfA2MU9ezB7/pcXn4u9fMy6BeZaTZebcCOWBQLLLo4I/hiz8pLZODRFDLA002mlZolgJN+J4CnQ0DD2r3QLfRepugrG3RoXqVmRmEXUwhGHV6A7PxkE9xSnMHTv90YCZ1NiRy/3F4Y0e8RhNRvZpjFLxkNbTNDnxgNXRwsFtdZFLP40ZSV5UZD9+nijfvv6I8u3btg9V9/4tXnH6PExzpmTjk56ENA2mR1atKY0jl34JIrb0bd4PK14TYy5d/rLz6ONauW2SR8yiFi1Y7GRX6F4y+5EpdddTOaNGtVrsLB3j3b8eYrT5G9nG9yRTtiDOVWow307vsewc2UAKrtICOMizPmtF9ugcXTPsQnNPDFlC/w8IP/ML7wNRmZryCXO++8C2++9VaFOiKwqPfFksXL8OTjz2LDxg0ICvRnliS6mxAAjhw+FE8//ThN3Lb87I6Lbd3Pnj0TLz3/AvZE7CGz70Px+TzqkbbE5I8+xtw5s/E+9325kUi3NJNuVQ/840H846EHz9roZlcfyBkPFk1kYqH2mW7eOHkXZuUoTwLG0WAVZxb1dzFkAosVBXcCUZKpUUCJiiKnJJkjQe3SHNVLe4gKklHwjXwOBWp1n0OGDDFgzw7OygOLOvl9+umnxpytsRKjKJ/FioBhBchIzkcBPNKXFDhThLerzKKdCQzwCTIm4xb1OzJQJQy+3oEG3AksHkmNoWzKLmN+lg+jZFrsvoUlx8suW1KLTGJovXZoXq89/R1DjVnbBj5zkcD6IuO2Y198uPFntEXsnmjStsCiq68TmKjzyNjF2BD1KgG+AoWOp/uzrU/93yaI6+7uQxZ5ANo0uISMMnMjM8CpZCkoyEFiWgSijizg81/MICXlSjZZwk8wQSt4huJdyE3yRSOvizByxJ3Gn24nweJXjIaOyCggWDRPuKgJu3SOP10SLvQ9rrN4hGDxsy9XG7BoMr6UMMfao6FtYHEAwWJnxMUcpF/hE5j249c0s/M+SoI6m5a3WfMKQLn4imsxitI2TZq3cvgeSE9Lxfp1KzD160+xdPEfDLZLN6bscotkdAgYvdgHCXOPHjuevovj0a5DF26CJ4+vhIXDN63Gd19+hD9+n2NMhqadkv3nQOSRbalNWaw3Jn6KQcPGmnSC1b1YYLFqn9AHH0zCIw8+RB/6hsjIzOCadsODZOYeI2t3qmX5Xyvx6Wdf4Y/f/qCeaSLcfL2RxgjrIYP64aWXXjKBJ2WVuXNn48XnnsfOXTsJZv1MqsABA/vjCiqTfDiZ1jrqmQYxgYasZDczUPPpp582iTKsYhuBMx4syi9CrJ09m4iCRmSSFchzNWBDAyKwKGZRZmhtEqcKFhUw88svvxi/PoE9nbgULSw/SFf1mGTiUuCNAkoE1CTjI9B5/fXXF4lolwcWBV4lvyPzsZgC+ZQo4Eb6iPaIamcXRzQjJgU8lTtb91YRsGjbeIEmBIn92o1Fx2b9aTYORaBPHZ4ebbIrEhoWG5iYHot9sdtNhhZFQWdkpZhjZ0mfRQFCAc7+bceiQ7O+BIrNmI3lRKdk5ZlOSD2EiNjNWMX6wiNXGubSwIlCcGCBRWdnwvHr5NAez2w6mw4+S5AXReBy3K/QfpUdmOvBi2EMDuiARkEDEOQfBj/P+vwdzUAF2fR5SkVK7k7EpqylJM82BjMlFeo12qXVbYdDIRsRmLnUUkRSa/TucAc6dpYloAZ20gz9NdP97WPWGPeS/nWFPot+BIvn+5wIFqd8vRbfTN3I9H72TDF22R1buj/1QD6L99EM3alLR0bk5xlR7vcnvozkxGSHANB+iBFgbN68GbOrDEWvvoPQPLQ1N6kQE5ySlZGGhMNx2LB+FRbMn4ud27YY3y+j91gerVg4wKYd/udN53xFmnbt0RsDBo0wItqBgUFGHDyPPolpPOCtWfUXN99Z2LhhjWFaBBQdtSPztkzQfQcMxstvTEJoi7ZFedVdnyVV9wkLLFbdWKulT2m1uv+eu8mah5j9JYD7y3Nk866/4fpK6UhsXDwWLVqGTye/g7UM0vShkHdGZjZluIYwO1IXXFuoXeyosVlkFp9/4UVjlfMkTjjK+SyLWlBgLUY974DiFWpTJk/ZZX6m3+Wgwa7HFVTKTVbTSs54sCh5mkcffdS8UPWSVCYSReOK4aoIs6i0ehLflI+h6mvSpAn+8Y9/GAfYihR7RLT8DMUGqkinTOybWEFn+yhpGkVqKRLaboIWmyh9ROWetrOU5YFFRTMqN/X3339v9BHVvoJcBF6V19LZInCoVIGqRwBU9aiPrjCL9s2zbZMeGNuDGTcYkCJTcUwimaTDu+lXGGNAoj+BniKhQ+u3N36McfQz/HPTVCwJn85AiqQif0M7y9ypWT+M7XkjpXH6GCZxf/w2+jmmEjj2MdHV4ZGUxznKqE4yjqr74JG9jIb+Git2/GqEv+2A0QKLzs6G49cJu2XlpGA3g1DCD01BQS7zFosQs+fZM4DnRJ87+cd5udcmoA/h8wihhJIvg5eO0k3gCNJzDxnTtnwWbbRkMcqLP9rMrrb2M+K8Eewxkvmm70RggIThaxgz9LdkFiMzqUFYMmCj0GfRNyOOYPF4bugjiZn4nGDxh58FFk1UjpljhXymDSyyrn5dBRb7E5jaTGDbwzfhPy/+G0sX/uYwxZ69Drv1Q5lW6lPFoFGjJgxEqWcErtPTUhAfewhRkftt+qU2Mcmi9p15IsXbcScA9fX1Qz2207hxM6ZHq2tUCzIJSnX43Ld3Nw5zAzZBOIWAtKRPpH1tC8w+9cIbuOTyG5gH13GGJ2f6V5XXWGCxKkcbjIL+EP944AEjCycmWu/frtxf2jOFn1yCtF6NekVNSunoIMm87jVM6lUJbSnLku3nbKbY7EuJnfNJhvg7yEG+dvVyTP/+WxIxM3HksPYfcC/Ix0BqmXaiduKNTFYh3d/iZcYsBri89DIiKOXjw3eON0kImZ0li6Pc6Vp/muOSt+vffwAPcaHsdztMuISJJs6APOin+0mfFWDx3/9mLl+eFgRWBBYVkSuxar0UnQVjGmh9XmZagUUNjIp8AR966CEz2StStDGI1pYpWur1+rf6JV9BAT1nfAX1Gd2fgJlYVAE1vdhlOpYJWeDTXsoDi7pOaQM/pwaWrlXRmCl39eWXX+6UlqTGSWBa6QIVVW3XlFO/nAWLMi/r5dGcZuJL+t+LXq1GMi9zElbu/I0ZQJaYwBMFtijdmtinIILEsIadMLD9eLRv0htJGYeZ/3kylm+fY/QT7a4IbRp3x2UD7kPn0IEGbK7Y8RtzT/8BXy9/3DHmRUZZN8SUP15iVO16tKLg96AO4/m9qwl2mb5iMlax/dz8LPOSs8BiRWa8zff0cNJOrNz9MjLyI3GsgLRfDbu/YOnfNeY1jXC25ga/QBFeJYAxfksOnPUMdhSzfAwZydxkksIwoMc99F8Sq2hDkEr39x2ZxehSwCJtsxCzONY7GeMKc0PLZ1HM4vcEi7bMMzau7Ti3qHs8hj6dGeDCaGg7WMzmQexHyud89N5riGMwSlnSWHZLiICy1rK5VgcuriFtYCrSDnWWTSztSR1vx5aJxsNTbgE1KC6snNc27VcTkFMIiB3Vo/ePDr196Wf94usfoEVYu2ofBW2/DwssVmwNV/RTkst5hOSKGLpjOnzw0JfATClZnD/2opVpy2mmQDCTsd38S78350p+aQXczj1csjY64BQvdj/GxMTDWLZ0Odfc15jPFJUFx9zg7RfIQ9YR9Gb6PsncXHH5FWTXbRnO5tAMLZZz954IuiR5KjyOPrgelM9pjjT6KEZRiD41KZUHxHzDymt9KAudBLuFA+64605aGp0XAa/oGFbXz53xYFH6fgrYEBDTCUEvXUUaS0RbJmRXwKIEuWWeVbRw8brELNp1DCvyIMXmCeTJZCvm0p4rWmzl+PHjKSvQ0ZiUHRWZmwXuxOJJs1H90gage7v22muN4n3x9IPOgEXVIdP4jz/+aHJVa4yki6hMMIpmlh9jaRudPruOTvwzeaJTZLY2Ebu53xWwqDb9vYOM8PbIrlcZYKi0fct3zDb+iTJ7Fe5gdkc3LmxvtGzQBeN7344uYYNw6EgEUwG+iu3Ra41fo3wUrxz0EAZ1vIiaigmYs+ZzZvv4g/XFGlby/y6ZRO3Gxnhvzr8IIucy/Zsn2jbuiYv63WG+R8RuYV7olw0TaaJKfeswN/QMk02mKkppi/FMS6Gpl3lOdiZ2HfgVu5InI9cIVQsL2beCktDL9u9jDthHA5bkj1gCrtmvrUlx3ez0fr57cwAAIABJREFUAqRHB6J96CUYOOBaZomwSSRpju0is/jjgRxElQIWJZ3jzUj70QSLFxSCxSSCxS++WYMfp2/hVuYYLOp+enX0wT139CsCi2oz5tABTJ74Kqb/9LUxTYvxLzK7l5hERb8vTpgW/mzeWyeTsLYaiv1eBy5jhi/00z5pnsqH0c7kFh9Gez2F41RaW+qHzNNNKfn1rydfxLBR4/mu8q2K5VApbVhgsVKG0elKPv/sEzzMNHyBjMg/VrivdOrSFaEtw0yEsQ5Z8mPMFeto1vaJh0A7wy3wNoLuWiIwykuvu3PHTsz9dS6+IiETQSDo7+eLLL5zfJgtRjJu9zLmILRFC7pvzcCT/34KCbTweRMsZnC/1173f//8P5NF5hAPePJj1GFXCiZbN6xHMBnSJLqVBAXVRn/6N4YxIOZB+mQqUO1cK2c8WBQQU55i+fLZ2cC6deuanMkCUnpZOwMY9eJW5LKAokCZ/m0X5JZPoKOMJK5MFmVOEUCTCVj6TuqT6tSJRRHN0jmUybs2HWz1N5nXldZPEjnSf1I+TZnaVdQv3Zt8DUumGnIGLKqOyMhIwwwqhaDxiWKb8lkUgypHYfl9yswtECkQqP5ofARc1Z/9+/cboGgfW313BSyqD93DhuLaof80uZz/2Pgt5qydgoSUQzYzhYOgApsZsCa60Vx91ZCH0JR+jr8TYM5Y9aER3FbWFtVXyzeYdX1uhLYFGlVaNeyChy5+lxI6jfDBr08YsKgIawVV9G49ClcNfoigsD6zxXyKuWumIDM33coN7coEL3atgJTWT3pmPLbHTqGI+q8G0Nj9Cw34O9ES7VxLxUCSzZRFYfj0fKQd8GFg1EgMGXwT/YAbnBCstCetAD+LWcw62Qxt3CAIFr0onTPSKxnn25lF5ob++rt1+PmXrTYGpBhuM10QfuR/3Tu6445b+tLs1aWo/6pzE/0NJ73zMlmPBWa+VsR3uqwBsYO/Jk3pi0tzcOT+vfSzKgxMqci4ltGY1rSvnw/uf/gJXHb1rfR5rO3cs6omV1lgsWofhB0s1uIelU8LlNbG/Qxw6U/pOa2NAklbqUvGr9ZxMQcU7i3aj4IYUFX2/m07AYlUWUEFk+cp2yOrl3R+k+jGUZP7/6e0oinTmXQWX3zxJUTQSifm0PSP+o9vvPkWepRwMxP5FEuL4ERqJO/auYsA1J8+09k0U7sbl7RL6eN/GfUXHSWfqNoRr7rWzniwqJOIglJ++uknE/hhshhwggjsyA9P/njmfe/IjFVsnOXcKjCnL6X50wteAtp3U1y0vCgrZx6X+qWAEOVT/vPPP03GE/XJpJXjKUyTWyBXQFC/19/lUySQKXBp8s0KwHLSKi+l/DJFkZe8L0dgUaZq5X8uXlTf9u3b8fPPPxtfSLGqqkuMohaA+qMAHC1YXav+aIzUH42P7sc+rnYTsPM+i+H0UWOaQbKK43reQP28Q/hqwasm17NOdcdZElswwYkvlWNGCkem5tHdrzX+ix/Pe8aYra8a/CCGd74CkYd3sr5XsC8u3KQUVP9aNehswKJ0Fyf9+rjxT8xj6igVRWFfPeT/jIk7InYTPp3/PGIT98PfN4jM4i8Ws+jMBC9xjQ0wFlAfcz/C936NmPS/aHViEBTtS8eOHo9kdqVqGzvJA4OCdflMM5LykHLQG42DhmLokGvo/xd2UnURqfmYfigfB7Pok+fgAKLc0F7M8DPMMwnndaV8FOd/UnImvvthI6bP3Mr6FLl9Ivth7o3zvxvB4i03yWfxRF9fbVyrli/CJ5PewIZ1q81mJpNyZRTj78j+NGzU2IC3zt16YvrULzFvznSzYcrvqrhb56m0mZ+XT1bHAzfcejduuOU+BNdrVO579FTaOx2fPdfBYkHBMWQVyO0gC6vWrCejVgNDBww4HUNt6vz8s0/JLN6PQO5jWWTputLd6vmXX8TACiShqEgnBRifoID2RkrEBTG4Job+uPfed7dhFFcyIOaVV17BDu57kvU5RnePrly7rxMs9iJh46gsWrQI31Aabs7sOVT8SKHvYm3ux6lUBaiFu+69F3dTM1kEz7lQzniwqJenTr8yiYo6FuOlItAjoCi/hQ48PfjRydtR0efF4M2fP9/I2wigqciP7/zzzzc0tiKGK6MITAkwzps3z0jgCOTaNyK703xZ7QhMDh4yGOePO9/4KTqS3nGWWVQ7Or3JR3POnDmGTVXkdln9KdlHgVWBW7GU+qwApDM6i5K/qe0XgptHPYW+bcZi2fbZ+PGviYhPVoo4m6+ZTJZBfsEGqMlnsXiR9E33FsMwusc15vpJcx7HQQbF3Db6eXRu3p+M4jeYTn9GZX2xl1YNu+KhCe8YsDiZzOJyMosmp7TxR6uBwZ0uxvVDHzVZYSbNfYym7TUMuAjAazfPtMBiBSa/iUVhEWA8QjH17XtnIS5nIRdmFvFXTYJGm3nXqaLK5Nsn1zqz3o8iJY5amQm10T5sHLMwnEe/pOaaNSdVt48m6jkEiweybSCreDHzmeDKnW4KAzySMLYILGZRDmoTZs3dbnxmHYPFfHRq644bruuLDp1Pzn6kFGESuf7m80lYuXyJWWtiJewHK6fu+4SL1HexMtRqDW2Biy+/HuddKH+sxtizaxumfvc5ZjE3dWpKkgmuObV2bD6K9evXxRVX34IJV9xMN5wmZ4yfYvFhO1fBojwED3DZRERl4q8ly5B2aB9GdAtDu7atERYqEWsnZJhcn6QGLD5Es28wMwfl5THamAEiTz//HAYPHVqB2ir2kbvoW/j1l19w36ZVjH04/4JxeObZZ3mYysN9BHibt2y2ZZZJzzCk0htvvsl81X1LbWzfvn3YRt98sZbbt+1AfQp0JyYlmrR/l5Nd/Oc//3lKbmoVu8uq/9QZDxZtGxJNXmS+JBD97bffGuZLRYCxBX0VpJHYvXt3E6ElcCPmSuZrAUMNgICSxKrlv6eiAJSuXbviVmotiZErj5V05bEJUImdk86hzOcKXFG7jsCi/Xdi+tSPATwR9uWkFutXmmlLot1KByiztdoSZV48w0vJvgpoKwBHYyAJHI2Hxq+0/gigCrTKXC1TuNhGsboCwWrvggsuMIE7jnw87aLcETFbaHoOZcDJC+jEFH/TVkzCb+u/MvmgBf5Uj9i+Sxn40rZpz5MyYpiod89Ak8JPuaUn//pvHKJcy70XvEZzZFt8ueBlLNj8M80GNoZY14c17Iz/m/A/E+DyAcGgmEXlm7Zvqu2b9saD499mkvpaeH/2v+jruMBETr92i8UsujK/T75W4ujH6MYQh8iYJYiKX4QsRMPLV+ZZnu75N+OfapjIYnhPWJL7mU3UW38gSMxlhpgErvVEZnDID0HbVmPQp/eFlOeoU3jNyWBxP8W458UUIDbbMbNYU0wcwWJPt0SM68IsSFz7qSmZmDZjC36bt8uhlIx6oznarlUNXHUVIz07OBYEzsvLxc7trGf2NMP8xcREGyBX8pBncLXda7/w5+LvHPuB2IssX/fe/THh0mspuzOcjEZw0bspjhHUv/z4FWbP+J7uIvvN7+3gtPgzMa4AdtBc+HPxUTvKqHMF6nTt3geXX307ho8cYwIMKvMdeGrzybVPn4tgMYePeOmBTHw7fwP27d6LEI9UvhsHoHvb5syAUvpasY9sPueAgJ6PA3H58kb/c/rlP3T/fbROBTEzVjY6te+A55lib9jIkeV9tFL+vnTxEjz55L+57rbTd9mX751Ephl8AXcyJa6sZ3cyte2CBX8acXlhAOVrf5NgsVc5Go3q3Fq6X91LJnE7E1rI6pZOHUm92+6++x4TBFu/Qf1KuYfqWslZARY1uHYQJjOvmDIFYtjeu8eM34PAi3zwgoODzcta4FJSNgI5kqjQxLGbhQWE5KcoZlLA8XQUTVy1LZ9EATsBNrFz6ofuRQEvAokSBRVQVNR006ZNDeNZVhHDKh1F5Y4WUOrcubMJhCkvnZ9M3WJlZZres2cPN7YYY/62j4v0IUW3y69S46MTmX4WTa/Ial2vsb700ktNewKUJUsRWGQgScPaYbjzvBepq9iXrOK7mE82UGn8xCjawGJtXD34YeaKHkKz84kZMeTU70a2URHOMlvLB/EQ5W/uu+B1NA1pg8/mv4AlW6czS0umeaaqL5gg8dqh/zLM4ndL3sTuQ5RFYVCMAZP8TwEuD100kdI8tfHe7H8SLP7JiDmCxZstsHhq899GMSogJSszDfFHdiPywFpGn69D7rE4gkZ3eHozMpF5XxUB7VbTw0TJHz1GboT/pnIScmnOyuQ5LjmGZlH3ILQK64fQ5t3RuGlb5m4t2wQUEZuAueu3IoFz+STpHHVMriDZGejbrAHGSFeN8yE1JQuzfvkLC37/y3Yoc0CAyrzXolUdXHbFcJMrubSizSQxIR6rVi5mfbOwbs1y6jAyJSAPsgLCRq5G4K0EiLP5dzGjEa0Rar9lqzYUwh7HAJPzmZNZAXEnvwdU7zbK9yz88zcsYluHE2LNPdtAo7IeFd5IcbCod6faYjuKkG4eGoZR48bTgsF2OnSjv+LJ2WhObT5U7afPNbCYRM+ab1em4JuFq7Ej8hDCAmvi0weGoGtrMe9ll4i4PETHJqNTqBetOr5lRvOXVtNnn3xK6Zz7jdSMDks9uIc+zXzLA1w0Q//441Rs2bwZNzEiumXL8lPR7t+/Dz9O/REzps+g7FQkg7JyzfrJJWD9kH26mvqLCl59hkLbEczgopzPwgBt29iZRcdm6JL3aQOMd3Pf3ol6Cn4hGK1Rww3zfp9nFE7O5nLWgEU7MJTmn8zJv//+e5GZ186SKarKLqejl6N8fOzRvHZJG0VSS3pHTGR5UVinOjHUpkCjsp+IXdR3u16kwKKocgE0fRdYc+Z0r0AUgU/VJVCsE5DMxc6Y0gWqBLIFWtUfO1jUfQqkCnTrSz6W6p/GToFF8nvUZ/Q7me0V4a1rSgOLe2O2ok5gA9w66hn0aj0SCzb9SNmaD4zUjTZQm1+Wm8niIn1FT/qVFS8FlDZQVPTQTpeYAJX35z5qwOLtZCo7kCGctfpTzGKgSlomNRgLN0Y3slhN6rZiCkFfRBOwKPrahhW0UQP9KOB9y+hnzJ49ae6/IGDr60kztMUsnuo0P+HzRymlkZaehCP0CT14aBt9irYjhcweZx7cvQjc+NzJNZoTe362pGTEOrox2Kg5GlNovUXLzjyINKaFIMg4r5ddCNSYbmzH7j1sU0FlthSBtgOE9Blt3935vSnNubYDFaOrGUm5e+ce7OeBS8DV0brTWgmqE8S80B0YZFY+o6AUenGHog2YW7tuPbZtWYuD+3ezLZrldcfsh3lPydxuJIRqIJgRmq3bdEBH5nfu0r23ySddmyxfWQEzqkei3pHcPP9a/Bs2b1yNg1H7kEo/K8ny8M8GmBrJHrbjRoFu5awObdkeffoNZDt9aDrsjFrFWMtKnQBVXNm5BBbT6Ws7Z942vLbsAHanpsGdz3VC7/aYcrt8aovT9ic+hJ2Re/HOd3+gNV14rhzVCsG13OnbaJNYcrVI8eNBKpHUIVjMIVjs2aMbnqFcTb8BA12q6jmafN9/739GKUR++vWZ+awNCYoQfleWFe01B0i2yJVLxMju3buMO1kWBbo9OKdNECn/e/iRh3EXwZ0yysxkgMtLDHDZz4AwP2ZwSUsjWGSdb1Eqry+ldpwtskI+QEAsk3SAvx8PZQnMGDWS9bxdLinjbBvV8bqzCizaAaOYwlV0ZpWZVzmQ7dHHjh6AXtACVWLtevfuw+wqwwy4Ot1AsWRf1A9tQMUDR5yN5C5elz5vD4bR77Wx2L9cmYCG2SgMqrHXU9J8JhkgvRyU7UbmbJn5lXpQEjyOGNmi3ND0WfQia3floAcom3M1DiTsxhcMSImI2VwE4OwAXyCvpElOL7ELe9+GC3rfhJT0BMMsxtAv7rphj2IgdRN3HVhHSZ3/4MCRPUViw/b69AKxyfIcD3ry8vDB5QPUl6vMZz6e9xT7tAf+NElbPouuzBrnr9U8zcpM5+k+kWDxCFKTE3hQSaQJVL6vCoAh4+gRYMS1A2oF0z+orsk+4ut7Yiae8sCi7VBIyQ4xdOah26RkTtAv5O88aI62rXkbEy1WRFIfZUVta115MKpSGYacLao3KSmZbONhxByMpqB9FI4kxFGMO5X+slRIoKk5iM7z9es3Yk7nFtwcGxCUUqychy+HzGgZDSclJrDueG6osWwrErGU9ZFzvsZE9+rPSOrg+o2N9SKkQWOa0RrxkBdoWMizpZxLYHH77ljc9uJ8hB9rgeyCFDRtEoQbxrXBs8ODS874ose7cRdN1P9dxejgTLx6/yAqSpxoEdJR5jC/Msjw+3IJNbepUpVaPv74I4LFB1AvpF6hO0MXPPfcC+jvYlDNk08+aYJRvJm2UuvRhyZlrQvjRmaUENxMwoYcKnkkJ6WYn20aBbIEHGX2lcG4/rrr6Sp1HrPJBJv+zmTw6n/+8yotZ7u43j2N73Pz5s3xNkGeqwE4V15xJWMPfkNdkjE6CIqcmTf/D+MqdraWsw4s2h+UGDKBGZlVw8O3IWp/JOJ4CklLTzWX6GVZh6f0xo0boXXr1sZcGxbWkkweGYuSacHO1qd/Cvcl8KWgIKUx1IlOC1r+lIq8FkPjiI0pAouMUtai7tNmDKOQH0Fd/wb4ZfVHmE/5nFSygUYkmMX4V5UoSgHYhsEq1w17jKbjHli49Wf8/Nd7jLqNxxAGqch07UPz9PdL3sbiLdNMCj+7uHHx+o4HAByjKbwfbh75NJnMFpi79gv8svIjCn2nIMCvthUNfQpzxNmPir2T2Ugv/AK6BthJEDeyxh70LfLwUMCGvbbSGRJn26su1xWQZc3JyTKbjUCkprsb3z16N3l5+1Ba67j26qnctea92smmFUPWAA2wAKF8ur1ozhZL44zVorqMmyv9OJfA4trwAxj9z9+Q06A718xR1PZJx33X9sC/+gY6BIu7DsXi2S+pmbvAH+f1DsSUZ7ojsITXgewvB/nlzfN1ML/8yzkXTXr/fdxHZlE6htlc07179cRrr79hUty6UpZS0m32nNlk4MOxadMmWiBi6DZUeMg3sNDuyWz7uTF1h5s1I+HDqOYhw4aZbGShDAQrTvpM/eEH5nt+CrtoabApvtZAz+5d8d77k4zgvCvlBeaYnvi/D5DCQ64yBxRwjS1evNhkZTtby1kLFu1gQ2ZdoX6ZZ8UwyuwrYKNJ5Ed6W6cVmVYlEVNWxoWzdQJU9L7kG/k1JQW0kGXO1/hdffXVxgRdmsn7OFjcZs6AtQPq4apBD2NA+/NxhPIls1Z9bDKoZGTzFWW07Wx6i0Y+x0Sl8qVAU/LF/ShnRG1ERTt/SVHuTXuXmGCVekFNcP3wx9G95VCmDNyP6cs/wIaIRcjJt/mvqgKTCq0QhOolE1q/Ay4dcD9TDQ5iNHY0s7u8iB30qZOKfyBFvi1R7orOEFc+dypQyJV2rGvPtRE4l8Diqm0HMeyxuTgW3N0EZrnlJ+Gynh6YQp9FR2XNtn24560l2H+4PVo088Djt7TAZT2UJvN4ER8fQ9KOmvZoUw6rqE+ZyGESNH5kAuUzGEAmsBXJGLlDuVLkKy8WXCx8El2ijHtWoVybLS2lLU7BTidIiF9i3HVJAMlU7Ugp5DDJIvnlZxID2Estuni1JLnhyG2qrP6KiJLusA5hNrhqS5t7NusuntVgseTDtpt67SbJIudyJ2exgKZ88xS8IVOOAKiApia2TuxaEI4mqaPqdb09+lr1ucJmCvwqIEZFgTvO6jxpweke5P9YWsaY8oZC/RZQlJ+ifDd07xpPCYsrxaKCcUq7l62RK2kelv4hda5sYnlo26g7Lh/0D7RjgElC2iEsC5+JNbv/MMBNASoyGUs6RzmcWzfshmGdLzVMoBjGuRTxVo7o1Eyb3JHq7ES/myuotxga0t6YphXosmHvIqPlKKkc1ScTRCADaNo17sX6LkPbJj3ZVoZJ97eU7Wfm2NIH+vOa160Al/KmxFn395SUZKxbuwZ790WZACqtFwXGaf3kFPo5N2UGB2+yf/uYZ1Zm7VyuAzHqffv2ZhrNTVQWWEkJR08j+tudm4jMuwocW7d2HZJZv4LDpFQg140Y+jIePnyEmW7SsZcWkK7dehlfqnVUNiigFlxSwgF+JoMp0Giap5la75nafO/o5S1RfjnWK1hP1hStx5ycXMREU2UhLYvBLd7mnaQI1/YMkpPKg/JFL6B0V/PmoWhJl5uz+ZB8LoHFFVujMejR2fBpRgHsrBT41kxGn0bZmPPyFSXWqA1ibYlMwFOfbcGqcEbVe6TQDScdXzw+ziThK15ySehFJIE+4ECfpmUvd3u0vevejmfda+Ssu6GzHiwW8CV5OOWgCWqQmHOLeu1NGrfc/GymdduOZJovgwMboxmjaD1KRN0Wf9paBDK3Km2fKG69YCWuLR8FnTK0kYhVc9bXUXUpclu+fQoKkS+Gs0Ui2pIJkm+laG9pLjpTdOqTrqI2IkkKlVfs4Fr+iJLTUfCQdBw1Bpo4Ao463WnjUwT0UGppaWMtrWxj0MgUptPbF7fN+HkZf1H6JHZuPhAX9rnFmJWzKR4bnbAL+3lNTCKj2vicAqm32DSkNVrW74yQWo0I5tIpjfMjgeIPJjWg8UErZCA93LzQo9Vw+jTegtB6HWiGTqdI9w4DUOOSooyZU4ymnndLCnUra0tq1hFGY3+HRVt+QjIzwaiovlrMR/3KjdOMRE9VlNIW45mW7q8qxup0tqFsKLFxsXSc328iKAWugkOCGTi227it6ICmKM/NPDRt2ryFvs69jAyXmIbAQAZ/0XwcFtaCa8GPvtOr0aVrZ1xAzVZJZsUT1Ikp+YMZInr37MVguouwedNGAwyPMIfuunUbzTvlppuux48/TWNkdipTmO02uXbDuGabsP1IvjsyMjKxm4FsKTw43kddO0Uy6wCpNap3SdvWLbFlazh2Mf3ZoEEDEBJcz6zbrux3IvuayfV8PmWu5KvtykH1dI776aj7XAKLG3YdxEVPfYd0t4bwo5VF2VL8kIObBtTH0zd1Lza8NrCYlVuAeSu24YXJTFDgHspsRnUxfkhDPHpNe9T2pgWmmGdvFr0XErPz4O1egLpMoxcReRDhu6PQqzMzfdV3jTU8Hc/ZqvP0j8BZDRYVNXuQgQozVn6InQfX03ncFwPbnW+CKmQStUfM1g9qinG9bmJk7qhS478EbMQkKmhGwFCnewV2yE9PTJ+cxAcypZEzL16BLIEuZZwRMym9QkV9OfNZTQn1QSmNRowYYdiM8uR07NNIUdLhFBdVWyUzujiaamIrBEy1CYoFFcDV7yQ5YEwAHBONg+Ryxo4dW25qpr2x4cbMq2dhxLCLAJ6n0UEc3GGCSeVXi+Aw/2ieYQIVGetOORVPBqGI5VF2luUU8Rb7mJQWVwQU7f1Xn3QoaN24O4Z0uAidQwfxcEAZB/rD5dFULWApplLXSDpnLzUfl2ybQVP2UqQUMpT2frWgifrxyz8xOaerolhgsSpGufw2NIcE/gTgMjjXexLUrVq9CrNnz6Z/cxv0pSbbEIrj/zxtOmbxd81DmxvpKJm0FI0sNvG6664xvpaffTbFRGLfzPSjAQSSWk/yo5Y1oT8jMJsyZd9qBuOtoe5qXPxh/p4HWTKDSrEXz3/LPLZhw0a6efiy3b5sdxCvXWOkO8TMK5Agy0RUA3UZJRpPQCq2cty4sTS5RRqwOpY/N2c2qoiIvfgfI0z1zrnxhhv5Dmh92qTByh/lqrniXAKLWZw3M1fswh3vLMcxT2oKy2LFd17joym4bkRzPHjdydIuMsmu3R6F7xcdwZItsvYkoXd7+jpe3Iv74YmEQjbf+XFSKeDhKSnqIDYsXYUMsuTeXh7GZ7BFi2YIbdrIJeKjrFlgVywRMaOoZ7s7kkzJoRQW19rJ5KHJjf0Re65DnVj9LTzA9evfl2uVuqksscz5nE4B7oYNG9AaYBOsl+qGAt/0ubKsgX8tW4owpuRt2LBR1UzYatzKWQ0Ws5n7d8nWGfh68WvGpMm4YCOfctWQhwk45mIls3jILKlo2D5tx1D376WTNP2KPzsxbHrRS8dRwE4soia0TFQCS3pJO1O0sYhVFHiTOVgM4Y033uh0/mkxBNOnTzd6hyMpduossygBcDtYVFBPeUWR5F988YUxO2uB2ZlEu8+fGEWxqXJeFmgsz0lePoY/LH0bf22bbQJP7ODYzjAqp3NYAwJZAr1GzBcdSGZPUapZORnGRL2PYFNAU6n4lLtZxVGb9vqU/SWM7GFb1tewTgtqN9JNgM8tkz6Rh1MPMPp6K3bHbDSMo+aHvT59XjqPMnlf0v8e6jmeLANU3thV5O8WWKzIqFX+Z8S8fUV/3HDO/zGjR5uD4Aoj3L+Rh7OWZr137NAeu40e6UGcN3oMNm/dZth3iRHvj+Rm1ojC+WTPt2zfQ6awH87jgfDLL7/CIjrBa+317d2TEaL9WVd9ajCupJzOOkoJHTJWi+40Fc+h5WDOr7+hb5/eJhCvH4FlR+aPF2iUCP62bduNv9blPKhJGH/iW6+wvuHwDajFOuviwvEXMof7WooT78Qll15sUpfqXfUyI0wFEi84n2LmAc5bMyp/lKumxnMJLGpEs3LzMXPZbtz//mrkBnWkmkBtpCYdRqNATwxtn80sRcG4eOCJqV8VOHI4hXJREYn49LdN+P1AMto1r4tWzQJIrLRDzwZ0AWJAMdVtkcdJl6+GqBSQzfmug42RfqImampGFt/ZTL/ZqJ7TD1d7irSGV61ayf2sg2HutUcpOMXX18cQFcE8EMnfUBJPYs21B3diQKrA4Wb6zGvNtKb7k8iEhX/MR/SBg9R1HEJ9xpbGAihiRmCzAUWzbalr0+iC0YK/i6NbVrY5PNl+zuI668c2o40VksCoAAAgAElEQVQGspJ5SJOxJQNft2zdQj3mJBI0I9nfbeYgNmrUKBM0doTqK/oewMOiyJuyrGtOD0w1vPCsB4uL6bP2BU2fyvQhJ9TGBA2KwFW6t+Xb55hHItFnBUzcPe41o+xeWrGboiUXo0knE7DYQU1WZ03J+pxkfZRpRr6GAqACjJKckWh4eYBLfROjqTrEZEqsW5PdmeIqWNQiVjYY+SbaZXw0Bgpg6dy5C0aPHmV8oMR+ONNvsZFbo1Zg2vJJRhRbzK/9c3YAKtbP28MPvt6BjKjzM+BOjGAGdRGzaX6WmVrRs6UBRfs4GL9U/ifxbolrK3WfNBbl1yjGMpP1yUSdk6/6bGYZe1/kjjC006UYRSmdJsGtjKm8KooFFqtilMtvQ37J69dvpF5hPDNe1DLsm7QYZfLNpQ+hHO1DaJbWOhDgatasOX2Zk8m6x8OPYr/yXwzftM0wfm07tCI4a8eDoKexBkRzI/Kiq4ayY3Ts2MkAUbGBMkELbCqnbhMyJjExsdjKDUrm7/rM2NSAzI0/69bc37t3H5n+FBM93bJlC3PIXLpkMd8ndeDDtKZiT5o2bUKzd4IJ6pM8iALQVLZs3UoGNMAwJacr4UD5I1x1V5xrYFEjmyPAuDwad324n4nvm5lMSH5e+fDNXIfedRMwpqs/rmcax5LvUO1FMclZWB1HP8d1nH8Ut27mfwzXtAtEt7AGqMvsLwHUFpXIezF5AlOP3qF5zCUu05ynk4kstBfKNUqA0RalDwPkBAa1r6kysYJdu3Yz81jgUPvzJop1y31CoEyAUv0OYgILL+6j++lDHE+dUeWl7tGjO5pyfUUScEps/+CBQ/Tr5Tuf69ONB7kOPHxpDxZpo6xohw4dNOoL+llBm7qnBEpcGZ1Hup7IjcRmRWxEMHnAfN5kXyPbGn0g2vw8dOj/s3cVgFUdafeLCzHiISEkEIK7F6dooQKlVKltXXa3uy31rf7tbql32627UC8VrLi7u0UgQEgg7vafMy83hBB57+XFZ7ZvE/LunTtzZubOmU9HQDtgCtXT3EqzJoskI4yb99Oad2Rn7BpFFkb3vFLG97lOaD83d8P7Kh9xeFBnmdL/VkUYayI9nDAkiCRPo+Ciz/AxVOmSuJljKK7iMSE3NIG/+uqr1QbBk4+hxjbnBU4XfRrLX3bZZUqdZa76mvdQWshJXlNGF050kkUS451YnNxsKDmlrSPDDJEg899GkHNzFwa9lvcd2yir9/6mflLaaDgcsQ5KepW6obRCe8afVJ7R6tWmQn5YEm/OqM9oH3MLq7pZp4rHcq4+e8T2C/QJlb4dxsiIbpfj97aKKNY0J8zte03XabJYE0L18z0PNSo2IyQVxtzkoYWZTgzzC0N9Zfzkddy0DKc52j2q+HDYzBwhHTdtpgWlgbFNs9tIEkDbMhJQw+OfG5kp1qMpw5ADPFtN9ZpSV5aPx8rn8ztubmpa4xpOa/69fFuNOWyq06SGq695XT+jVvlTWiJZJBK5sEdcu/eEvP3DYtm664h4BsNcCRLqwhzE8oWDX3gbdxnXuVjumTSqDDhjPuQhO1FqdgE0OvkqA0pOehryu2chSkWR2MN8xx77aEBrF+kQ4ok57IB91UnN0YoH/7J37rm4V+cNEucyJX60syVppNCDcQspYScZ5H5KCV8IDkrcN03xFt3U3kdtHAsl+6GhbZGJJVqZiVHazxITc1RJKgfAZITPYD3ca1W4KBzcOP9ZH9cJSR61dNT48d/ZSOPHWM2dO3eB6dUxZV/vjAMZg3/ThItraAfsjCdMmKgkivw798cEkM2Ro0ZLsJkaxoZcF9Y8u1mTRU5Guu8zZh69XRnbrxUkVozDR2lVZk6qslujJInets5O5+KaVQUmT0OcdFwYnLgUXZMw8XRvzsuX99NrkT8pmeCEpQ0k76XtoTl18H5OWIrkzfW+Zn+4ofDDTcocRxxey0XKkxg3JC403kdJKPtsLkmtiGVBUT5eRDjhQUpIQl9VUY4rzBlcGkbHmgle/h6jPhPzvNBfj5JIJdmERNMNH6ZxquI9V9umVHq/Jot1AquutAUj0FLJIoe8EHvMmdR0aHOS5dVfdkvssQxx8AmWIldfcSo+Lf2DTsmw9uES2AYOWx3ws7VHWbgyY8pQapaPPNEFqIuHmkK8jPOKcWiBhN3F3qQZUntWaeBDlc9dBblnFhinc99XMQe5t9BBdC9Uz20gBaRJ1UlIE30hJed+SNthL0gNScq4V/JvFNiQWHIPogqY4Wr8QTILcFgjYeR+yv2REkJ+R6kksaCQgXsaD2OMKsBreMDjXkwJI6/j3qaymGHfo6YvDUSS8U6pCaBjGs2taLe/GraM9BlgsHCVvILZz9BGOr9pNXTNLxwIbaAkAWg8KXDADPZf8636Co2ARkCTRT0HNAK2RaAlk0UDyQLYJJ5Jz5UjJ1LlPdgkHj4aD5vsQMl36CrOYHYuTnbSPsBO+nR0lQ5hHtK9gzeCc5siTJgKCaHpN6aLNIU7pJnPhUkTSi83RR4svak6AQgJGyVzzOfMeIwkiyRf59JyFqvfy5sKkWMYJNX4vbz9u5EFzRCkVHWv8Xf+NJ5hODeyDqYTJQks74xJ4RDNuUhKy8dVJMEkeaUwxRyBj21nef3U1qwli/UDoX6KRsA2CGiyaBscdS0aAQMBTRYNJGAmgTByacjbR9vC/adK5M3lkIalFIgdNGX+7jChsMuRIO9spPzzRngxewnwdZeQQB/Y0bpD42KKvkj+Z1BEwzTI+Ls1s67MPAMEUdkG0x6yERfDPERF3QAxNEhqeQLbiJtfq6Zpslgr+PTNGgHbIaDJou2w1DVpBIiAJovnyKLpNxPFyy8skTTaL0LqSPXs8ZOJ8uviNTCxyhc72DQy1Waxo4f4+nhKdDgyoiB8mY837NZbO0tWsbOk5BRJuC9MsRztkbwAH6fS5xjSxCqmX3m7RnMkj3oWNx4ENFlsPGOhW9LCEdBksYVPAN19myOgyWIVkKoMm+dkhLTpy8llNi46Wtkj+1W+rN2dDnt/2NTnFSMaBaWK9IJmMgWEjbNPEl+HGOW81Qr2fHBUhp2ig7i7OeN3O2X75wkvYgc7qHHhJEgHGGc8j6pdFtoKUpLIMFTN1cbP5pO5gSvUZLGBB0A/XiNgIKDJop4LGgHbIqDJoqV4mvK0FyrHFhJH/JNOhqb0B2U66MycbElG+KbiEnjuF0JCWZgOAmiy73O0L1HE0Q7Ogk4gjm5w/mRYGwbvpuc0SaIRZcDSlLuW9kZfbzsENFm0HZa6Jo1ArRDQZLFW8OmbNQIXIKDJonWT4ny7xAvrYKYiekcrRxflCU13l9J4tepyk4f0uZBn5jm8WNdafVd9IKDJYn2grJ+hETADAU0WzQBJX6IRsAABTRYtAMuCS015DIxkBqXk0IL79aVND4E6IYsMgsn4SQw03di9m5rekOkWN0cEaMOTkJCg4nUGBgaeF8OSnnZ6TTXHUdd9qksEKltTei3VJeK67uaKQHX7kzV9VnEWaYvAoJkqBQ8CZzKIpi4aAY1A9QgwThdjd9Geh8Fky8fq0mtKzx6NgOUIVLam9FqyHEd9h0aguv3JGnTKyCI3PQbbpJTE3LzF1jxQ36MRaC4IcM0wuwDJIrMJVCSLek01l5HW/agvBCpbUySLei3V1wjo5zQXBKrbn6zpYxlZZDo8ps6hpxPzB+uiEdAIVI8AU0hRRebp6anyjFYki3pN6RmkEbAMgcrWFMmiXkuW4aiv1ghUtz9Zg44ii7yREpLk5GS14TEJuC4aAY1A9QgwRSbJIuOOVZa3W68pPYM0ApYhUNWa0mvJMhz11RqBmvYnSxEqI4vc9NLS0pSTCx1cuAHqohHQCFSOAG18uWZIEpn43kghVf5qvab07NEImI9AdWtKryXzcdRXagTM2Z8sRamMLPLG3NxcSU9PV7aLvr6+Okq7pWjq61sEAjQcTk1NVYcqLy8vlfmgqqLXVIuYErqTtUTAnDWl11ItQda3twgEzFlL1gBxHlnk6Y22ITk5OepnZGSkNXXqezQCzRoBxq7y8PBQhynaKlYmVTQA0GuqWU8F3TkbIWDOmtJryUZg62qaNQLmrCVrADiPLLIChs8hUeQpjj9pv6jzQFoDrb6nuSHAExuNhhlaitJEEkVzYpLqNdXcZoLuj60QsHRN6bVkK+R1Pc0NAUvXkqX9v4AsViSMXJwMp6NtGC2FVl/fnBCgDQjNMxwcHCwiigYG5Tc5vaaa08zQfbEWAWvXlF5L1iKu72uuCFi7lizBo1KyaBBGqqPJVksdppWnNA36SR750xypiiWN0ddqBBoDAtyM6H1JZy/+pPrLUDVTqkhJuzVzn/XqNdUYRli3ob4RsPWa0mupvkdQP6+xIGDrtWRuv6oki6yAmyQ3S25w/JAsctNkY/kpKioy9zn6Oo1Ak0GA0kOSQX64BnhYIkHkh4ek6mwUa+qkXlM1IaS/b44I1MWa0mupOc4U3aeaEKiLtVTTM/l9tWTRqICL0mCzJI/8nX/jRxeNQHNDgGSQH5JFkkNDil4bklgRI72mmtus0f2pDoG6XFN6Lem515IQqMu1VB2OZpFFowJDHc1/l/+9JQ2U7mvLQKB8Npbyv9u693pN2RpRXV9jRaCu15ReS4115HW7bI1AXa+lytprEVm0dYd1fRoBjYBGQCOgEdAIaAQ0Ao0bAU0WG/f46NZpBDQCGgGNgEZAI6ARaFAENFlsUPj1wzUCGgGNgEZAI6AR0Ag0bgQ0WWzc46NbpxHQCGgENAIaAY2ARqBBEbCILGoD4gYdK/3wekSgvgyI9Zqqx0HVj2pQBOp6Tem11KDDqx9ejwjU9VqqrCtmkcXyoQmYxYIfHTqnHmeGflS9ImCEJnBychJ+6jp0jl5T9Tq8+mENgEBdrim9PzXAgOpHNhgCdbmWquuUDsrdYEOuH9xYEajLoKc6kHBjHXXdrrpEoC7WlF5LdTliuu7GikBdrCVz+lpjuj9mbjGCb1P0aaT60+n+zIFXX9MUESgfgJ4p/wz1Fk90RiaX2qT702uqKc4K3ebaIGDrNWWk+9NrqTajou9tigjYei2Zi0GlZFEnajcXPn1dS0EgOTlZ5YomSXR1dZVWrVpZlB9ar6mWMlN0P81FwNo1pdeSuQjr61oKAtauJUvwuYAsciFmZmaqjZGntqCgICVN0UUj0NIR4Ho4deqUuLu7W0QY9Zpq6TNH978qBCxdU3ot6bmkEagcAUvXkqU4nkcWqW7OyspSJJE/IyMjLa1PX68RaPYIxMTEKMkiD1H8WV3OaL2mmv100B20AQLmrCm9lmwAtK6i2SNgzlqyBoTzyGJubq6kpaUJT2++vr5aomgNovqeZo8AD1Nnz55VntJeXl5KylhV0Wuq2U8H3UEbIGDOmtJryQZA6yqaPQLmrCVrQCgjizy1kSgadln+/v7W1Kfv0Qi0CARoI8JDFR2+vL29K5Uu6jXVIqaC7qSNEKhuTem1ZCOQdTUtAgFz9idLgSgji/n5+cIHUKUWHBxsaT36eo1Ai0OA9ovcxHiwYnSAikWvqRY3JXSHa4lAVWtKr6VaAqtvb3EI1LQ/WQqIIosMDUIbxYyMDEUW6dSii0ZAI1A9AomJiYosenp6KtvF8lH19ZrSs0cjYDkCla0pvZYsx1HfoRGobn+yBp0yspiSkqIys1Ct5uPjY01d+h6NQItCgGuGEg/aLrZu3foCsqjXVIuaDrqzNkCgsjVFsqjXkg3A1VW0KASq25+sAaKMLCYlJSmyyE2PoUF00QhoBKpHIDs7W21iJIsBAQEXkEW9pvQM0ghYhkBla4pkUa8ly3DUV2sEqtufrEFHkUWq0k6fPq2cW0JDQy0KNmzNQ/U9GoHmgAAdXBISEpQ0PjAw8DwnF72mmsMI6z7UNwKVrSm9lup7FPTzmgMC1e1P1vSvjCzSGJKhCdq3b29NPfoejUCLRODo0aMqdA6dwsrHW+QGp9dUi5wSutO1RKDimtJrqZaA6ttbLAJV7U/WAKLJojWo6Xs0AqUIaLKop4JGwLYIaLJoWzx1bS0XAU0WW+7Y6543MgQ0WWxkA6Kb0+QR0GSxyQ+h7kAjQUCTxUYyELoZGgFNFvUc0AjYFgFNFm2Lp66t5SKgyWIlY0+7FoYxyc8vgFd3PjxT7eGl6qiCJdNbtbr8vS13Kume1xYBTRZri6C+XyNwPgKaLDadGUFP9YLCIsnJwd5bUCQuzg7i7uYiDg4O2INN/SguLlHxaO3t7fQ+XM9Dq8liOcA5WekiTq/UHTt2yaFDB+Xw4cPK6SAyMlKioztKVFSUhIWFiYeHh5rEumgEbIWAJou2QlLXoxEwIaDJYtOZCTk5ebJp+2H5bcF22XfwlPTuESrXTh0inTqGIaqKaa/Nys6T46dSxc3FUYICvMQZQpzyCQyaTm+bXks1WSwdM55W0tPTZdmyZfLdd99LfPyxSkfTw6OVjBgxQiZPvkQ6doxGtg0dR7LpTfvG2WJNFhvnuOhWNV0ENFlsOmO3ZfshefGVn+XPlXFSWOQs3l4iM6f3kXtvnyjhbQNVRyh5XLPpkGzfFy9R7dpIvx7tJNCvFQQ39k2no020pZoslg5cZmaWLFq08DyiWPHEQskj/0ZiGRDgLzNmzFCkkcHHddEI1BYBTRZri6C+XyNwPgKaLDadGfH198vlkWd/Eqe23aT9wO6ye+VmiXDOltlPTZNhQzqVdSQlJUO+X7BDflu4T3pGB8kN0/tLh8hAcYL0UUsZ6268NVkEtiSBhw8fkSeeeEKOHTuu0K5u0vF6FubwnThxotx2263i7e1dd6Oka24RCGiy2CKGWXeyHhHQZLEewa7lo+b+vk6eeOF7yXRrI2Hdekjs9t0S5VskzzxyqfTu1k4yoYIuLiqGLaOjFOBZH3y+Tr76Zo0MHtBO/nLTKOnTva14ujtrwljLcajqdk0WgQwDiC9dukyeffY5i+wQKWEkSbzqquly440zlfOLLhoBaxHQZNFa5PR9GoHKEdBksenMjBMnU+S9jxfJFz9sltSUAokMc5NbZg6X3j0jYct4SFZviZPMrELp0MZLpl3WX6Lah8jL/1suX3y/Wfr1by/33jxMLh4SKd6e7pow1sGwa7IIUDMyMuTHH3+U9977wGIPq6KiIuX88sgjs6RXr151MES6ypaCQHMki1wfTBXl6OikUoDSq9HNza2lDKnuZwMjoMliAw+ABY+nwi4xCX4DK3dLbHyS9OsdIb7ebvLp1ytkzrz9kuEI7Z2Ls5RknpWe4e7yyL3jxDfYX/7v9cWybM1R6d8zVO67dahMvriH+Hq5acJoAfbmXKrJIlDKysqSuXPnyltvvW0xWaRK2gUTeNy4cfLww7MskkyaM0D6mpaDQHMii5S65+bmSWpaqmRmZCFPfIjs338Aay1bOneOFm8fH7z3nVvO4OqeNggCmiw2COw2eSjD57z8xlx56e1l4tA2WiJ6dxAXVwdJTDgrCTv2yLShYfLkPy+TJZtj5f/+t0JOnciULl38ZdZtw2Tq2O7i7aEPpTYZiNJKNFkEEAUFBbJ27TqQvUesInuUnFCqOHv2S1BLw4VLF42AFQg0B7LIw1MeYpRmZmYin3WipKWlSyt3d4SdipKtW7fJ5i3bxAdEsUcPGLFHRoinl5c46hBUVswWfYs5CGiyaA5KjesaegQwrOLp5FR58NHv5Is/DkvX8UNk4qSu0sbfTdZtPS6LF+6QNiWp8vIjl0h4x7by6MsLZf7qo1IEgtmnk488eudImTyyq7i7atMwW42uJoulSO7fv1/uvvveUlVZaQRQM1Gmqq1bt67y/PPPS0hIsJl36cs0Aucj0JTJIkkiD02U0p9OSpYzZ84K1wWLJ2KSduzYQbZt2y6bNm9Vf2Ng++DgIOnZs4eEhoSIh6eHVhvpBWFzBDRZtDmkdV6hQRaPnzgjs56YI98sT5Beky6S62b0kohgT5m/IkZ+/XmjSNJJ+c9D4+WGaYPkf1+vlpc+3SjJ2Q5SlJ0jo/sEyxP3jZahfduJc2mMxjpveDN/gCaLpQN87NgxeeyxJ1QQbksztHCT7N69myaLzXyx1HX3mipZJCnMQjD7lLMpkng6GZmPaJtopz4kkR6IGmCQRUoWjb/zOzqFdWgfIZ27dJFAhKNyhxRSF42ArRDQZNFWSNZ/PZkgfS+89qu8BhLoH91dBozuJl7eTrJ/30nZsXKn9Ai2k38/MlnGDOsmq7dh/35ruazfkywujo5SCM3GFRM6ymN3jJRuHQLE3kgBU//daDZP1GSxdCiPHz8ujz76uBw5csQiCYcRRqd//37y9NNPi6+vjrnYbFZHPXekqZFFk11irlI1n0o8raSKBkk0oOM1Fcli+cMY1w8/7u5usGXsJNEdoxC31FfZAeuiEagtApos1hbBhrs/KydXVqzZJ6//d5Gs2ZcpjmEh4uxiJ7lJKeKWnSl33TBA7rt9jAT6e0t8Yqo8+95q+WHRYSlGel6m63V3Kpa/Xz9A7pwxAIG7oblouK40iydrsliBLFoiWeQmZwqf4yVXX3213HrrLc1iUuhONAwCTYkskiRm4PSeBEliSmqqInwVSSBRJHls3dpHItqFy759+2Xjps3K8aUyUmlc2xVSxoiIduo+S1JqpmflyOH405KTmy9UZbm7Oku7ED/x8/E4b0CTEdT3EK7j2jWnsC43Fydp18ZfvFq5SuyJZEk8k676Gx7sK23xqarwWbFQp+XmFcB200UiUEdrr7qXnmYAiz1HTipTgO5RoSqcSEssmiw23VHnusvOKZDFK3fJB1+uhSDnJN8o4t/aW8aPipLpVwyU6PZt8I6wk5TMXHlvzgZ5+4ddkpINjQXWZnpmtnQN9ZCn7x0pU0Z3EhcnnZ63NrNBk0Wgx42OQDz44CxJTEwskywaUg8D4PKqNdPm6CCesLXq2rWr3H77X+CJ1aU2Y6HvbeEINAWySJOLjIxM2CSekeRydolGEHtD0s6hZE51b29PZDsKFC+sE6bT3Lt3vxyNiZWUlBRl41ieNBrrjSQsJDgYph0waG8TUuo0Vr1coBjrcdmGfTLrle/kNAgaN5pAPy+575oxcuvU4efNrN+Wb5d/vvytZINUlg++X15TVRp3X93HQMCRYf7y6G1TZED3CPm/939HBomN4oTgwFNG9pYHb5qA7wMumL2p6dny0c+r5LNfVktyWpZ0A2l78s5LZUS/6Dqf6T8t3iKPv/UTHI1y5PVHr5MpI3rB+/ycsb8iyjQVKCX0dd6gBnqAJosNBLwNH5uHg9buQwkIp3NaSorsJSzUXzpBtezt6VZ2QC3Egv1t+W559sONcuhYDt49LuqAlp+eKldP7CwP3z5curTzV8RSF+sQ0GQRuHHTWr9+g/zznw8qSYYhMeSmRTJobBw8pTMmoyNsIihNDMaGNmTIEBk0aJD07q1jLFo3BfVdBgKNmSySXDAlJqWIp08nKTUPS3myZRBFJydHrBsvCfD3E39/St3sJDk1U0nlnPHdyZMnFWk8npAgqalpar3ZQXVkkDWDNJrsGSMlulO0BAcFKVV1VSUlPUte++JPee7NHwULtOyyKycMkPefuhHx2s5JF3/8c7Pc+ezn55FF5pwtKCjkyZHeN2inQ5mXdgnWfft2QfL8vVNlUM/28iAI6dc/rRaILxAz0lVunz5CHv7LJdImwKfsuVk5efLNvA3y4od/yNHYUwqDrp3ayquzrpYJF3Wv80n/BIjia18skuyUTHnuwRly77UXQ6LZSj2X+C4Bse4cGazabKmNdp033oYP0GTRhmA2YFU8DBYXmzKnOWB9VmaCuGlvvDzx/gZZtydFnEAKi7GmsxC2y9fTQR79y0Vy05Se4uPp2oC9aNqP1mQR45eWliZffvmVfP75F4osUv1FItimTai0bRumkpRzD8mGET83Om4QERERKhh3z569qgyXU1JcJCXJJ6ToBJxmfALFvk2U2Dm71NmMUUupECq4gjzsCJAaIBAyjDxqtNUogUOCKmZcW9Z42prhOSVFBagfjgz4n50jUi3hmVzT+fkFSs1XG7tiYk7btZpUkVRrVvYs3k/C4QhvOKpNnRHXr6a6jP4ZxId1m8iM6RvWxzrqIgdpYyWLKhwOAmofPHhI0iFVrKhCNrDiS9wDns+02w0MDFCHqqSz6bJ6+2FZh09U20AZOaCzdIoIxngVyZGjsXLwwEE5eeqUIqIXqqZpz0gzDx8ZMnggJPfn8sNWXESb98TI3c9/KZt3wOYYRE/lcM9HtgcQov+7fxqkCwPLbtl18Lj8CMlbPiWbXB34b++RE7Jg9W7JhZ2Un6+XamdntJOlGG3w9/GUiUO7Y7Nxl4df/0G++hlkEZJFgdSxtXcruf/6sXL/dRdDReaJ0EEF8tuKHfLMO3Nl9744XId1iOu6gyy+8tDVMn5Itzp7BxgVr9pyUD6du0bSoIp7YOZ4RXKNEEVrdxyWe//vK3nxb1eqPjXnoslicx7d8/u2dtdxef6rrbIRTi6Ccx/i6OC/AsmCTfXkoeHy2J1ICdilDdaBfcsBxYY9bfFkkSTj0KHDcE55RpHGsLAwGT16FEhgT+XB6VyO3JkIicnL05xSlHRc8n95S/I3zheHiO7iMvZ6ceg+TOxb2TaPdAnaVZwYK8Unj0rJGZDTtGQlqRFniOl9/MU+IEzsQ6PFzrN1pcSxcN9GKYzZIfatg8Uxur/Y+4XU2D0VKmXzIimM3S129o5SUowsHV0HixPuzykslpUrV6k82+aSs8oeSInvhAnjJTy87QVf5+XlS2xsjJw9e1ZioNY07ODKX0hCwmDpoaFtZNmy5UoNSvLPsXVxqZ60c6wZf/Pnn+eqQwLH3N7eTsaOvVgdJGrTr6rAbaxkkVjk5OTI9h27KpUkcjUwT3pr2BL5+wcoCSDtBtfvPArV0EXLKEoAACAASURBVHaZA5XtyQR4KXq4yuThveS6yYPkoj4dJQSG6STxB0AYj8AMJDExSY0jcTbWGJ9NdXavXj1AGAdVCh3J2Ze/r5c7nv5USROopgoN9JENWw+JI4jajVcMlddnXSuekGxWVai2vf2Zz+RsUqp06RQu/3lgulw6qvcFl8fB/pDq3TKyyBMJiGBYiC+CAV8i118yRLbsjVXXbNp2GFLOUjspnKCqIouUaiZBdU61GfPe+oJ8ulVw8KHUMw8x5Chd4TX8pEPFnJqRrQ6zwX7e6qdRCiENPQOpopLyuruCuFMaYydbQV4fevU7Wbp2r3z/+r2QcnZTKntnEHtKU8tLGalGT8MzOAY+sLM0JJPlQcmGBLWoVOLj7obDGA4Mp5LTJB/tpdTSdLCq8XVSZxdoslhn0Da6ijftOyEvfLND1u9OwkERmaOKwBgxN3OgdXCxy5dHbr9I7riyHw58OruLNYPX4ski1crffPOtzJ8/XxGBoUOH2kylXLBnreS8epsU54Bs4KXpENZRnCffKc7DplozVpXeU3zmpBTsXiWF25ZJ0cFNSEcDtV5eNq6lNBQSMUjT7EM7ilOfMeLYf4I4hHeB5OV8opT7+7uSN+cliM2cxXnM9eIy6Vax9w+tto10Dch95++Sv+RrVV9JQa64zHhYXC+9U3LtnOSFF15UmLKYS67PJ3oIueLRSl599WXp16/feW2hhGvLlq2yatVKqERPK2kv7VrOtzmjh627vP32W4iB2U2eeupp5P9eCuIYKrfddpuMHDmiWsJI7BhY+uqrr1XPYB8oKXvjjdelT5/edZIHvLGSRWJhkEVjIEzSVjuFoQ9MMvz9/ZWEneqinQePycI1u5UadseeWKXWBYvAixuzBi/vgABvuXrSQLliVB/p3x25XJFpgertA8jwEhMbVxaj0QixY5DFwYPOSQfLT4gjx07Lo2/8KN+DMDqDsNxw6UWIrxYlf33uS4T0yZWeXSOURG/s4K5VzunvFm6CZPILOQui0zm6rbzw12ky9eK+F1wff/KsPAZVtyKLJFfsF9hWMQ4vXTuHq3s27Doqi9F/9ptSbcUnQWi74/vykkUSqt2HE2TNtkNCaWcqiBlV9R0ggR0AXAb1iATBNanet++Pl6Ub98PWM0N6dWmn6iXxiz+ZrIjeEJDvKSN6SgAkmyzLNu2X9TuO4qCTKxOH95SBPSLkANThD7/6g/y5bo8UYL1cM2WIkvZyLPm8MQM7IyammxxLPIs8vAdlB9p0/NRZbLrFEg4y3BskemT/ThICIm6EIvkE9ph0+GEf75oxSuLw+7fAMg1Ec0jvKLl20qBqSbrNXoRVVKTJYl0j3Hjq37z3uCKL6/anil1hCaSKhaYPDk6pZ1Nl8uBQefrukdK3W2izNr2oqxFp0WSRUo0//1wsX331lSIPl19+OVTPbWyGdWHcXsn96DEpPLQV0jeThMFpyKXidu8bVhGoig0rhhQxb95Hkr/0G5GcjFJbrUqO8dyksXE5dB0iLhNvUT/tXU32Syx58z6QvB9ek+JcqAJdWonr9L+L87gbQTSrlsRQGpH73oN49hylWqdK2vnKf4jLJbdBcuolCxcukq+//hpxK4+oxXq+I8H50tmKjkSUZJDoTZlyicycORMqzcCytu7YsRPmAp/Lhg0bleSvMnsrFdsP6lCO6d1336WIzDPPPCvLly8H6cmVdvDMffrpp5BVJLpKCSHrYCiY66+fKUlJSar9Dg6O8sors9VhgupoW5fGShbZT66Vrdt2lHWZY0QMwrBegkOClCT7OEjG/NW75KclW2URyRJIRplkzbiTrKLUCLgj1LxUD08Z2UsGgqwQ89jYWFm1ei1IUaoaW/6tOrJISds8xFy79cmPJAlELzIiRF6CVLBrhzZQtX4py0GMWkGieefVo6F2na5sJisrVpFFSEB7dW2npHdbQIpLICG0A3HjoaUYm1T3zm0V2dsJ0pUF6UZ3kDyDLLLd89fskpc/WSDLN+9XksFweEonImtFHAhpV6jP/wHHmWlj+ymJ3icgp4+/9bOcjDspXbu3l3ysKUpvz6ZmYelniTdU5y+i39dPHgzC6Sb/evtneeWzhZINTP7zxI1y4+UXyYsf/CEfo57MrFylenck2cW40Sbztukj5am7LpMckFrafn4BFXYmpLxdIultag8yewxaFke5YcpFMuuWSRIR6qekiMNvelFWg5hKUYnMeeM+eff75cB8L9SARdIJavclHz4ooUFVe4vbeg1VrE+TxbpGuPHUv3nPMXlhzk7ZcCAF09tBmaEU5GYrM5LsLOxPBTny9D0j5C+QLnq2gnlWQ4q8Gw9sZrekxZJFbn6LFy+RL774AunHWiMg9yMgEe3MBs6cC4sxUQs3zJPcH16BYWQSJH45JrL4t3dMauJalOLkBJC8DyV/+Xdge7T3wksfaleIOkolh6Vx8GG3UUJxPJ+H7xyieoszCJ1Tj5EghiYyaJDFkvxckL58cR56OaSED4lDcESVLSSxzP3gYSlYMxfPc8bCzBXX6x4XZ5BRexc3qHzTZMWKVSCNC5WauIhtoIUYFijVuiR6huSIxJBSOxaSAx8fbxk4cJBMnz4NauO2ZYRwz569kBS+LTt37iojoFRVezFlXJlTA4mipwwbhoTyky9RtqUkNQZZpPqaz/jHPx4AGZ0M+9PKnSZ4DT3jb7/9TuX5y0JpzjvvvI14gJ3LPa8Wg1jh1qZEFokPbUAZF5ESRaoidxyIl1mvfi9LQNCU4SqlbpW9kEkW+T1+dukYJo/AOeSGS3GAwbWpqSmyZMkK5fxijmSRoWleBin6z7u/4Xl2MgFStE+eu1WRtP99u1QegTMKVdNDYIP4zuM3SG9I92xGFtH+O28YK6MGdAIxWySboXZHJxRRCgPxe+a+K6CSTZf/fDxP0uENTcniy5BwToDN4pa9cfIgPLKXgzB2gJf0fXBAGd43GqF/EmX2pwtkC1ToUSC8rz96vUyGxPDzX9fKU7CBjMX3zlBRTx3bVyYO6yH7EE7ki9/XyklI9Eag3rfg+dwTktFn3/1VXv/yT0kBWXwZdVw5rp8sg2Ty1c8XIaROgiK2N08boZxcKA3ug7YN7tlBXgChfHvOUsmGlPOOq8fItTAZcIJW5H/fLpOflm6RHIQoeeq+qfI39Jsk9uLbZsuKzQekCPVdjOcfjDuFlGw+kpiSLpOG9pDn7596nnOR7VaLeTVpsmgeTk3/qhJZtyte/j1nl2yPTceeZyeFkJ4XwB6fBzfKS9ISz8AMJkKe/9tY6dUpSO1HupiPQIskiwzbsXr1Gvnkk0+Veu1vf/urTJw4wXzULLiyOP0MVMRLpSh2l5TkZIljr1HiDMJYm1KckSL5i7+QvN/eBdODyplEkDZ1bTqIYxdsurBTVMSLtozHDwrV4ZJx1qQOJGHsNEBcpv4VNoZD1HIpTxbx1hfHniPF5epZ4ti+R5XNLNi9WnK/eVGKjsJmkbl9seG43fEfcRpxVdmJjaTw4MGDkBbFqaweXJy5uTnyxx/zJS4uTkn1SPYuv/wyiYqKKiOLQUGBsFHrrRyNjEJV85tvviVr1qxV9xjSw+7du+PanqWesuxNCRwsfKVv377qp1HKk0WSkJkzb4DU8Dp47ZrUduWLoWL97bff5K233lYe8JRy+fn5ynvvvStB8MytCw/SpkoW6fDFPNCuru5y4PhZoZRu0drdchBOI4osGrZ0PL/glE+1bSBU0fQKvnxMHxnVr6M42sMWDyptrsdly1ZKPDIqmSNZ3LDziNz29Geye3+ceEMF+9BNE+XxO6ao4dwIdfCtT30ie/bFYy55ygOQ1D2B7yqTKFglWZRiueO6scpRhCrif/33F9mHdviDLN0/c5z8FU4vJHkqhA3UsuXV0E+984vM/nA+yFe2/PXWSfIvSPWMeJD/mD1H/vv1EikAYXsMzjnsz49/boG08BespZMyEqTsjYevlV4geCdhY3ntw+/LCuAdBpXy1/++Q4YjNE95sjj7kevlrqtGIji6q1z/6Pvy7YJNUgRbw0WfPCzjyjnb7D96QqY+8I7sP3RcggJby4J3Hygj13SYmfnYhxJ3/LS0Dw+Whe89IFHhQeeRRR/YWv7zxgkyGursuJNnpGM41jFU11VJc2vzDjT3Xk0WzUWqaV+XBWI4d9V+eX/eIYk7A8dSaDXyYIKRm419Bzb0dnjv5GA9uTkUQQI/DhLyHtLKrXItQ9NGou5a36LIItWKhw4dkq1bt4Gw/AFbt1NKpfjyy7PrNM2Y8lKGlJESPqpoa1sKd6+R3C+elcL4fSBqmPBUkXZAHLXJd4hj7zFK0qfIIj7FJ2NgV/ilFKz6SUoyU8okPZQuukz9m9i7eZxPFgsLxKn3aEUWHSIr95QsTjomuT++JgXr5wmObiBuReIABxq3W55VBLS6QqL+5JNPycaNiFMHiR+9bF977RUZPvz8WHgV6/j22+/ks88+Vw4tJBG0Z5w4caJMmzZNBXCuqVQkizfddKNcd921Sl1dWWGu8Ndeex0hXvaVSTHHjRuL8Er/qJRg1vR8c75vimSxUzQ8/HFYoQORk5I0dgBp85OVW48qj+Ml6/dCQouDirLtK4EjjJuMgN3b5WN6y6VQP/u0csL3ySpdYBvkVWfs0uUrVipptBHGqio1NJ0rPoO69F7YGnKu+/l6yiXDeoLgmByi6DQyb9Uu2QmySNHCOEgd33liJkjOObMGY1ysI4slcvu1Y2T2P2eIKxxpvvhtnXzw3XIZ0rejUiEzYDcleU//b65klEoWXy21nbwNzjgfQ4JHTF6C5O+fuN44gLz82QKE3JkHZ5sUufHKUcp+cvmmA/LEf3+W2KMJch/UwI8h5mMICDcdUK765zvy5/KdEtTGV+a8dCcknZ0vkCzeATUzHXyuffg9+X7RZimCCvuP9/8plwATozCk0AOzv5Vjx5NkGKSlnz7/F2U/yXIMtovj7nhZDhxFYGSM99bvnoJnafg5sojN+RrYob712PXKc7yxFE0WG8tI1G07EpIz5N35e+X3DSclM6dY8vOgJcstwP5UJNkgknl5JmeXzOSzctWELvLsX8cg2oFf3TaqmdXe7Mki7eWoRjx6NEblfV65cqUcP56gSAelStOmTVV2bU2lUE2c/+dnkOr9W200VD07hLQXl2l/F6eLLqtUalKcfBzk7nVFGBWJpOdyRA9xufYRqKOHn6+GBqF1gse2yzWPgICe20jUjfiu6OhOpfou3LQA5DPVpHYDWXW+5A6Q1dvF3qv6BUj7v6efflY2b96sVLmM1zd79n9k1KhRVQ4BSf4zzzwn69atU8SNHxK3u+66U3mvU4LJv12oVjBJq0hKn332OWWzSDU0JUvXX3+93HTTTOXFW77QPGHbtu3yww8/KkJrqhdEBFLFhx+epWJq1oW9Ip/RVMki58DCBX9KQsIJFZc0KqqDRCE+op1zK4SQ2Sm/LEU4i10xEtUuUK4Y3Ucug5dxVJgvbAzPIrD3GRU2h4SwQ4dIpYpesXK1Wq81SRYPwmGDMQ9/W7IFZBTSbahCuTkonRMLpZr0RubHDo41fj7y+O2ToUIdd8Fcs5Ys3oFwOf/++3SlkmWsx10IHkwvYIOQ0v6PUsTyZPHiQV3kDsR5/OgbE1n89yPXKbJohPSY/cl8efGjeZICqeHNM0Yj9M9USC4PyJMkizEn5B5I7x6/fYq0gaNJOtTCJIuLEKonuI2fIot0QqmohjbI4jWz3lVksRhkcd6HD8kkqLKN8jPG6e///kbiQRaHoo7P/u8cWaQX+Pi7XpGDIIsk8Zvm/Ot8soiNeO6b96tQPA0pSaw4sJosNpWdzfp2FkHAsXl/gvx3Yaxsi4F5FOwT87BnDO8aKIGtXWT+qiOQdGeKK2yLsxFGp01rJ3n10Uly6ejO4mREK7D+8S3mzmZFFrnRU11JWzMayNMujjmfSVCY8zk5OVl5WnITMqUWay333HMXbNsmN5kBLz57SnJ/eh1q6C9VXENF1EbOALmbJfYeVeelLti2RBHMIqilqY62c3IVVxBClwk3nS9ZhLje3i9UHLtfJHb0iC6fEg2LsvDgFik6AkeHQoj3qf6mlzfU2q60cYzqU6MViDVk8cCBA4oscrJy7Gij+OijDytVM6XEO3bsKAu5Un4gSfSmT5+OeJgR8txzz59HFpl1h1Ll8iF0qH4m8SSRPXIE9melhersSZMmgFzeCHKJHKN1ZBjdVMmiHcZk4cI/1SHMKAEB/sqekc5ESRmFyuOX8RUHdW+nQhidTjqjfhop92g72r59RBVk0QXhjs4PnVOEecmwPLc+/pGkIHyMB7x4Wb9S5Zpi96rC6+iteyQGgbExbpfD1u+dx2cqolW+1IYs/ueBq1T8xcpKRbJoOLgwWPeLH/wuGQhvczvs/55DwO8gZJxhiJy//ecb+RCOIgWQhjwLp5V/3Dheflq81aSGriVZvPmJj+RreKkXQCr71r9ulDuvGqXiQjKbDe0/r37oPdl94JgEgfDOfet+eGS3V92ihPbOZz+T48CSdqa/vfU3SB0DzkkWQRa3fAtpI6S6dbU+rHlJa7JoDWpN657klDT5Zsl++WXrGTmZDl/P1AzpF+Er90/vIfmwrX/szeWy/XAq1M4u6vCfg+sfuHmAPPiX4RLkW7lmqWkhUD+tbRZk8RSC+tJLdu/evZBuJJSSRaYTK1IEkQTDIIiGqofEwM/PT+6//z4ZP/5CSUP9wG/5UwpB9vK+e9kk2YPKzh5OKi6X3SsuV9xXbWVFdIhBeJyC1cxwYSKZrlc9iHvvPo8sKqcCEkQ6pNC+7LxC+zM40NCzm0GP4TxDG0nW4dhlcLXe00Y11pDFtWvXKZUwiT9L+/bt5fnnnwWxQyqz11+XXbt2l6WOM55jytntLf/97xtwSOlyAVnkS4O2jxWLyevZFG/OiKl51VVXyZVXTlWe8nVhq2i0oamTRUoWDacUri960TJUUZfOnRBQuzM8ErOg4jwhqYhnajg4lXdiqYosMjB7D9imDh16zsQh8Uyakr69gQ/nZP9ecM6AujYIXsXl2WIR1KN/rNopz8MBJg+EqC0IznP3XiE3XTa0Qcii4eCinIFe+0EWLd8hEVCL/+XKEdK/WwQcRBLlHTjmHNgTJ31ge/gGpI7DodYuc3CpJVl8AakKZ0PNnQpi2BeBukf17ww70TzpAQI4Hdlu3vxqsfKGzoLa/EZkprkM6Qzp2PXhjytlIewi+W54ATaad0wfpdKtlTm4gCxuhrSxL1TTmixa/l7Xd1iHQC48npfuOCbfLI+R3cdzJD2vWPqFtZK7LukiF3UPko0742TW68tl68GzKlc852ZaarqM6eUrrzwyGdEMLozha11Lmv9dTZos0t5tyZKlSj25e/ceRSZMwZNNGz1LVZu7QRb/+tf7lUqzqZTCuD0gfbOlcDtUWLBXZBxFl8vvU5/qCp1i8r59CSrszxWpK4ZntstV/xQ3fMo7uFjyoi+mfSMcdlxueEIcw8zLd2sNWVy+fAUcTf4rJ06YyEi7dhHy4ovPq6DfL700Wx0OygfJJlGkc8z48ePl5ptvUo4uFW0WzR1vPu/GG2eqeuj9W5eluZBFAyOuMZK1EITWmXrF5ZKIeJXx8SbHlfLzzAiPUxVZpNq/R/dusGs9R/CWI1zL9Y9+ICdiTsIO2E3uRg7o/8JerrKyGWFt7oFd4yakuKNKesblQ+E1fL0EwsbRKJS23fb0J5KTlCYRcMqY/Y+rZPr4/hdUFwt17CwEtf7+h5WKlN4MR5ZXH7qm0oDVvHk2QuMwLmMhyFcUQue8CW9lqn7Z56Voz/sgYfMgIaVIPgROJSfxfHqWj+kfrcL9jIHKmhKRj5Fj+vE3f5ZTsFm8DTaLT999OULStJa0jBy5/K9vyopl28Ub4Wx+eu1exEvsolTWtH3MRX0vPnmj3IO6vCB93YO4jrSh/BmSyiLYO2KABBHA5W83T4Qd5GTJwwHqU8RO/BL2lySubWF3ySDpcVBNd4kKk2nj+so9M8Yoe0mO4bAbX5A1cO6hPdjGn56VfgglVJcHKkvXn5YsWopY07meGZi2Hjwpny2LlY2H05F9qVB6d/SV28Z3lKGdA6Bitpc1IIsPv75SNu4+rcgi5R95cLYMcIH5E8jitIkwx9KqaLMGvUmSRb5oqcKit+qPP/6spImGNMisXvM1jzqozrzhhuvVp6mUosQ4yaNzycofpQRkkZJF50vvVt7N1QUCKCOL8KJWQbQR6oZk0XX6PyyQLJJ9Q6pIkkoJJEOggHg6j78J6uybkQGG4QiqL9aQRaqZ//3vl+D0EKOeS8nis88+ozygmaJx48ZNZd7W3MB9fHxUjEVT9hao1GEbWZEsViVZ5K5NiVj5lH5t2oTIvffeC8nWRXVmr0jUmhtZZJ+IM1P/TZt6uZxKPA3Cf/ICyVNNZJEknWRx2LCLyiYXQ7T8vGSbyWnG3UWFfaFkrrLCTCdrkE1lJ6R5vD48NEDGI3OJ4X3Me/aDdC5cuwcbTp74wXN6BKR60aXp/srXybpWwDN4L2Incq4xziKlc64ulcfd3LQ7RlZDBZ8PI/sAqJlHg8hFIsOMUQ7Hn5ZVWw/KIfQnNR1BuRETMgLfM4xOl/YhZcRrN2whWU9aWqb06RYpQyBJpcNKHiQrc5dukxgEJm8FMnjZqF4IoO2n1P6bkUmG3qCjB3eDV3JblfWFhcG86TATD+LLv1ElT/x64ho39IN5rendvQ/e0QzKTa0+yWGfzu0ULiSvRpkzf4NyfmEkpJsuu0ip0i05cNb0vqjt95os1hbBxnk/tYY7EQLqy6VHZMX+LJivlMiwTq1lxugo6RMVIK4qGH6JbICE/sFXliOb1Glxc8W+h4laUgKHF6Qt/evMwfLQbcOQSarxOGQ1TrRNrWpyZNHIJvH119/ITz/9DNtEBOAEgbD0BUXpE+2kqIKm44Kl95szqEwfyCDD8fHxSuVJG0lKxcLCQq0mHcU5mZI39x3Jg92iCpoNu0HHvhebbAZDTeFnKivmkkUevewD2iJ8zgj1s7wqmoG3i44ixuH+jQgDlKE8sYuhrnYIaieuM/9l8sRmeJ5qijVkkfc89NAs2bdvvyJxJPmUBt9yyy0qFA/tUekoY3JwMR0CGIqHpNEY14pkkSF3+vfvd0EWFzrT7Ny5E6ptxnIEFqWBoUeMGK48oRnguy7mSnWLkXOVpha0ySVRbohSMSi3EWdReUOX2iwaaujy7WPby5PFyq6xhiw2BAZ1+UzOtQyE+iARqy+je3qJOkJqWJ1DCtvEwpSBTbFostgUR636NufDF2EnDk9fLN4vqw5mixsiWozt7ifTkf+5c7ivyoGudgKQxbU7YuTBV5fLpj04GIEsmrJI5amQVeOHRMrsWROkR3SIyhNQR6bozWYAmhxZ5KY1d+5chFH5AgF8kdbHyhHmRCIR6Nq1C1LBPaXyB9uqMC4fpV27d+9WpIPp4ngS8vLyVDH6uOHTq5Y5iikds6TQZih/5XeS+/kzkKebXuR27p7iOGiy8kamZ3SlZBGey7RZpCc1SWZVkkWG91He0PCUdmh/oTd08YkjsHv8WfJXQbKZetokacTHachlsJu8H8+PsDlZpH0b0wfS5MCIsUjHlHvvvUfFaDRHPVyRLFKaTPVyZd7QDK/0448/IT3gsjJbSF/f1koVPWXKlBrzSlsynuWvbUqSRZJA4m6QxQULFimpYUUVpDlk0cj/bKihlyOYe/nQOZVJFitizDXGQ0OHDh3Oy/hT3ViQgNO0gYHby8fktHb8arqPz6OpDD2/WfguCAgIqOm2su95P/vJQPU8eFpS6PjHgzVV+lxPPEjFx8dJ506dxcfCuix5bkNfq8liQ4+AbZ+fhsgJa3bGyJxlh2GjmC9dIP2/uE+IDO8eKJFB2AcRmB+JSBVZpHPbmi2x8tArf8omZHVxw17L/c25OB/ZuXDwDveSN5+YImOHRCvHOiuphG072Ihra1JkkSotBnN+8MFZStKiiFItRpibFMPnMEAzP7YoVI/Pn79AkY0zZ5IR0DmzzJ6OBNW0yTqBpHaT0aNHIVPJALXBWVKKTh6RvF/+iziHf5gcUXhaAmF06jVSHBHw25T/uZwkgM4o8KLOm/u2FGz8Q+zh4FIVWRRz4iymJkner+8gFA8IY3YGFieIt2+wuN36gspBXV3hZsfQOVu2bDE7dA7r27Rps3z88cfCLC4GYWTYHGZpGTx4ECR+AUp9zBOiK06QzApTvlgaZ5HzjHaSJP18HufZ4MEDESPySeU4U5t5VxU+TYEsKtOD0nXnBwIdGdkO069Epejj2LCUJ4w1kUUj1aMH1mFHhM5h6rwdO3bLtu07VLpF4syDQUU1dEUMGfydoZFGjx4tHTt2NGs5UfLPEFpMJ1nx0FBdBSRbnMckfXSSM7fs27cP83iTSjNJ8wgStsqCwldVHw/HbDMJZsX5TRwZGiw4OLjSOnlo5ZzmffT450GVB286bVUVa9TcfjXm6zRZbMyjY0nbSuT46VT5cdk++WVdvGQVOcnY/u3k0gGQJoZ5wdnKpSxfuVFrIcLKLVx9SJ54ZZHsiEN4Lpir2BXliSPWSm52vri72Mvj942Rv0zvL609m6bk3BIEa3ttkyKL9H5lXuAvvvhSiZhru2Eb0kWqLB95ZJZK41abwpfvSsSIY0o6ktnydm/l6+UGSjs6bhb9+vVVRNUSwsjYikUHNkvu9/CKRnYWe9ogEg9HJ7GDStgeIW9UWJ1ypQQhBIpPHJbilNNKbVglWaRkkU4r1QTlZrVFyHudA+lm4d51psDgKK43Pi3Oo68pCwpeGZbcnJ988l+K/FHKYU6cRdbD6+bNmycffPCR8nAntlTd+fm1lvDwdkr1bFIZF+PfbUFiImXEiBFlG6ElZNGYW3ScYnzG1NQ0VTelj+wWxwAAIABJREFUT6+//qqSRJV3qKnNnCl/b2Mmi8ysYuSGZizFQITGIdE5fjod4Q2LJNTPXQ4eOoqMPYcQFiepbO5XRRYVSUTnqXL18/MHYfMTaEUlBqFZOrX1BxlLlP37D4LgHFMRmnr26HGegwvbQwkwPyRsJEGMi8nfSX46deqk1tf69esVxJwP/I5mISRLLIZUj+YonJckY5xnvJZSPwZm51wz7u+BNrDw7yR9XMN8Z3Au0FTCmBNsG99N/I5aBNra8h6+E0g0WQ/bSBLMGLCZmZnq7+Hh4apN7BPr45zj31gPySwJKu2zWUikeTDlAbpPnz6KRK5du1atqTFjxqjvKWllHQwxxfqOISuOQRZZJ//NEFKUrhIXwxyAaU9pOsM6+vXrp/rFSBOsi33jPVwD1JyQgLLt/fv3V/fv2bNH/XvAgAGKuNbFOrFkvWmyaAlajfPaNKiMNyGV39yVh2RvfKZ0hW3tGJDEgdH+6r1jFF6XxrBcZ9PgtOIqYSH+iIRwQJ59a6nEJBbAvB5qaKwXJALEuwZZXgqKZebl3eXJe0ZJe8R91aV6BJoMWeSmwxcrN30GTbZVYb18cTNP8PTpV6oTv7WFL9zXX3+z7KVdXT2GlJEbFaUhjOHHmHTmlpL8HCncuUry5n8kRYdh6F/IYNPMD810ahVD3pTmiWbe6FKbwtqSxRJI23LefwiONt8rhxmVGxp2k86TbhN796pjV3EzpgfzwoWL1EbHjaWmoNwGJtzQ58z5Fin/1qiNjjHpWDiGhsSL/yZx5Ifhbi677DJFaiwhi6yD9ZE83HTTLWWEgRvfG2+8pqQy53JRmztiNV/XmMkiD0J79uwDmfEHaW4tZzPyZM6CjTi571ahVaZe3BcBt3thHmTLgUNHFOHJyjKRMqZvNBxcjFiMinyDzAUFQSKM+bMEQafnzN8ox5DtZWifKJkBT+Totr4gMcfkKMiWP4heeW9oesAvXYqIACgkNCSAq1evVkHaOacoDR45cmQZSeJYkrhRwkbST8JDkkZSRBLJnyRv/PB+zhmqbSl1JJki+SQBYmEdjMXJZ/F7kibODdrBcl5wXpM0keCRlNFBi/3ld3yHkUSRdHGO8p1hEEe2mdJK/uR7gW0y2db2V+0i4TTqYj0kdWwbf/L67du3K6LLfvJ39ot9JGnm/SSUvI7Ppiqb+A0dOlTVy76wLVT5kyTyPUgc+AkJCVHYkuTyuewX8Vu1apW6j3jymhUrViiyy7lCDBiNoKGllpos1vzeaaxXZMLRitEHFq05JDsOpUposLf06xwi/bq1ES93B0k8kyqnETMx6UwucpEXyN4jcBI7myIRbXxk8siu0q1jqHz583p56eMNiL9I21yYTEHQIjh8UkWdm5knw6HCfv3xKdK3W1hjhaHRtKvJkEW+QKlqmjXrEfUSt1UxpIuUJIwfPxZqzSnKAcXSwpM709H98cc8lcLOXKkn+8UNh3mKr0B4EcOeyZznk/AVIkB2wfI5UrD5T5VRxQ4bkhLF1FAMsmiEzsn9/lUlbaRam5JF12serjLdnyJT+OS8+0/JX/atkiTS+cVlOryrkUbQroaUhtxcP/74E6Xi5Sb/yiuzFWE2pxDnnTt3KU/4zZu3Ki/oitILg4j36tVL/vWvJ9TGSLLIzdHI4EL7Q2Je1WbGOrhpXnvt9YpwcDy52b/66isqmHddZHFpzGSR85TEo8TeUX5fuUu+QaiZjfD0PYMsI0zlF4IgzsOR9ePqiQMQ9qWjnIVEbt+BQ8qDrjXIypVXXqG8oengQsyDgwORq9hDdh05KV/8vl6WIi3gAXgk062W6iJ6Nl+KTC/TEUTb291RESiuUaPQLnjr1q3KBpCSNY4H1dBMG8n1Rykj00Gyzdu2bVPzjCSKtnsk+yQ+JLQkXyRV/Du/p4kBySAlcHzP8LkkdYMHDy47SPI+zmGTzbG7ygpFwsZr+Dyqgyl55H20LaR0kt+ReNH8guSNhyYSUkodu3Xrphyn2E6uf5It9o+/sz+ULrLw/UfnK85FPodrhm0h+SNZY7v5Nz5n0aJFihiyLiOCgGEbyutZJ/EioaZ6nN+xnQa5Zdt5H3EhSWZ/GW+UJJ3P5PMoVaQNL9tOqelXX32l+kuiyOvuuOMORR7NfReas/4tvUaTRUsRa7jrqWugrCMPayPh1Bn5EyRx3a4EKXZwlnaIEBAZCCkihCJJqXmSkJIjCcnZIInZcjY1G+sBDqueDjJucLhMHdZJBnYLUYH6n3xtnvx3zjbJF2cVAqoYAegLS4UM9pTKI8vLm09eKoN715wytuGQaRxPbjJkkRsAbQFfeeXVsly9toLQUDtyMxozZrRcfPEYBBHuYnb1fFF+/fXXaN9C9RK3JM4Yn02y06lTtHKgGDZsmNnPVaQNE565motidkkxUvEV7V8vRSdjTenPqimKLCI2oyuCeef++j/J/+0dRTKVg0vngeKM9IGOyDddVSlGu/M+eULyV/9kCsVDsjjlHnGecCPi3jEwctWFGxOlGUuXLkeMzLXKUeWii86FRakJAM6F2Ng41LFPqSq5SebkUIpVPngQ8xC3UkHXSSZoJ8nrTRJIOxCJCXLNNVdXaTPGNpJgPPDAP1TWHxNZdMBhZZbKJtLSyCJxSzybLs8huPWviAt4PAHqWaZ6pKSamDJ2Cv7NcDOjkZv4+smDpVfHYBVXMTn5jLL3TIE6vwAbASWTp85myVd/bEAWlm2y6/AJZFpARiDWRRtk1oU6fbzcZexF3eWhWybKwO6R500LtofjQ/JE0kLCR2kzyQ/JENXPlAbybxwrrkuqTikZ690b6QZhekLyxblDgsMDAU1BSJJIjAwCRMLF6/luMBypSJYoueNhhNdT/ct7+W/+TmkfyR5JMckS/z1w4EA190giy5NFSvN4H6/jdzw4kkBSWsfn8t9GliGDLBIIkk2aWVDVTBx4P8kmw0XxfbJgwQJlj0gSS9JJySr7aEgWSRaXLVsml156qSLMbC+lhbznu+++UxJD9onY8dBEYnnDDTcoUsi1S7LIzEq8n79TJf7hhx8qe0w+kwcrSjnZdk0Wa3qj6e+5NpiJafehk7JuWww+x2VnTIYUwWElNBAmG4iZmJaeL+nZRQK+J9n5xZKF3M+FeFd4uDvLmL6hMmloBEI7wQQJkkVH7GW0cfz7i/OR/egwAKa2DdJF/L8XFF8MT9U7OlSGDgyXicOjJNif2rDqgs/pMWoyZJEbwHfffY8X0kdlKcJsOXwGYaRkgTZvjNM3fPiIaqWMPLVzsyGJXblylXqpWkIUjfYbz77kkkkqPIsl0sXydZQg8HYJiGMxJYw1OP7Qts8e9o0OwZEgl0elGPEbmZlFSVohGbSHV7VdNaRPSe+OH1COM0r9zfoCYS8ZEKZsJ2sq6uUAyQ09aOmJbql3J+un1Id1UIpBaUrFxW6yXwxXG+/+/QfKpCy8l4TFiMFYWVvZPkpIuDEadRPTiIhz9pE19dHS7xuzZJF4ZCJm38I1u+RzBGz+Y+VOKWYuZkgVy0opaXRC7D7G7Js0vIdcO2GgRIT4KE/EYuZpT8uWHxZvkx8WbZJtiPeXitRc6mBjzFdyeZpRgDj2RFaR25DZZOqYPhKG4NDlC00SSK5IFEmOSFBIsphj3CCLJISUPpK0cSxJ7EheSMJIaji2JJskmpxDvN4gi3wPkMhx7OkwQ0JH4sZCaRtVrpTEURrJwwufT9tASq9ZJ8kS20WpHNtK0kqCx0MISSvfHZQs8hkGKWR/KKnktbyOZIvfUW3NuWeoofk7n8m+UorJ9w4lgjTPYN+puua64IftIPHjT/6bZJHkku0lWTQIJwkt+0cpp+G1TaJI7Ph3qpxnzpyp+k77RUo8jecpByRIavkdP3x/sW+0nazoiGPpmqjt9VqyWFsE6/5+mk4lJKfJ7ws3y/e/75I9CSCF+fBOdnQRR1dk01LvYng52zmB8uF3qJId8dPZpQQqaX8ZOyBSxuHDsDmuLog9jHdHIepcsGynPP6fhXL4OPJBB3lJMILeR3UIlv69Q6RXVKC0DfSGeUsrxBblPeynJovVjXaTIovff/8DHBw+rBOySJAMz0y+jHn6N0kLeihSERwcon4yrh+lWomJp6Bii1FpBvmC5MvfGqJoDA43Jb6oH3jg70pypUvLQ6Axk0VjNEhiDsbCXnDjPvn017WyCcGfFdmjlNEoJI34eCEdXN8uETJ1bD/YM/aW7QiK/dmv62T99sNyIhGmJLylfFxOZW9bIm0QVPrWK4YhwHRv6dqhzXlBoI1HkBRx3fEniQk/lG5RIkhiSGLEv1GSyHVNssT1SekgCSFJEKWNvMdwtCKx4e9UbRt2iCSQPBBSckdyZlxLKZ3xDJIlkjASTBJDkki+Q/g8toeYmcJnmWwS+WzDyY3EzSCxrJOSSdZFqShV1iSy1DawL0Z7iQHv53ckiuwvn82+UoLIvxvkkASVz6OUndeZHMOK1DN4PUkinWbYT/6bmFI6y/cRCSnrYX2sl6STf6MUkgSW1xMDU+D1QIWtcXAjTiS7dSGBt+TNoMmiJWjV/7WcxwkI6v7Fzxvl0x82S3wSDlQurZCR1kWcMfdKsI7oklLMD9J18nXR2ttZBnT2k0G928iwfu2kW0SAeCNAPaNhlO2nOMh++vVy+eZXpNOMDJFxwzpIKN4rwUGwr4Wk0tOtZoFG/aPRuJ/YZMgiX3rLli2X//u/F9TLqS6LSapkchLx9GylTsfu7q3UC5vP5suSmxRf1HzZV+X1bEkbWS9fyoz9d/XVMyy5VV/bTBBoCmSxjKzl5csuBMZdsHqnfPLLGomNT6wgITQRRkoMg/y9pQNyMiedzZDDx5KkhBJJkktDmqjUznQ0c5crx/WXG6YMRraQ8PMyrNTnEHNt0xOealaSKr57KOGjo0ltDoQ19YHvnSVLlij1ON81dEihtJIOPIYquqY6LP2ekklKSQ1PZ5LAsWPHKgLbHIomi413FEkUY5FG8vOf1stnP2yXYykl4oRDjdpP8X5g2sti2BcW8NACbhcZ6gVJYpj07wmS2LMt3imtVQpLx/LajdLucv/euvOonErOkY7tg2Hz6KWCz9uXBuxuvKg03pY1GbJIMsUMHvfcc29Z3DtbwmpIFTmBTafiCGW/w5cn7ZUoKTgLTytKFKn64u9U1/DkbU0GmYptN0kHPGXGjKvl1ltvqVGNbMu+67oaBwJNiSwaiKXCzmjbvnh4Mm+Qr/HJxL/LbA95UamUUdkhkhyWJ4mlamtHqK1HwjnmzqtGyaAe7ZGurmHDWPAdwAMhJWeUsJEw8iBnSSxGa2cUCSKfSykk30OWxoC09LmUFFKiaYQTYj+pVWnokDeW9qOq6zVZtBWStq2Ha+zA0VPy4VerZc7veyQxG2plSAftoWougMq5ADb1JZib3l5O0gt5nrt1aiMDeobLoO5hcKbzEK9WLrCAqdqRk/s5U2FSfcGUljVYZdm2c820tiZDFjn4VO/8/e//UHY+tiwGQaQdT1RUe6h9hiuVi4cH7BmwUfDDQgkDpQ5UB1H9snnzFmU3ZRDH2rxgjdAvDDL92GOParJoywFuInU1RbJoQJsAtfKmPUfl01/Wym8rdlxoz1hxDLBZMIwTw1vcceVIlau5Q1iAciLSRSNgKwQ0WbQVkrasp0R27IqTdz5dKXNXHJWz+ZAkMuQUIlsUQevgCNv59m29pWt0oAzqGQZVc7iEBvmIr7e7Ioma+NlyLMyvq8mQRXaJdoE//PCjvPvue8pmpyYnjppgMKSJJIP0gCZRo2cf7YxqIn68l/ZOdNCgZ+Svv/6qbBhro5ImGZ0wYbw8//xzNTVdf98MEWjKZJHDweDcsfCSXrXloLw9Z5ls2XXU5ABT/u1OCSOM04MQaueWy4fKDITa6RgeBI9GnUGhGU7pBu+SJosNPgQVGlAi6zcflNnvrZDF649JRj7eBlANO9nhnQBnky4dA6R/jzAZ2CtMouGwEujnKT7IruIAjURt9/vGhkRTa0+TIoskiFT9MqvGrl27a5XFxTB6Z25ohlFh6BaSREttkqhJy8zMUJ6KjLG4HWnKjOwtlkwG9o15oqdNmwZV+916YVgCXjO5tqmTRWMYcpGKZT9iJs5btVPe/W65HENWFiPEjjtiKF4Jh5e/TBsu3TqEin9rz2YyerobjREBTRYbx6hwn0xKz5FFS7fKp5+tkA27ziJ9kz0yQXlLF4SwGdw/HBEUghD1wEcF3/bycBFX2Bhqgtg4xo+taFJkUUkvYMvD0BSMt0ivZGuKQRQZXJn2gfQ8NFTN1tRntIsx5RgMd8GChcor0BLiaQrt4YnYf9fILbfcrBeJtQPRhO9rLmTRGII02C/uOXJCvkTQ7TkLNqhQOPddd7EM6dVB2kCyqDeCJjxZm0jTNVls+IHi3kaNw28IjfPbgp2SUuQufXtGSr+OPhLdPkjatwtATFU3RD1wUh7N1dkiNnxvWm4LmhxZJNGj0TnTbb3zzv+U6pfF3I3HIIp9+/aRu+66U4WMsFXqNhUGAGEo5s2br4LinjplPmEkCSZpve++exHA15RWTJeWhUBzI4scPa63U4ihduxUCqSIHhIW1Fp5JeqiEagPBBoLWSyG+UUe3vHKI9eC/ao+MKrrZ6SkZMimnYck5uQZCfBFJpbwEDipeIq7C9TPkC4i3jYMU0xJD+zNyD5W1+3V9VeOQJMji8YGRMLI0BZffvkV8pauKcsNXBlpNJxH+JNhcCZNmoDUVTOQBi7MIumfOZOIpyjGKiNhZLBuqqRrkjAaKmjmMb7zzjusCsptTtv0NY0bgeZIFhs34rp1zR2BxkAWlX17Zq78uemg9OoaIZEgSoYNHklkAfYMF5BIXpcPQlkIJw8H2vmCOBXhbw746eLsoOz087Hv2SHyVAljlDo4mvIdg2rlIa0Jw5Taw/aPVsHubq4XhJhWiRQYjgY/nUodydTf+Aw4mxmJCNgGehGTuBUjALY9HE5cXZxgk1ysrnUuvTcf7SwsRHpOkD77arxO2J+sbKSmRfvc3ZB/HX1JQnD+3YdPIVVfpjg5IxEE7m8NzVrndkES4NNKTctC3JCP0DnFDGMHm0VnYlCKh9F+XpeD+ItMDMFMt4VFprB3KrkEMHJGRAF7SCsLiCnzs1cIs0M8+R3V5PzeAX1zxE+mBlSY4jvyVzpWu7k6KdzYH9phV2VHWQD86KijYkOq/ALAyBntqMJ7m+NF050itJ3PwkiIHcbJEZizTbQFzwcWTDLBqIHMWNMQ0tcmSRaNFxyJGYPdMjD26tWrlFo6Jib2vPcfJw2DxXbo0B6ZGKJUVhbaKTI8hLnSSEtfqFzU5wjjfPzOLCcXGugaDjYMyTF8+FClgqZ0UZeWiYAmiy1z3HWv6w6BhiSLhpAiF4Tkz3X75aN5MTJiSAe5dWxHBJF2VjF7qZ6NS0qXi/t1VKTlQHySHD1+SvKKQBJKHMUJzh8hPk6IO9pWtoNcnThxBjE3BSQSwdJ9PKU3MpHEJ2Ygx3qSeHs6SR7SrhbbOcglgzsj/Eyh7I89Ld6IRRgd7idsR8zJFMnIKZA+yGRC4pMMsrZh7zEJ8feRvtEhcvJMmuw9dByZlvKk0An5lIvzxR9pNztHtpHMnDxkccqXvkjjyTR7+2PPSCZS7vWKCpLTKelyNiNPOrYLFC9XR0nLQkrWEykCfgfPZn9FloxSADK3Ynuc/Lz6MAgewtSFtFKhm06n5iKnc4RcMgjZw4ryZefBE3IqJRcsDv0FVj0jmXITQfOTMqRjmB9MWRD3GO3YuCseJI9k00Vi8EymASxB+B1waemMgN2eIM4JpzMR7xWajUCvMqIVdzIZiQKQahT7NQlwLgiZLwhrL2DD9IKbdsdLSlY21OOOcjotVzq08ZOeUSGq31SOdIL63B0EkmXXoRPS2tMdY+Iue48myLHETNhkOkl2Vo74wf5ySO/2kpyeLckpWdI+1E/8gOlp2HCeOp2Gf/vKoTiE5DuVIXnMTgNyaVdsL507IBFIgJdsPxiH8chRKvrM1AKJivCXtiGtJdgXwcsriTFZV6upSZNFLkZT6qt85WTCcDZxccewoBIw+UzgMvMCHVcYFqdVK3cV7NZWaufqBoWEkTHTNmzYIF999Y3K4VqRnPIaZlcYMmSwcmzp3r1bvbStriaTrrd2CGiyWDv89N0agYoINDRZJDE6fCxZflh+QNpHgHCBPERH+slFHYOUpO639YdkN4jec7cOV8TneFIa/n0C5C9ZUrOL5aIeIRIBguMLm75PFu+HRK5YhnXxQQx7kIa2QRLu5yE/r9onx87mymWDIiUmKVMOnkqTET3Cxd/DQb5ctBvEzkGmDu8oXUFuVu05LrGnzshfxvdRpGTDnnj5dUOstGvjK1OHdZJWznaydX+c7DyaLLEIkh3h6yTd2/lIeGiAbNwPEpmaI3dePhD9yJX5644A7hKZPCRKlm6Lk6W7TsqlQ6NlTK82snHPMflh5T7p2r6NTB/RWfw9wXBLCyWSCzbHyuYjKTISsRN7tfOEBLFI/tyeILtjU2XqkHaq7V8t2Sv5IH3d2iIjkUOxdO8QIEHeHvLt0oPi5+uBPnWQfUcTZf2uWGSKClV5o1fsiFeBugPgQR3g7SjRIJWUCq7enSAdIwPkoq6h4qaksSI/rdwj6/adlG7t/KUNiNehk8ifDsJ6+UXRkEjayxeLDsBsppX0bOct22PSQIaz5epRnWXxlnjZjvG5eVJ3GdI5SNbuOCQ/rolFysFo6R/tJ98s3CknUgqlQ7i3uNoXSfvg1nDmayNLdiXIovUHpU+UHzDpimw1WbIKgcOvHN5VMjAvDsaflq3ovzMkuT0ifFWUCEp035+7VoLhCOTXinnai0EuWwOLYAmG97gmi1a+80z2jBTjUyRvShxOOwiSw/ogiBWbrQKDIrAoVdH03qadZXx8vBJHs32BgUEybtxYpBTsqSSdDZ0ay0rY9W02QkCTRRsBqavRCJQi0JBkkSrTdORT/+S3LbIrPl2mDY+WbftPyRkoGp+Y1hvevg7y69ojcuRkujx+PezUmdoOBDI1M0cWboqDtC5HbpnUTdwgnjuRnCHvg7ycQayZ8d2Q6q5rmAorQ2nf54v3yj5IpUZF+cqJtELJyS+RSYMjxQvq3a9BUl1cPZAfskhCQIhcIO1KSkuXW8aBrCSeld/XHwG58sY9hZCAOcmMsV2lCMKXjQcT0eYUmYB0eu383SU7v1h+B6lMxvPvmtITkrs8mY82nk0vlGlD28laXL9kx2kJ9nIEUbOTFEgZ41MgDUQc1akDQiXQ+1xorAIQw4VbjsiBYykyeXC0dArzUaO1DETv57WxMmlAe2kHkvbxkv0qXN6I6ADpHhkoEW1aQ0LpKEu2JsjqA2dlYNdAOQWTL0pILx3SWbbsR0apLQnSyh155UGMB3UJkaDWbrL/2FlZvO249IsOkiFdIFEtlcZ9Nn+HpCDG46XAqo2Pixw9lS6/boyXUT3aiDsEhp8uPipebiUSFWAvR5PyRBxbyfThUbJp/0nZcSwN/XSW9q0d5cQZZKbKdJRJvUNlQISXfLb4sCSk5kmkr6MM6REKMookA9Av/74OB4O4NNhqOitS7gspZBwkkDeN7SzBrV1BRnPlF2DsCqnmJQMipLWHK4hunrw//4Bk5WSLO6TMmXkgoexb5xCYM3hostjc3nTKFqU0oDfJI+0tSV6ZwosqaKrJddEIaLKo54BGwLYINCRZpL3d2l0x8r8/9iBVXbCEeDrI2Ryob+NS5LKL2suk/qGyZEucbD14UmZO6QcZXSEInr1KdbcGKtAjp7Ll3sv6iifUurFQH3+0cJ84QdI0oU9b8YCdYADCThUVFciPKw/JsbQCqIcDQIoSpGu4v9w2sbOcTk6VOZDCjenfBSrWTPlj7WE5eSpLqcKvGRIuy7bHyi8gZ9EgYWmw+wNHlZsmdZaBUG2vB/nbCBXthD7tpAtU2KmZ+UptHAOp5TWjO2KQcmUxSBusH+WqEdEIyJ8AYlwo7giavX5fLNTcgbCxc4TquwhkrL0EtjbZIbJQ3b5w0xFZhPup0u4b6Sknk9Nl0YY4xFx0kVsu7ansFL9Zvg8xFlvJ4K7B4u1iL2F+XkrNm5VbKHNWHZWVO+IkGmn8pg3rqNq4CJLO1XsTIcH1lw4B7lDfu0g4pHoHT6TK3HXxkDJC1d4eamgQZ19IKH9Zs0+Op4uM7xsuEX7usjs+WeZtOSGXgTx6uznI54v2STSIWf8ob3EBwXRxc1cS3t+W75awNv5y/EyebD1wTC5B2J/9kBJGgLwNaB8gHy/cKwX2zniWt4T7txIfD2fc10rmrd4rzq7u0g3pBymJ3bA3SVq52smsa/pLRJCXnMUAfL9yr9iXOMuM0Z3EB1ieOJ0qKyAVdXSAsSLI6rFTmSCV6TIgKljGD4gUN5f6cxZs0mpo275W6q82Q31ef0/UT2oKCGiy2BRGSbexKSHQkGQxA1LFD+ZthwOHK1Sr7SHRsoMEr1jW7T0jsbC1v3tKb9ly6DTUofvFF5IlJEGWMC8PuXhYB9i8ZUDSlS0zQMRagSwmJGfKj6sO4W+pUD/SFi4XBNQXEqhOsgrq3yI7ZxnXN1jWQeqVAK/jEch84oVc6/M2xkAC106iYRe4N+4sbAUTVDaUnlD9LgdZbBsWLJ2CPZQN4roDp6FVLkBbo+Xk2SzZcSQRdoyB0hmqXDrGrDt4Gm04LN4OyNdcUCw5+Azq3VbG4VmUmMI/A+k6oQ5G2+hwsicmBQS0QEb2ChW/8pJFkMWNB5Pku3WxSGyRKa1d7CQLjjK0F7ykX1tIzQLlWFKO/LIqVhJT0mCqZQ/1a450BwkcO6ADpHDsS7r8tOaodIW69pIBbSF9tQdJPQ3J4nE4pcBppoT55+1lCHJJkzCS2DIig6Mz3E4gsJk+qoekFdsGK0agAAAgAElEQVTJQuBTDEmqO6S3aVn4CVtCkl9nu2JZtO2EDEd/uoa3VnkFaEaWC6eXRRsPqmxTIZDs5oC4esLhZNFm2H1iDLtG+EE6GiMHj50RaMPh6FKAv3vL5cM7y764M5DQFqLOMJX9dNGGeImBxPiGiztJGEhlOvq4eNNxLC9HGT8oTNV7CCYMP646CA0lHHYci5T6388/UIb2CJb+7f2Vdz19neqjaLJYHyjrZ2gEzEBAk0UzQNKXaAQsQKAhySIJViYkdvRcpQSImzq9bvNAsgqKCsXD1Vl5uebAE1Y5E5d6JbuCHBaDeZHAuZXmNWZdJBr0EKZTLf/tCHWlOySNrI+3u4Lw0B6wANfQ5o7ezDmQ7NF5wxlElTaRufn0boZ5Fv6dh9/pTc3fWVgPzaPcUKfhpU2VreF5zLqzQY7YTnrwslAt7II6lEcx/s3fWdhPXs+ffAY9h41i8vpGv9Ef5QGsPLjRplKc2Fb2PSevCG2mORm+L/Xg5vNop0d7z+xcOIPgd/abmNDuMQd9otewUdgeOglRwkmvYtVu1EXPZkX+oNZlX4k/n2EaK3yHK3OBBz23DbU1b6VpQS7aTX8I/l0NGz7ElTByTPg78TB9d65OmhiQJLJNfB6vYz84N4iPMlvDM1n4XHqIs54ctJE4CnGilzc8d1wwvur5dJy1YD3U5lJNFmuDnr5XI2BDBDRZtCGYuiqNABBoSLLY0AOg+EVDN6KOn69IFPtpYUdri41Bli18rE3RqO82aLJo0+HTlWkErEdAk0XrsdN3agQqQ6Alk0U9IzQCtkRAk0Vboqnr0gjUAgFNFmsBnr5VI1AJApos6mmhEbANApos2gZHXYtGoNYIaLJYawh1BRqB8xDQZFFPCI2AbRCoE7LIrCoMERMaGtog8Q1tA42uRSNQfwgwNzjzijOcUmBg4HmpoWh0rtdU/Y2FflLzQKCyNaXXUvMYW92L+kWguv3JmpbYwVOHRZKSkuC1VagCTTMXsy4aAY1A9Qgw3RUzEDEwO7MOlc/2o9eUnj0aAcsRqGxN6bVkOY76Do1AdfuTNeiUkUVuegw8TSkJCaMuGgGNQPUIcM0wcDvJYuvWjOt1fqgJvab0DNIIWIZAZWuKZFGvJctw1FdrBKrbn6xBp4wsZmVlSUZGhlKlBQUFWVOXvkcj0KIQSExMVDHOmLucWX0qkkW9plrUdNCdtQECla0pkkW9lmwArq6iRSFQ3f5kDRCKLPJGSkiSk5PVhhcSEmJNXfoejUCLQoD5w0kW/f0Rlb+S9I96TbWo6aA7awMEqlpTei3ZAFxdRYtCoKb9yVIwysgiN720tDTl5MIcyNwAddEIaAQqR4A2vlwzJIne3t7nObcYd+g1pWePRsB8BKpbU3otmY+jvlIjYM7+ZClKZWSRN+bm5iLvY7qyXfT19RU3NyRK1EUjoBE4DwEaDqempqpDlZeXl7i6IkdsFUWvKT15NAI1I2DOmtJrqWYc9RUaAXPWkjUonUcWeXqjbUhOTo76GRkZaU2d+h6NQLNGgLGrPDw81GGKtoq0862q6DXVrKeC7pyNEDBnTem1ZCOwdTXNGgFz1pI1AJxHFlkBw+eQKPIUx5+0X9QSRmug1fc0NwR4YqPRMENLUZpIokjpYk1Fr6maENLft1QELF1Tei211Jmi+10TApaupZrqq/j9BWSxImHk4mQ4HW3DaCm0+vrmhABtQGie4eDgYBFRNDAov8npNdWcZobui7UIWLum9FqyFnF9X3NFwNq1ZAkelZJFgzBSHU22WuowrTyladBP8sif5khVLGmMvlYj0BgQ4GZE70s6e/En1V+GqplSRUrarZn7rFevqcYwwroN9Y2ArdeUXkv1PYL6eY0FAVuvJXP7VSVZZAXcJLlZcoPjh2SRmyYby09RUZG5z9HXaQSaDAKUHpIM8sM1wMMSCSI/PCRVZ6NYUyf1mqoJIf19c0SgLtaUXkvNcaboPtWEQF2spZqeye+rJYtGBVyUBpsleeTv/Bs/umgEmhsCJIP8kCySHBpS9NqQxIoY6TXV3GaN7k91CNTlmtJrSc+9loRAXa6l6nA0iywaFRjqaP67/O8taaB0X1sGAuWzsZT/3da912vK1ojq+horAnW9pvRaaqwjr9tlawTqei1V1l6LyKKtO6zr0whoBDQCGgGNgEZAI6ARaNwIaLLYuMdHt04joBHQCGgENAIaAY1AgyKgyWKDwq8frhHQCGgENAIaAY2ARqBxI6DJYuMeH906jYBGQCOgEdAIaAQ0Ag2KgEVkURsQN+hY6YdrBDQCQKCujbv1e05PM42ARqChEajr95yl/TOLLJYPTcAsFvzo0DmWQq2v1whoBGqLgBE2wsnJSfixZVgj/Z6r7ejo+zUCGgFbIFCX7zlr26eDcluLnL5PI6ARqHcE6iIgrQ7uXO/DqB+oEdAIVINAXbznagt4jen+mLnFCL5NsaiR6k+n+6st9Pp+jYBGwFIEyicHYDpGQ2XMk7iRZceSVIxG2jj9nrN0JPT1GgGNQF0h8P/snQeAXVW1/tf0XpJMOulAIKH3EiD0JggKSBGUahdB/yD6LM/n8/kK9l4QFVFABJReQmihh9AChPReJ5neZ/7fb9/ZkzM3d/rcYSbZG8eZ3HvOPnuvfc463/5W62891x/jTAgWQ6H2/hBt6CNIIEhgICSwefNmV8cbkJidnW15eXndqt0d9NxArE64RpBAkEB/SKC3eq4/rk0fO4BFFGhlZaVTvuy2R48e7XbsoQUJBAkECQxWCaCr1q9fb7m5ud0CjEHPDdaVDOMKEggS6EgCPdVz/SnJdmARc3NVVZUDifyeMmVKf14r9BUkECQQJJBUCSxbtswxi2xw+Z2onnfQc0ldgtB5kECQQJIl0B09199DaAcWa2trrayszNh1Dx8+PDCK/S3t0F+QQJBAUiXARre0tNRFShcWFjqWMb4FPZfUJQidBwkECSRZAt3Rc/09hDawyG4boOh9f0pKSvr7WqG/IIEggSCBpEsA3x42vATjFRUVtWMXg55LuvjDBYIEggQGQAKd6blkXL4NLNbX1xsXx2wzZsyYZFwr9BkkECQQJDAgEsB/EWDIppfMDb4FPTcg4g8XCRIIEhgACXSk55JxaQcWST+Bj2JFRYUDiwS1hBYkECQQJDBUJbBhwwYHFgsKCpzvImm/gp4bqqsZxh0kECSQSAKJ9FyyJNUGFrdu3eoqs2C6KS4uTtb1Qr9BAkECQQJJlwD6DBYR38Vhw4a1gcWg55Iu+nCBIIEggQGSQCI9l6xLt4HFTZs2ObCIYiX9RGhBAkECQQJDVQLV1dWGIgUsjhw5sg0sBj03VFc0jDtIIEggXgKJ9FyypOTAIuaajRs3uuCW8ePHdyuhbbIG9EH1i4mqqaHZSjeV2buLFtrmqnIbu8cetvuECTY8O8vSUlM0tBZradZP7RarW/6qlb33gmU01Vju9KMsY+Ihlpo/ylLS0i1F/7n+qjdZ7ZIXrWLRy9awZb0V7HGg5c+cbWkjpum4DB2lJvNYaEEC/SGBLVu22D333GNPPfWUfehDH7KPfOQjDiztio0AlzVr1jhLyahRo5x7TdBzu+KdEOYcJLDzSiCRnkvWbNvAIo6SpJSYOnVqsq41qPttbGywpe+tsCVvvmt1LTVWLZ/4zQKGI8ZNteNmTLfxxfkO1zXVlln9G/fZplfuVYqOZZaRNt5y8sfY8JmHWu4hZ1pGwTjNM81a6ips5cuP2JbXHrH0batstKBhpQOWx9uIEy61jJET9AJLD2BxUN8VQ2twTzzxhH37W9+y999fbPvsu4/927/9m82ePXtoTaIfR7t06VKXOoeAPQ8Wd3U914/iDV0FCQQJDAIJxOu5ZA0pgMVWya4TWF740gKrLN1qzakNVtPSZPU52bZFbOPBe+9nR8ycbtlZmbb17WesdO7/WOPmhdbUVGyZjUVWm6agoAl7WdHJl1r6xAOsKTXLat+ba8ue/LtlrnvZRjRVWUFzqtXWlVp55hTLO+kSKz76YkvLLghgMVl39i7Y7+23325f//rXHZuI3/F1111nF1100S4oidiUA1jcZZc+TDxIYJeRQACLA7zUb775pi1+8y3LTsm2reVbrDalwXJlkt9UW2+jsnLs+MMOdeaslQ/9xipf+Y0VW4XVpeZbY3Oh1TWmyaycbzknnGxjD/6Y2IwSW3DvTyxl0Ys2rOZ9G1UnAFrfYOlpabY5ZZwtHzvD9rv021YwYuwAzzJcbmeWwD/uvttuvPFGl9lg9OgxdsONNwSwGJjFnfmWD3MLEtjlJRDA4gDfAovee9sWvrzAGiubLTWz2Zoy6q1G+dnqUtJtZF6RHXnIoS6l0Io7vm2pb//RcjJqrKEux1KaC6y+ZZg1taRb5kEHW8kpX7Cs4gn29l//02zJszZRYDGvZquOa7ZmmMn63WzV6D1s+lU3W27J+AGeZbjcziyBBx940G666SYrryi3ffbZx77whS/YKaecsjNPudO5BWZxl136MPEggV1GAgEsDvBSr16z2l59ap5Vbym33II8a0yvsYrUZquTr+E+02bYAfvs5/K1Lbv9a5b2zm2W2VJuzU35lp4yzGqbiuRIn2ctOmbYSZ+3rOGTbNXLD1vV3J9ZwbrXrTirRQEyqWbV8oXMHmf1x15lw4+9zDIFQkMLEugvCRD9e9ddd9m8efPs/PPPt9NPPz1hbeT+ut5g7yeAxcG+QmF8QQJBAn2VQACLfZVgD8+vqa2xpW8tsrXLV1pl9Waraqi21KJCyx9WYvvvtY9NGDvevXiX/eUmS20Fi+liFNNS8q2+Tmxk7mhrnrS3DTvressatbsYyi329pw7rHzh/Ta8qcxSG1KsUXnfivc53kafeIVllOxu6tCl9AgtSKA/JEAEvv/hvuJ+3ZVbAIu78uqHuQcJ7BoSCGBxgNeZl2xjfaOREX3L+mUiASsss3ikTZg4xUYUDnMvXl7Ay8UsOrDYXK6Y53xraSxQoEuKpeeMsMZJMwUWv2LZo3ePpc6pKrWKxXNs2xvzLaWpwoaNm2AZB1xsWSXj2l7kASwO8EKHy+0yEghgcZdZ6jDRIIFdVgIBLH4AS+9ZGS4dD+L8v1f97VuWIp/FLKuytGYq3WTG8io2N1rD1COt+MPfELPYmn4Ipoe+3P+7Xtt+6avYJwmYRcaxdu1alySdxr/JEedLlvnzoudyjP/c/52mgBpM5yNGjAgM5gdwP4VLfrASCGDxg5V/uHqQQJBA8iUQwGLyZbzDFTzI6gjE8fnKO/5dYPFWyxFYTGkstsaUVPktplpVbbXl73eKFZ35dSXdniSAp5yMAomVSr1T1aSAGf07Jy3FCtLTLEvWwc4YRcqUfexjH7MlS5ZYJkE2tXWGmZwEw3zX1Nhk6RkKqNF3MJ5NTU3uhwSd2TqmQb/pv6ioyGbNmmXf+9733LHRaxIxS9JiGqCSBjgFXI4bN67ts0TLUFlZaatXr3ZfUfGnL7XEGTO+duXl8gEVII4CY9K/AHTT05WPshuN86nQUVZWJvAu1wDNy4NsD7rpH5nxM3z4cCcjP39/CY5hTPSDTKKmXd8PsuQ8+iFKPj8/P+EIm9VXtWRNfj/WyN1j7n+xcfAZv/mcPv2GIPqb63AcOQNLSkrcGiVqZPMnuT73CFWYkF1OTk43JLdzHhLA4s65rmFWQQJBAtslEMDiIL0blt31PUt96xbLU4BLU0OJgGKGteS02JbKjTZqv0ut+IwvW8qwMUqp02ILy2vtyQ2V9kJpjRJyN9vMnHQ7YVy+HTWywPKUm7EjUEolnSOOOMJWr1ptI0pGWNm2MstSFRny5zW3gsKGBgFDgYeGhnpr1GeAAwBgpo7huxRVnAFkTJo0yf6hqh6AjFSBEcDZihUr7Mknn7T/+I//cCAFUAao2rx5sx166KF2ww032J577tkhCHzkkUfs8ssv11ia7cqrrrT//E9FfveikQT+rbfetNtu+4vNnTvXampqHNDhN3M7+eST7ROf+IQdeOCBHQKk6GXffONN++GPfujmBlhEXtXqi98AskYBP2SVl5vnwPbnP/c5u0z9FxQo32WkARB/9ctf2e1/vd2BT9YDgJ6RGeuHcZMGqaCw0Ar188lPftIuueSSHfqhy1qd+9gjj9r/u+H/OfCJnOkrTZsGxsWasQngs2ytMa1Jx3iAyDGMD4A+QdWErrrqKleZJX7MnEfllm8pKTfKg3W8/vrr7eijj+7FyuwcpwSwuHOsY5hFkEBvJNDS3KRdud6F+lGdOv2tf9PScpXqTlU34tt2c19vLveBnRPA4gcm+s4vvPzO7wos/sFylWexuXGEWbPS52Q32ua6zTZ6v0ts2GlfNisebRvFKN789jp7qbzFahrqdKM2WHZVo00sTrdrD5xo+xfkCGjGmKT4BmCiXBssEawaPxXlFQ4AwhDSYKoALBn6N0CwqrJKQKjRMVzVVdXO4p2dlW2HKj/kL375yxh7JXD39sK3XS6+119/3V0bkAKAoQFIAWmwWBeK2fy6KoDATMWP8cEHH7Srr77a9UnU7Q9+8IMerxaA8Omnn7af/OQntmDBAmegF7ema8dY0VGq57tJ4BWwe+2119ppp53mWMCOGNnS0lK76sqr7Jlnn7FcjbmgoNDWrF3j5kPjN+4C9QLXAC2A441fvdEuvPCiHVhB5E/1E5JcA9qQc7Ui2T2by/eUfcxW0nbWZtu2bfZf//VfThawftExVlRU2K23/sm++93vtAFY2EYAa119nbt2DHymO1lv3bY1xiYLZAJE6+t0rVYWkk3DuPHj7HMCuTDPfB9t//jHP1zqHIDlCLGmrPMlH/94j9dmZzkhgMWdZSXDPIIEeigBXMDqy7RbX2cp9bJaNVTIdKYUdk2yFBXuYSmF0y0lI64oBoCSN9EQCzoNYLGH98ZAHe59FrNTFC2tlDnWmGONafW2MbPFxux9ng0/+fOOWXxwQ6n96H1FWGcXylSdaVlNdVZQrxQ6jc122eQUu3S3AivKwPy7I1gErD399FP2hpgymCXYQN8AL2vXrbO7//53BzL2mr6XnfuRcx3g4zgAB0AM0MLPjBkzXM49+nzv3ffsZz/7mf3rX/9y5lXAIaZYzM6wW8uWLXMgNC01zTFTF3zsAjvmmGMcoxVtDzzwgF155ZUOFJ133nn205/+tEfiBwjB/v1SIPa1Ba85wJov8DR67Bg3Zr7HzM0YAaSYUwFIHTFqMKK//vWvDbCEr+ekiRMlh1zLy89zYI+5ebNxZUWl63PsuLGOeaO8ZbwZGjn+6le/sscee8zJNV9jqpKJ168D53POxg0bY64Cyp/JOn1HTO3FqpgS7Q8g+ZMf/8R+9/vfuZVO13GwxsyNzQCsLv2ylosXL3bAE1A8duxYGzd2nGN+AZXMEUDMpoHvrvnUNXbBBRe4jYJvd955pwOLANlCRfJTwQVmdldtASzuqisf5r1LSwCgqBgCq5GrVN1GgcQ6Acdtchsrt5SaTeJtas3yd7eU4TPNCiaZZSR26xkqMgxgcZCu1Ko7CHD5k2VbpXYpw/QjU3BOk1WkZ1vRhA+JWfyUpY8aZ19/8W17ZIsqtuQNt3qxRhkAIoGwtKoyO2NUpn155kgbmZ2RECx2NnXAC0ALUzF+dWeffbb9z//8Txvj2NG5RHnD0JGDDzYMpm3mzJl2zjnn2LnnnutM0zBpjz/+uMzfqwQiRzigdN755zkA4hlN+odZ/NSnPuUAEufefPPN3V4twM+rr863/5If5bx5zznwBAt2zLHH2sUXX2wHH3ywLVq0SODvN/biCy9YWXmZM9/utddezmx+1FFHtQNjmOV/8MMf2i9+8Qs3BoDaRz/6Ufv0pz9tkydP7va4enrgRsnz4YcfsT/84Q+2dNlSB/gA3i9ozLgEeHaRsQPQf/Ob3zh5Tdhtgj340IPtfAmRyTPPPGNf/vKXndl7vCoHsVYk1AZMwmT+65//cub+devXuf5ZP+ZI4m3fHnrwIccmAvgnCjBj+oaB3FVbAIu76sqHee/KEgAottSWmlWttJTqtdZSuUogcYMKYyhgFNZQFjYApDNLjz/BbNShciWTlVDv8KGYyC6AxUF6t68kGnrhHwUWqwUAZQZsyrVtmQ1WJX+2kZPOseGnf8bSR461rz670J6oybNqsUQ1ugXTxfYM50at2GrTdJP+z5G72fh8TMo9uz0BJTBen/3MZx07deFFFzoQER/AEhUfrOKrr75qZ555pmPu8JPDZPrjH//YAZhoA0x+9jOfsW0COQAvglcAg0ceeWTbYTCL+CwCiAAjmJK722A9YRR/pR/YtDyZYbneZZddZvmFBY7VZLy03//+9+4Htq2yqtI+cdkn7Itf/KKNGTOm7XIrli+XSfwax1AOV7DNtN13tx/96EfO5zKZzQfBPP/88/a1m77mTL85uTkOcMPk+hyHAHrkB6h0PqQTJzlTeXx77bXXnCyRyW7jd7NvfuubzvTuG3J79NFHncl/uRhg/BphdZmrb/fIN/UrX/6KY5an7T7NvvSlLzngvKu2ABZ31ZUP896VJdCiimktZQsFEFdYyrblZqXvm8kULUdFAUQBxfRc+SUpkwlW57oaU11fa97tWLORMy0lR5YavYN69lb+YKUdwOIHK/8Or77qzm9Z+ut/tuyWWstoyVWFF8zQKVbeUmO5e59jI0+/zjJHjLMb5y+2R8syrDarQLWjFeXbWGdFKfhRNNhEMUm/OGqcTSgkoKEHtyW5IAUWn5gzx74oRilF5tAzzjjD+ct1BhbLyrbZz3/+c/vrX//mzifoASABqIlv+NhRY/jHAoAAnUL59x133Gz7yU+3A0KYRfwDAUQwj1HA0tWyAYpgQmHSGAts2mcEFjEVR4ErgBFwRcDGLbfc4nwNx6jeMSbvY8VC+sa/f/fb37lo8XQ95F/92k3OXN1RdHJX4+vp9wAzxgDwJjL8mmuucSZzb4qGWQQc/0ZMab3MyYBZAlHi2xtvvGGXiFktlcynTJliN/y/G+zsD5/d7jAYQxjUW35/i7ttYGKRZRQs4msJ4MSUDTsZzNDZbnPBvQpTjgyRD+4HoQUJBAnsPBJwyeMa5a+/5R2RMkvkr7jWUvi7eotIHVhFBZV6v8RUZdhIybGWdJmgReRYs4DkyOnWNP4YSymZYWkZMV/3odACWBykq7T6H9+0vOfusCIBwM354hcVVVtSV2vZFdW2+vgPWcnJN4ohm2iXvVFpr5Q3Wp58FdP0kqpOl89biiJxG/NsgkzXPzm82HbLj6Ws6XZzYLHB5j71tANYmJNPOukk+9///d82v7xEfa2RH98nxcoReTxTAPHnP/+ZTZevY0dty5Yt9ouf/8L52cFeHnfccQKaf207/P777xdYvFLXz+gxWMQk+32BW8wBmFgBNxdeeGHCoeC7+NJLLznm9K233nK+jDB0BP/4dumllzqmFdPsfvvt52Sxxx57dFukfT0Q+cx7bp5dfc3VjhE94YQTHKDzwBdW9Mdi/34PwFPD//M5md/jmwOLiqjGDD19z+n2la98xc46+6y2w2L5Os0eeughB9QJBzqvlR32B+Gz+dWvftUxi2PHjLXrrr/OLpIP5a7aArO4q658mPeuKAGX4qx8UQwg1im4Zds7llK+SibnSoFBIqORCjntRCk2yaKWmSafcBE2afpp0b91XHOqAjr3OtdSpsk8nZnfEyrnAxN5AIsfmOg7v/Cqu75p+c/fYYXaoZTmZFiNUqCMqK63HPkkrp19pg0/4SuWWzjBPj5/q71W0azk3c2WLrNzTVqtNac0WG5jbh/BYqPA4lP22c9+1rFXpJeBXfJBHIlGv3LlSufbCAiEUfm7gmNGKtq4owYAApTgEwcgPfXUU+23v/1t2+GYoQGLafLF7CmzCMPJePHDO+yww+yb3/ym81PsqMF0woKSrgewCMt41lnbQdTlSlvzNCylxnyUGFOA5UCyRrCjLz7/gl148UXOLP9hyfmHAoc+NyTMogeLKDN8CZ997tkOwSKBLHvusecOYNGfAKt7jczuHizGm6E9WISFDWBxqfPtDMziIFWmYVhBAv0ogRbYw9KFZlsXiU1cLdD4ln4rwAVwiAuY3tGORXR/KwBGn5OBw4HF9EKXdSJl60a9p8U6zrrWUgUYUzIGf57aABb78Sbqz67W3PcNy3v2TivQjVWW0Ww1Mi0X16VajvwhSmefZfnHXmvZBbvZ5a9usflljfLB073ZkmK16fjhVVmuWMUJTTl9ZhZ7AhaJcj7u2OOcTx2BIvfdd1+XInlBAOiMM89w6WZguG699dZ+A4v//d//7Xz8MBd/5z++46J+O2qwdfgpEsGNryXMIsDXt0s/fqmLHEcBEBACU0m6nYFszz37rF1xxRVu4/rhD3/YMafODK0xBbA4kCvR/lqBWfzgZB+uHCQwoBIgJU71OmvBP7FipVjF9y1122L5KiplDhUxaKSIAygCGBtiTGOzSvUq8kUfp4vWUZEFpUhrVOaL5vH7WMYJN1rqqOkDOo3eXCyAxd5ILcnncMutufcblvPc30xJcxTUopQnuvlymzMsrSHDKo8+zQqPF1gsmmCffnWrvSSw2KA6LgCHxjT2LdWWq+MmNGcJLA7rpRm658wiYPHEE0603LxcFyH8jW98wzF78Q3mC/MprBgRybB++Hedfvrp9rvf/a5fwCJMGGARmQBgP3LeR+WLODqWNLu18gzj4HuYuho9uL9WJPHLL79ssIzxzOLHL/m4mMWn3blEdn/ta1+z3XbbzY0VRvW9995zvmqkFOIYHzzDHPPz8m3GzBntopfjZQLLumb1GgX8bHOycDW/Wyvm+AosC+SH+Rsxr3wHC/t/MoU7ZjGAxSQ/kZ13v7OCRe4zqvWQfL9IKZIGor4812Sz1qwXba42nd2tqtQfN0CsqlOTAt3KXG5Rrmj8Oy0AACAASURBVN3bOfsqXS4llSwV9fIhLyjIbwtI6+54fVUnXyEqPv1Wd/sZiOP8WNFbPoVYb+XX0Xh95S2uEc2cMSDz4yJV6y1l85vWXFlqLRXrzTa/YWkCj0pXEgOHsIvKU+x29HIha6vAC7tIMm6BR/IQW4PuC31PUY3sc2+2jN1nDcQU+nSNABb7JL7knEzw1Lr7lFx53m02TDuZ+sxaa6RSSnOBNVQVWNNRx9mIU6+1rOKJ9sVX1to8BbhUi3FMy6S8nKqnKAgmRzfjhKZM+2kffRZ7wiwCmoisJVk3OQFHjxptFZUVbX51Hqg1SHGSn48k1CSOXqUUOoBKTN39xSwSCHLz/93scjySD5CqKPgu0lDeNBQwCgcFzN+UAgS08Zvo6KgZGp/FuUolVKfk1Zdedqkz35KHkEZwDOMGJGKKhM0kyTXJzUmCTUDKd77zHZt9/Gxnxo9vpBsiIOdx+US+9fbbzozPeQ3yG2WsvLQYIyUW16xZ6+R53Ozj5LP4S/0dK1EYmMXkPIvd6XVnBIs8jySIX7FiuTYw5XbIIQcrwbuiO5PcGmXCW7z4fdtWXml7T9/TgdSBagCQDRs3qZDAAjtSOUoBjD7bQE/G4EFTuTada1avlY5rdjIcO2a0S981bFhMD3Wn8fz7MqUEk/Wl5Gl3rteXY9Ch6KF3tXGeJjck8tb2L7htcRuXdevWS0dudhW3BrJhfm6Rn2KKzM8t1fJV3PKepZbJFF0vX0UAIi9uAKJLtg1wjHmAt5B1Q+8gQGKKimjAPDbp7/o6Faqoqbasi39h6dNnD3q/xQAWB/Ju6+a1uMU2Pv0nq5j7W8uq2KSSbQIeaY2isgutobnEck5WnsUjL7XMvNH2+XnL7PmqXKvNEChKT3WBWM1NCoTRjTpJzrU/O7xowJjF5UovQyAMpQEz0jPbGDbM0igSFAeKFCBFGTrYPOoq4+8FgxEf4NIXn0WYRaK3qaICAPQVamprFF0u4EhRbZeMGzaW7wXAeMTZCVcI7MWDxY+rQsmzMgMzBxhQ8gz6JOLM+f33ZY4QawkYZC70w0sCoApTSb5I2EgPWD3zAMC+44477J5/3CNGY6tLJeSShyvVD+OEZWScNGQIYMzRS/v42ce7yPHgs9jNhyqJh+2MYHHT5i2unCNJ60tLt4qdn5X0NFEsESD1NVVa2ri51I5UVagSlSEdiOaIID1nL73yqr2tILdzz/mwS0TfG2aM55QN4+IlywSetlnJSCpfVdtyPevDi4cpWf6hLvtDV41+2EguXLjQ0K0E1FG8oDdj6upa/fE940Wf4etOAN54FWHoT7BIKb2qqhr5Yj8nEL5SBRsIwBu41lIhBnHDAgFF5VasWCOG8S1LqZWvIom5uYEcs9jqq+j+HdP/lIQFRKboO4KkydnbJNDbUCcLlIJWcz/+S0vf6/gAFluXMkUvR8kspJTozq3NBqVqxQLb8thvrXrVAuVZrLCs1BZTtkBLG7OvjTn5MsudeqilKLnndU8stGcbiq2uaLhVN8JmiWEUWMtWncopCtP/6eGFEbDYzfQ5rdHQT86NBbgASLoT4IIZmnQzsHW+xrGvRuJM5FLGlA2kP2dqpa4yx7bmO5w1a5b96U9/ahORB4upmhMBLrCF3W1ECrta0ppLihA0CtaZlShlmJHpgBxj87WuGQOMHT9EFmMOj0ZDk5+RJOX0weeARW+GhjV85ulnVH2lyr3sHLPAvS5FT75JrgPj+t3vftfttmkcQzTx97//X3bH3+5QfkeZ3rTbpBqMZ2AZC8yCA4tSPpT94xjY0tNOPc1u/sHN7VLnDGSACyUMa8Q8EeBy/ZevD9HQO1GAC3oaoPiKktpv3brNVQA64vDDtBE8sV9f/omeZcy1c5543KrqlB3hmFlWMmJ4dx/5Ph3Hu71Bz+4zzzyreb9iV1x+hQOqvQFmPNcL33lXwKbSjhW4o8HSPqtsBu8sfMdOOHG27ZsgnVj8BOjnbVkalqjiEqCxRMGC+FEPVLqungoUnQZIrtTmGGtKFqVP+7GkHf2z8X5UFphqWawu+8QnezrEXh/vdPr6N2Xye0WAUJVZtixVbkVFRDdXiTGM+Se6t6vzVyRzDo6KvAf4LaDYGPsb/c27sVFAsRF/RmX6yL3wJ5axx9G9HttAnRiYxYGSdA+u4zYltVut7K1nbcM7T1nNmncstUFJPRX9PPkg1S7e/ySVD0KRpdqXnnjHnq5RneVR46VgawQ00i1VoDFbWeQnC6T89IgSm1DgE2J3Eyzq+gAc8vQBFnngCeroKhrag0XYvKzMLDv/gvMd0OFBg3Hjb15E/A0IAlQCiPBRAoQRXUxOP9+iqXPo64eqoNLdRk7C76l6S6rGPl3BNpgsMCt5dtMDVF/2z+dbJFk3oI80O9H8kOQRRB4ch8Km2owHi5heHlMia8xOzJV51Wt+3//+fztQyr9hBBiPL5uHHEhMTh7LlTLDjywZadOmTVOkdaxyDDLhN8DR+f9oXGtVgxqZwIYCPgHPvWEWkfEWMUe7KxcjFXqiqXO8fAHqsWhoc+sYoqE7vvN2NmbRp5J6V2U7R40ZZ4vee1dVg4q1STpLriUdZzfo7rPZ0XExf7QWu/9f91mtzHUnnjBbYLFjZtGz8/0FSNB5z817QdWR5vUBLLYIXG+2J558SgF1o8TIbs/V+o4A5D333ierwHEqPnBEl+KCTcRPeYwC8wCe7y9637myEDy4qzbAIjoQ/foJZagYqNbSqCwjq16wlrXzZUqusFQFuLRUbFRQqUzJCix1wc5UasGa1JKqXzHfxJTm1kou0vcAxVi53GZrqBWrqHy4aXvMstwzvmoZo3cfqKn0+joBLPZadMk7EbCIL2yjQN+W9ausYu37Ao+VllasOr5TZ4h9UtiL27Gl2I1PL7Y5FalWozrRiq0yeS2KWay1fHWwmwDnT4/azSYW9jzxp1OcSr3y6U9/xt3gBFT4PIsdzRywePzxxzuAQ2WThx9+uE9CIn3L1Vdd7QAlzOL//d//dbs/qr1ghuaFArgj2Ca+9nS3O9OBV111lcuzSH8wi6SOIT1NZw2ACijDDH/iiSe6MoIwiz5w4Cb1QfR1psDzxAkT7YYbb3AMbkftmaefto8rKhuG8aSTT7If/TCWOoeXZU98Fi+68CIr3VJqU6dNdfNIBBZRyFdffbXusFTV7u4ELMpHk9rQIc/izpM6BxZrrqwKuIccLt+9eTL7vadAtJNPOlm+iwe1uz3RVXWtAVkEd6G3YNfZcFVVVjlXimHytYNlStS2ysRdXlHuNnJsMikAcNedd1iLfLBP0T2Ojx/6h80TVgA2UFgl1qluPWm52Oxx//NMkTuU2uoMgueCPnHb4PmKB5Qcj44jeTrkT47Y+gxZHF6ZP99ee+Ul+6SYRfr3fTMvfJkBbfXOrSXNhsmkzDlZ8s/e3mJg8aGHH3X+lmeecZrTX1zvzbdUmvWRR1Xh6gybsXfngI9N6XOSO/M899yPiFlc7xi13VSiE13SUeAPATpb9GwDqtDDyLSzYB1ksElptHCdKS4qljxzO02PFrUO4lLDmnOf+MY8N2/a7HzSfZo1PkOOzAmfa3yx0zQ2dCGy4Xx/TPQe8cFO1KrnWNYf5vLOO+9yc7v88u1g0W8cuDew6OAPT1lUby2Krr+/FnMmhRh+kART4RPqj9/hXq3dYs2LH7HmtQsspb7KUspWqfCFfvvk2y7YGZsgvon61cooYpYGNHqgCLuI+blR1xSNIKB4g2Ud/GFLzQypc7zMgxm6J8ik9VhuvTI9YGVVtU455Euh5emmTCdPUyu9//V5S+2p2lzbkJWr9DpmWS1pCm6pl8G6WQEuZfajw8fLDL1jUEVnw+FhiimrZ+Vr92nd7Iq+Pb1rsIi/CqX+UKoAKaqn9KX5cn88wJSoowRddxtm6O9///ui/BvtzA+d6czG06b1fvd2pfI9UgYPc/AJJ55g3/72t10FlI4aMjz0kENt1epVTgGRvodzUGDet+fiiy52AQT5+QX205/91L0EPJMY3y+sLNHYn7j0E5avqErk7KO9ewoWuS5BNDCZyKUjZjEGFlMSMovBDL19hXYmZpF783X5DL4sU+ysY46zGXtNd+bof2pTc6jylJ6kzQzAyjcC1DBT88wDGsv0G6tCQysIaWpS0JeyEOy9994CV7HADm+uXLp0mTN3V8vJf/iw4QINWe7+f23+a1aic04/7VQHFjcL/JQqoIFrsckBDK1ctdIOPfRQ22P3PZxf4Bqx7itXrFKwqfLNyne7Waa+MQooAVwecMABDrjRN9dmrPgHL168xI2TTTcm6HqBmM2ay1Zd64qrrhFYVEk2NXQhQRWvLXhdehfLAVaSelktUq1Y5tZROg6W3jeiqefMnet8svHdI7CloqLSHntijm0t3WIXXHCBFcjdpLMGKHpe9d9xZ8Gqgxn7cZnnAWKAzfhAF+ZFIAzgl+tTVAGdwdhzc/O0ed+jDfz6NVi5coVzM6iWuRumjuIHBEjSN1aTaDAe/a9Zs0aAfKMAG9Hq8p8WyAOUciy6hHcUG4XnZG6fqewPWFF8RSPeDQAz/MEdzaG1IGCKMXI9smdEdR/sNhkm/L0yYkSJrlvh1u7ll1620ZLpJ1uZxRjwb9JcSm2pCIua2jr5zMsX3t2HsrCpb67h19+DUMbExgg3J8bTrHuVObt7VevarlVrU/HmX61lyTOErFhzvfzS1XdqqoCgNtS8F1LxUYRNhCHXv13UM1HQ/MAswirWi1UUUGxC3tOOtfyzbrT0sQNX3KG7789ExwVmsS/SS+K51ORdXFZhryqdSsWGTZabI1+/3Hzbe/w420smoWw9DLQvz31HPosFtlHpWVoycy1dfhCFtfUClDW2u6q5/O/Bqg2dG935dj1oDxYBJ5/77Oecj8Vpp5/WJbO4YsUKx4zxUMKUPfqYwFUfGnka8RVEqWAW/kEPzNAwi4ApdnKARczGfUmiDXB64okn9FJpsL1n7O1MwCiVzsDirKNn2eo1q90h1E4mNyNgEflSKYbcjbzoML0tUATmDgoq0jlK9QW9PC7/5OVtSdJ/9OPeJeXuDlj0rC5DiDdDU8Hlpq/e5EofhqTc5gDPzpKU273s5be3XM/yR+V+UKhAq5UKcnns0cecY/4J2tBMm7p9kwQYWbJkib3x5lsK8los0FfkXD4KxOrB8iwQwIIdO0b+yIcceoiApvxupduef+FFd/zIkSMECEscuOFlv1yAb5NYtD332ls65xQrGT7C5i940zasWyPGSCUUa+psuGOZcgRSJriXPRYNsi7M0PMIqCB4rrJckchr1ynTwko75thj7HBdG3cQmLS33l4oQPyaY5JmzFR9dW28YSXxD1whAJWtzd2nVLnKWwEAwE/KrAxAnK4IbRhFPiOojTHDZF6kDRisHI2MCQvffcfeVWDKZOViLRYQXq2oaOR46KEH2z4zZuiomMk99lu+2wTYtRIA6AfuqYXvvGP7aHxTpkx2x73xxpvOp/Lggw9SkEx7MzZAkXUAZJGlAdYP+S9ZstReffVVJeBXcIzkANPI9TBxv/vuu44BnDxpsrt/AXOL3lvkANnBin4HAHtWFKD4+ptvWp6sGlOnTnMsH9d85ZVXnI83QX5TpkyVH3a13Xvvvc7tBksOc6Fq1DuayzgFvNBnLunFdN+wyVgk0zrnX6B7zbPEzAH9CPDFQoXOhDFeJpm8q364n6bqHvyEdKF/V7GBeE9jz9H4ICoQJcdxbzCHGTNmOjkydwAugVvIG9YVdpTP3njjdd0DC+3www93FrJ2bLRMz43z/2jNr/1NsQIKJtV/qZpbKqV1WR3MzfgmOlO0ghtbQaJLpdMKFJswPysCGlZRZVss7+ybxCqePSRYRe7rABb7AGaSeer75TV2y3t6QKUMh+vhydUOeZN+7zllkl2612Tbq0DgUTf79U++Yy+lDLd12TlWp7s2Tzdqnm7IDDneTsuotf89ZEKPwSLzQqk+qd3x51V/mAeMCOCuzNA+dQ4P3vTp0+3xxx/vk4hgFqnuAjtAGhv8ELvbAIv4ODIPGIhvfvMbYhh6n2rh17/+tfGzWC+43Sbs5szamLdRcIkaSgywuG69IujUqK397//+720vIPJLnn/e+c4Eh3wXiM1BKXbUeIljBr9OVWbYwZ+gfJYfFFi855577Gs3fc0F6LDDp/JNMEMPfTO0Z6fmzn3a3ZMfPe8jjgWCfeMlihvEjBl76UV6QltKGVdZ6MUXtZF60kbKn/EUbRanyb3Bt6eeftaemvukgMNEO1VM4XAxNuvWrXXVkHYX03+YIp59yUqu+dqCNxTg8piNGTfeztAGFWbxiTlP2XwxncX6+8ijjhSbOM2yBAAAabffcadtWL/RMVmzjztme+49fTf/tTfs+XnPWovSUH3i45e4PIcwdvc/8JBObbZzlNgecEHDzMxm97a//EU8UbNddfWnXIALzx3P6nPPv2jnfeTcNraRc/BRxqcQ5vXggw5RNoftufKovf7Y409a+dZNVlmt0MT8QjvpxONtqgCLBzjlArSAFoDyfvvv70ynNAA4qbQAOyeffIpjXGllYgznSicTpMemHJBDQ25vy8S9VscfcMD+7VhHnlH64hh8sAGRyIB+YP4A9lEGEfD9xONPKO4iVuIVnYQM2LiPEjt3mHSpvy7XBvDhsjJBAO3oo4524Plvf/ubTOfnuqIFbHKxyBBUePwJx+/AVi4WwP3H3Xc7MsC7CW3YsNHmzHnCATYApm/I5U0B1vv++U8FCM2Uteajbl6MYb7cB2A4KcXqG3ImLdvTCj5kzFhQuJ8XK2AI2RJQGc3ViLUFYM0m4pBDDmkXzOWi5d970Brn/VQuYVWiEUlTJ5cv3UeU2RVMjDGJLgN3LJglxTGLMjfrb4AiAS0N9aTLqbHsA8+23DO/bOkjJnSo8wfbFwEsDrYVaR3PXUtK7UcrFIkon59RMgNn6carU5h9anqLXTmx0M6dPNKK5CvztecW21zVgV6ryOgG+fkU6wHJVeRVev022zOzxv7rkCk2Lq93PovkFfyMAlxo3QGLa6kNrUAQGINxYkDxGSQ6ureNUoD4LLJDxmfxV7/6Vbe7+uUvf9nm48jD//Wvf92xe71tAOHPf+7z9ur8V10ORNJY/Po3v3bml46aZxYBdwSkeLCIgoPJ4LNteqlgXrv99tvtaJUR7KihdJ8Q+L722mu1WW3Wi/QMMa0/6F2AS3fN0JI9u+t4ZhHmwDGLASy65dpZmEVexqsEXubLDDxKvqizIkEY+IGxWQHQnKJI/BHDY2Y67sW5erED6E4TGDxW7FW0LV68zB595CHVsS90fs+wSnPmzHFAK5ZeJZar1Ld16zcojdQ/rEDPLGZoAlwefPARJct/0Y6dPVv5Dw93fog0wMCKlaucfhgrIONyMrayc1hDtsjE+qjKd2Ka/NSnrla6mkLHpgFePvaxCxwD5fMo0hf9/OxnvxArVGeXX3mNmyP+cmzkyiuq7aMf+fAOj+d6jffPf7nNcrVZ/4zYSMy4tI16vu/714NiSdcp72yVTKFTXKWqcWPHuO/RAWvFfOKHmClgdoHcbDIBwGrIhuAi5rnffvu2XZNzSKODeRbTutc9rNtT8jFdLpcWGEfYuygI4nvm5+f6+uuvO+b48MMOFxhrL38u9tKLL8nS8ZrA1DHO1QZwhf8kri/xft/0S1+YWQFrsJv/FJjD1A5Y5NqAMMAaLF687ygs5m+VeYJ7Y28F7qDnnn/+eedDiX6Mmqa5FmD2d8qBe9RRR9kJApM+1dJL2rBALPiNhxca/WAWhwX+iMA+keTeF5RrevO0v5+QsZdVNMemYw/L11jTwn9a3cKHrLFys6VRWEL3W4rAIBsM/BdxYWzS+9r5LyJ3gKSAomMV6wUc5a8oKtEKLlbp3P1P69do8R1uzn7+IIDFfhZof3X384Wb7OfbzDbl5FuelFiugGKGFFG9fp+TU2Ff2G+yjSsssP94dZXdtanGtuQUW1ZhkY6rt3xFEqYouOWo4ma7cZ/xNiqnZz6LzAHGgN0n0dBNcpo+84wzu2QWCbL4lUDaH5SgGr+lyVMmO19DStN1xMB1Ji/ns6j0CKTXufyKy13qme42zCOkzoH1QIFgFqFUHrtrwGOi5Nid9Y3Su0M75t///ha3U6fPK668wikbdsAk447lVeRFIFOD5HflFVc6BY7COEOKNsosYmrBLE0tal5IMAVHHnmkgmfOtPHjY5Vh4ttDDzxo/09BMJhtAO/4ZXrl2JMAl+6YoR8QW0BQT6K0RfFm6C9d96V2UezdXaOd5bidASzyguTFuwzzpMx5YxUFvf9+M515En+wjUpW/er8V2ypzJqHH3mUHXHYIW75KuS/9sxTc5058oQTTxbAOKrdsq5Zq8CMRx4Woz7cPSckI7733n/I/DlMYPF4BVVQo2p72ySfPO4vwOVpp57imMWHH3nCXnppntj5Mx148qAqeh4BMGVi6urkGsHmK5Zcv0LAd4Ft2rjeRc7ia/jknMdd/sPPf+6zYtmK2pl+a+Xrduutym9bXmpXXv1pKyqUCV6bxDfEZpWXVwucTXZgA3YuQxtA3DBWyGz+zNNPirUstIvlVjJSAHOTTKKkyFmpYI7dBMZeFPiqq6my/WTZ+NCZp7fpHtitf/7rnzLN5zhmnmcZsMLnS5ctF/gaL3eeCe0YLtjPJwS2MW+Tl9Znd0D++IgDygB4uMhgjo6at5EXawyYy5YZ+RiBwSK9Q+Ib14AomCSAu7tYXNxvAJ+At85cZbiHYGFhIc8777w2P8Ro/z5vLCZv0iSVlYstfXKuNiCnyuQ+wwXq/fWvf3Wm4IPlI9sOsLX6x/L9/mJiuZ8whT8oUgF/WfR7fENvY85ngzJbm43pMmvzTuAHN4OZM2e66HLeT11V7HGAsXqzNS58wGrfut+aytYqUEdgUdY84ghgFVNhEZ2PoqrY+MAWwKJYxSYBxQaB19wjz7f8M663tOHjh5QKDGBxkC7XX5Zvta+X5diK1GwxhUrSrAcrFX8I+SNemVNqn5sxxsYW5NlvFm20362sto1FI6xOtScLpQyKVbklra7MzpuUY5+cNMyGaefa03RXKFvM0J/7zGcdCGJX2ZUZGkWHmQCHbEAU5oFRo0Y5EzK+MrEXT6P7DVjibxQbwR+JovuIFL5agAVFjFn7ROV5izopuwg4x/qTEb/JBZRg6vC711v/cKvdfPPNUvRl7gWC/wtgkShHxuB33B5w8TlBJuMVcRjfGCsK6Te//Z1A2s+d/xaOyvXyY4I9db6IKAs5S2PTom8UEiZ5gmw+JBmQj9HnWURW+PFgiq7VBoB5YPrBeX3MmLHOjyqNUn6tDXmRb22OlDg+nEdqZ/3zn/98h2jo3/3u9+4MGIDn5j23wzzwHwIsoqx9gMvZH95eA9ufcL9kT1APY4AlaJc6Ry/zG25QnkX5J40WSL7++uvtkksuGaRPUvKHtTOARe5H7okXFTywSMxVtgDMWKV+wceQVB/cx1u3bhGzs9EOOOhgbR7PcFHA5Ad9XulmXnr5JVdWMx4sbhD4ozJRoUDJ7ONm21ZVMnng/nv13E/TBu5Y3cvto0DL9P29995jGVk5dirR0AKZj8+Zay8+/5ydfMqpYtT2cyZN39ABbLYABO8vWuJMuulEQOu+hVWCiSLI5koBCebx2GMPyfdxi33p2i84s3TUTxBfwzvvutvWrllh511wkdJZDRcAe07M2iLJRuXdsNooWKRIIBM2EGad4JsGPb/F8mM8S4m8x8i0+9rrb9gWjelomcwxZWOmfvnFFxwLe5L0y7777utAHjJ9UkAJ0y0VotBtgDl8Jyk7miUTebEIAI71ya3ZKGK6BSzi2uL1CaZlWFNYR+SBTyEbWL4fq9Q7Y8VoAvjQI3fddZdcBkY5sIjvZ3zj/Eflo1qgNQOsArRgYdGNsIMdNcf0rlhpf//73x2LR2CJjyZHVsyJ4gf5AmaVqvLFJnrDxg32nljUD511pnxOZzg/RcAg7xsAbxQsco8CDrFsoLsAywDr23U8wPiSSNq16P0B2wmgPETgE0aSPvCJhDFFbgBgUpeNFzNKAvWiVj/G+HnG4KBarQonKCq6YbFSqS17VqCx1KWsI9NizCwtUzPMojM/k4Bb7yflDSW3ogIPrPgT/2vZYhWHWgtgcTCumB66hduq7eZViojbWmZZUnwZcqrN1U05TCbQy6eOtBPGF1t+Zrq9UVFrf1m0wZ5SCoo63awF5OYT3T0pK90+ue8kO3x4nuW4pNTdn6j3qXlJD/fHL77EKduz5J9H6ppomoREPfLC+dY3v+Ui99ZqZ83Dx24SJeh3ufRBJRVA3l7T93K+d4lKN7EDZrc4Qk7upOJA0UX9Zbg+Y8WZmP5dxPG/f7utDB/OzYDFP/7xj273TgobjovmWuR8Xx8awAcoQinuoCh0HIoPhuWmm74qhmKO2xmTRJv0H7AMzA/l5koICjTSNyCYeeLf6JnFtnFLoVz7xWvtrr/f5c7lHMok+t23B4z0UyfWg5cb4I0X+PEy4TE3P3YUINHit//ldgfiMJM/JR+z+AYrCtuLHFDmpM6BMYhvBLgAFrk21WuiaYt42XAeGwr8ngCLHLOrtp0BLOKXSAAFwI4KQWP08iU6lIbq4L7bKhCxYsVqmzhpgsyGp9gkAQg2YZgtif49Rkm0j4lzpYApxNTKZvF45QjcQFqZB+93/m8nnUhqnPZRp5WqdPLAA/+SqS5deRaPd0m55whQPa+ND+bvA/bfr52pEZ3Apmy9QGyxXvJ5yiyQSRoc6clqPZNPSg/VSR9eddWVei7qFKjzoG3dVqHnrj1Y5OXufPPuf8iWvv+unXzaGTZh/FgVCfiLoporY0E7moPbn/J/LrVerKwbG8ks6RdSUa1etVomz/f09x529JGHtA0DGwAAIABJREFUO/nR78uqDEPA30QF5ZyszfRE+T0z9lf0+UYBJnz8aIAfKkVVCUwBNLlWFNA6HSQATAQzYAng6RvHAibZpNMPfxP4kyZZ7qWodhg09Aw+hWziAeuJwCLsHroXYIgpmfyy+GmTOqkrsIhZ/q9/vd3OOeccp19ogHZM+TG3lTEuKp5USug3XJfQNaefcbrNVBAKPobol0Rg0fvUQiJMhFnVJp3z/6r5jBMgvuSS7Tl6o7po6dJlzq8SsgBXCRprhnl8jc5fL1lRYKC2tQACkeP4LHZUe9oBRrVm1YZuWva81b75gDWuft3dG/gvpjvzs6gDSAOAou6/RvkqUq0lb9aFVnDGdWIVt/tiDhW9GcDiYFwp/Ge0I5m/qdTmrN1sr8ucUqHdyoFiFmeNH22HTJ5oI2Va5mGjENwbOu7uxatsXU29K085viDLjhpeZEdNGGnFmXooCe3vQfNgEdMGfn6Al89//vOuXB0PUGdJcFG6RM6hkMiziI8NaSnYUQIuOBdAxd8ZStXADhFzMelo4htKgR03ph8Urgd6pKxwWfIjShvF+xEpXNg7FIlv+Odg1sLfighAGD9X5k99eNDImBnXWJmMiHLGvBHffCUajsMJml085hZYAExgPpUEO1WOgf2AMQQAskP/whc+r1QPl7sXDo2xO38fjQllSV/vqU/GBwPBb/+S5nh2qDjl55OLTv99VmY0Aks8WISl+POf/yQ/0e+72twfPudsu+WWP+wwD9YDEIgPzwxFdf+3EofDUiaSPQAQkH3FVVfY9/7ze22HIMuv3vhV1wdM7b99498cy7Grtp0BLG5WuphHH1VqFm328K0bNXKUu6djYAVXwFTHWD2tDchSMTVsVmYfd6w7hlQmc+Qzd7TA4rFKKh9tmGQffehBB+KIpF4n5ugxuV5Qaeos5SudOLG9ywXs3sMPP6QUOC0ueTVgErBIAnt8zKJgkWcE/+gFimzeZ9/9tPHcs52Fguf8N7/9rfwHlQrnk1eoVGqT3XfP3e55JRk+7ihRIBazpjyt/uaLTf+YrAXDxFrdYeXbSu1jyk06eVLivKrlSovDc4h+ekQy3LJlkwsOmb7H9nQ6pIx5WpHMi2WmxZR+xBFHOmYRJnfihPHOrIos0bmw/5yPhcPpuEjj34v13OEiNFW6E7/PRC41HIcuAji+LqZzvQLtCOgoEYMGGB+p9eXcROAPkEkJUthEABb6Cb3FhrezIDyuCQD785//7MAiQBOZMB8Y6MMPO6ydOxLHc7/dcsstinw/3UWzA3LvuPNO548IQI+vzQ2QZfPBJnV2K7P4hz/8wREEiczQXIOI8Pvuu1dM5QzpqdN3UFPcR/QLK0rGibS0VDdXmNmOmts0xPYK1rDmdat59e/W+L7S6pRviiXiVmvW7xbS5IhU4Cc1r8SKL/u+5ezXcS7dwaxDA1gcrKsDm6Sd/ZqaJlshZVSjBN3jZV6ZWpRv+WKf3O3o6EIdJ4S4sqrBNlRtc861Y4pybZx217lpAmYpMkHHju5RQ3FhEnDpYogo1k5rb6V8IJlqdyomoCRQfFQdaBLIwceHh5J+UQAODGn8mH6PlFM2paziG74zlNijcbzP2eWP84rUJ3xl54yvS7zyZEeL0zT9+WvH98G/GQsO4uy645uv+OLZQr4nAg8fHd98wmDmyN/RKjGHSVGi/DuqlcpLmMjIemX1x+fFgerYW9r9zX+uyozSggDYDzroIOfI7r7TD2DWRf7Jb4ld7T6KFmR3HN9wKEcW+GIx31lighLJHlaWqEgSgE8XK4GJ3zec919Q6pO1SguEUzvR5vF533p0sw3xg4c6WOR+5T5+RIEfPEOnivnqqMGE4c86XS/2M/SCh+3mXgDQHSvweEwCsPiwwAlg8UQxU+TKe/DBh8SObRSbdo7bsEQb9zEbJ1mMXfQwPou4Xsx77nkXTR0FiwSCPCVwV6GMAvj6RoEPz6nr65//kv/gQrvmmmt0L+c4EymA5OKLAX+T2gW4AK5g3l+QyfgK+RsXaJP6lMzQryq45kj5aQKOgW5R/QdrNv+11x17dqAikR986BGB0412ykknOAAYbeRaRGdgzi8eNsLWkeNPz/WZAjD5slCgp2DxCH4jOjg+WMP3BZhjI878cQcgYhjQhW7DpBoPsGD1MMOSvmimUvHAcBJ0gzzHK+p8B727fIXzpT5CAU5s5gk0RHfihxhLS7P9feLljKzRS4DF2267zTGlHIusH9c7BBYUJjreBxGQBtg7QSzzTN0LsVKrvxdjuk/CABf0F/0xTwAlGxiSdON+wCY43vLkIsW1oX/44UccOJ4yZbK7Bro4/j2BfsXvE4IBZjOaO7Oj58GbphtLFfyy8hWrm6/qQ++9KH/F+lgKHRhFAcWUNJnfT/6U5Z9whaUVxfJ3DrUWwOKgXbFYHq5GqGx2+PjDKdo5g5B9BxD8wGGoYlGJdfg0SsmmqY50hm5OFFF3gF0iEXglgALD1ITpOKsLVrFtRK27YW9OjX0eA7berBIDevLxEKgiNUQin0V2+iSjZa7bzTFUa4iBqfiGckUBxCtLjsd53dVYbh1H/G9vjmaeicbimUCu6fuHzYQJ8UNhTD53WsxXJzZCIiQZV2cO1MgZH8hWr5jI1Pw8owwD/WW2Y3n9emGe4sJuvVqjRqNyQiGyLij3NJnqupI9Y/dVFnw/bB7oA/M/lSz83Abto5TkgQ11sIhLyHPznleVlncVVHJqp/lIVynv6yMCKriFnCIfwr21kZgz50nHdOGrPGtW+4j+1Yr4feiB+8VIjRBYPMmlqrn7H/fYW2KbyBcIgwbD5xuyBJwUCUydfloswOWfAqevCaSeISYyChZ56QMUSGOCr+94sUvRBpi6666/yzS8yr4oszPXefHlV5Sa5wltpvZVmp8T28AFOoJyfK+9tsBtpK665mobLnPpKpmVb731D86n7ZTTTle6nyntdA9m0L/f/Q+bIpMrtbMXiMV7WEDrUM2NtDfR6i48ozCMbKJfFMCuke5gE37Wh2KsPD50AOPpe04XuOo4i4T3h35G5mpS2cDucy6mXdi5eFeh55+XT6lM9VhvMFszRtIg7a0qMvjw4d/oG5v8+/91v5sjpQUBZfSNnyAbCawu0WBFwBgAF2aPPLZERt+r1Frnn3++85vGX/B+BSri132QmMLoZhl5sEG+U0wiyd73UbAJ1+dagN9zBDgnaDPqG9fCEkPqHDap5wu8cjy5PF944XkH6A9RfsjouwEwSQo33mGny90GUI+/4m4aG7kno+NBn895co67xkeVlicRadCRKom9zWAZ37aat+da7YJHVe1loTUTbFqym+Ucopresy6y9GFDz/wcfTaj+WSTpVZDBZceSrZJQBFTdLXYxUYKkOM4qweYfIs5hOw7hi9WVahGIKNGx1G9AGpc+egtRy/xHLF5/rgeXt4xgLGyWspcr7+HyakbZ2ky3XfWUACAMnaMPJhEUsZAYuys9hhPUWQaI745iaKl2YnDbmIWiIE1v6tvb5qhX76nD8YY9TVhDDAPgEUf0NI6Ejeu7aAx1jcKArN3fIuag+gT2fj5Ef3M2ABWgMUYIRgDef5zXlT8xCtLFBTzxM/Qm7r9fJxXVCtQ9vJDFjRYlCiLwNzYdeO7yHohCxR4fHPlsCRTjqdUGbKPviz88VRp4Diuz7h9TWu+h4FBmXs2AdNUIpn19J4bqscPZbBItYu3xLw8KcDHvXCJGLfOMgVw/zz+xJOuuhMs/kEHHWgvCfi8LAB0psDcsTJFR9siVUl5WEziaAVYnEzevmHF7nrPKPcdVVR232NPl2BZisXWyceZJPbkYcTn70zlWWRMt8kU/LYC5z4s0+ZBBLho00pDz9x73z+dWXbsuDECAJNcNRWeFQJxYOgI+OBe//L1X3JRzCTT/v3v/+BAxkEHHmB7CVwx34Vvv2WL3l/iAmJ4dj963kdd9Rqu8eyzzwngvWyFxcMFzg5WUvKp7hjYd0ysPAdnn3W288/GtDz3qacFOFc5S8yBGq+vXMOYN2/Z6ioxzZP82ITtscdeArpiFuVPjXl1tVx4zvvoeS4gpbPGPUe2CPQSPtZbBZxh0EZLfwGExyt1GQ1XEaKx+TfA0OVZFKv4rBg0ZANziJUCvUmeRphV0nmRPQLwh76KyeBZB6TJoUmUMs88Op6gFcoFsrawdfN1/sMC+xcp2ATmFp10t/Ioct8ciDVE1/MJvWFZq7XpeF9g9CzJ74BWJhYAiQtSTk6uHao8nABGIttfVa5N1u11Jc+eMnmKY4uZP+MgHQ7uTyTfhq0G1NBPzKycrkjo49z4GAdBmLCHgFnyMjIXdBqfvaNk6jO0bqQ964jZ7UpPkYexYfVCa9qy0lqo8lKs4KIpMqnnyu2hq5MH8feBWRyki1OrXInlUnL1oME24KGACVGHuQIM+QKDmITrZHYukwNtvYBPA861zmQJYDQrUMQex/rcXz2ZKg8hDxbKkwYYcGAxAaMX7RfFGUuLUO+UDGAw5gOJ+Tn2qPgIOcAQD+QoJfNN5Ewc87nZ5M7bzixuPz/6GX8zRh58D8gAYrAP+CjFzLUevHnwGQOdfk4whoCiRODJz5E5sVuFCfRsJODMRb+19uX7izGNMRbUp9yIspacDyBjnPwdzfkWP7fY9WNzINcdLAJj9dfCpxGliUM7Zmgiq9l9xze3pnJCh6lmLADOREAdIIy/Ey9eTI3xYBFzk58/YLIzx/ee3HdD8dihDBY3aI0fkuk0lqT4aJkqO8716dcGsPewahxnyay7r8yavKTfFfAg1c3RkdyMHE8KGHwQMXfCShEVzTO0WH5kL4nlW7ZsqdNjPP8jR452AV4wgVMEVE6WKZck3kRDvyDXCfza9pd5MkP3tm/kZQSwkJcQEzfMZab8tAsURTxMwBRARPvcZz7lopjZH76jY0kyvkZzVmVA6YwSV8OasoRUlmnRxvvCiy50kcA8X7GKIm/bmzqH2tBZCiwEgGSkZyoFUIEA4QFtdeIdeyjAuHDhu7ZMDCVZE1B73i2F9D0E95Bja7GA9GoxtdPF8E2bPEkAc4UNk58kya27AiroNMAWrie4gaD3mCube67PRH06GL4jRUxUfwPUFyq9D+ejy2hEehOwN10AfpLGEx0DupjsDaRWAgBCQhQKeOL7DTjzwJIxYPaGScQ1BfnB1AE0ifoGuLOJZSyxHIqme2C5A6AAV+8mBMjF1xJ5k4Sc+4f5YGZe+M5C1cjerc23HB1bqjKKMMMwvS4JttYQnct9BSCM6kLeCQBGZO/TnLE+foMNWNyV9VlHOjiAxUH6dioXfV3qMsLHAkJI8tkC4JGSyRVgLMyQSVo3eLl8Iip1XKMcxpukqNJbGUiUUY6+L8yQqZeAkB42lJ5LDSHgxwMPgELpdAYWOQfFCshw/oXOxy7dOUf75KrtzdAxJcouMFG/KEQc7xl/pnb/8aAmHlCh3HwAjlfaAChPa5KvERaBa0ZN1VGw6CKZWyspREVGfyilcgCZlPF25rDFRY96UOwBo5cfMgCSMnZ29b5vLytqvQLc/FzwkyIYyPfjx+COh83UmgC548EiJuFtGhvKlWMZT7T6ge+H9dkkAE7uTOQF0EsEFpE9gJDmGVvfBy8OGEwPFlGsPnCnh7fZTnH4UAaLbAp4wZL2Y8zoUd1aR84h+hjQx9pTBg92HLBFqptoc8dqQ8RLHh9Zv1liU7lp8xbnu1hbp0wCul9Hjya9S5ZYsq0uSheWn5yK1C8mYhiQRVqTeDcT7nvu6W1lMVY9S2BxmErsUcqOyGGeL8CMA5mt1gnKw23cvMk9z7lisEglQ+Q1ZlRSXXF81G3E5ZoUUwkoqSKITfqNLA3Uj04ELJDNBo2JZ4ga0S6tijbubLyoZgOo5dlnM5wuoEq+Q0AzerY7zxLPHs8h8uV4zgOIURcaWfEdus6lhWlNFRb/sPmNL4QAm0iOJagDkJVIH9M/G2UYyAbpkSLpMwJlSIbuCQDeGegO9IoHm3yHvuDcbSpvirx5l7C+9Ml3HghuJxLMyY73D3NkDl6f+STf8XJiDhxPf8yN0o8dWa0gMxgPP8iKdxDglnF1BdR3CqXVi0kEsNgLoQ3EKRUyLZeLNWwSUHIpVFx0rCthrlQ4YvoEFmGYttbKrw8zNT5yAoxK2OJYRcoMZUg5FWkXDNvY0+aZRdJl8DfKflgXYNGbQlEYPPQoW8APwKYrRjLR+FASW1rBap766SwhbPz5jIEXgfNTBOxq/PTBmKJVAborFw8+GVPM9zFmnqU/nzInvq/Nerl40zIyACx6UEl/KLV6KV38TRkfDvgezMb35dZDc8LcBDAkDVAUvHsgi6KOgUUxJQlMWShJXlIOLLI+pBtJULKQeZa2gkW3URAT4BvXYHdOnjTAL30EM/TQL/fX3WchHBckECSw60kggMVBuubV2slWUSIIZlFjVMxKLLBDu888RTnntJqXtyrRZ22rCx/egfg1OpOrwGW6ipwXZyl/Xx/AIqCA5nepnYE+gJHf1QEi+rpLA/BFwWoUsHS1bOwWK2QuoaXCsHaQaLWrfvz3AEQ/N8AmANGDv4762ChGpRGQr+ORn/dZ9GZrwKQzU8NSxPladgYW2TQQpcz1/XrQD4ynM7kzZ/VJTrP4BrPIbprjHZhvZSUSgW3PHgIWo0AdIAlj68Ci+gAo9qZCT3dlP9iPG8rM4mCXbRhfkECQwOCQQACLg2MddhgFQS0EuNQLbLgyQphB9Rs/mWz5KzrfRKGCbaroQk1omEXMreBGmEX3Iu8jWPQ+fwwOmj6alyyR2HyiU4AIrFWilCw9ETdmBQALgIjrA4662xxYdL47MaALKOqLeYH+fD5Fx6a1VqTpDDzHfP5iJmYPFn0FGmQFc+dDdTDJxJvXonN1zKKAXlkEvMeDRW+WctVgdI8kkj/MIhsAl4andR7x6Sa4LkDdbxQAi9GIVcfaCoh7P0uAYgCLgVns7rMZjgsSCBIYehIIYHGQrhmBBa7GqYBXUxPJrDFHpzrHYgI+XA4+tXLlcKpvSTWSrgAgo/G9GUqlQ5AL9St72gACAAsPCgA7iQrBR/v1zCKfAXx8KaqeXtsfDyiBwaIvwGJPnI4Bdvx4sOidvXs7FoCTNz97kNUV+MR/xge+eMAaBYv06b/HJ6crsOiBngPPWTjxK0F3631AP8zXB97AGiaSv+/D+zXm5uW6xNvxDaDO2tPiZc81AKZRsJgIcPZW1kPtvMAsDrUVC+PtqQR8jtx4f++e9hM93m+keW/E17DuS7/9ca7PnJEojVpn/TMXdLL3Tfe5djvKr9sfYx2oPgJYHChJ9+I6LuFnKzMVAwWt6bVJzdLaX6V8GxtawSIftQVr6O80gcV8V1e092DRgwICP2DTOmPSYg7W8mXTmHk4euJjmEg8MJsAFq7J9XsCFjGV8uPBIuxYXx5YxsF4GAuKrTvgE0dsHw3N+DHX+sTizsdQfXqwSH8dBfowBw/ePXgGfEYd0enHp/Th+I7kD+D110URAhQxace3WEqfGDMbL3uAJPcFjfkg267KQPbi9h8ypwSwOGSWaqceqH9XMElf9MBXeIpma+B7/28ffczx3p/bF0Dwm1f+jT7w7jfoQECRDwDiO45BB3A9vov6hfNvxobejI7Rb5x9oQYfRBgNLGr//tu+fD4QxveNjqIfbzHxfXO+fy/6MXt9Gs1a4WXmdWcU5NGvB4HMwX/n58i//XX9CH30eyyfrSyBlH2NZM3g3M7IgcF4owawOBhXpXVMsYdH5YJIOyPgR4msFKVsiN1kMQBYJbDY2KzI4zj20H2rcwt0k/YWLAIsPCjgYQTQdAcs+geuJ2bjRMsACxY1JfckiMKDRQ80+woWGQfj8eAJJq2rXafPeRgdQ1SJMUb69AwdfQICE8mYY1gPH4mN0oqCRZ9s26fhQUElkr9fUxQXx/hrxsvfg0XG4oGpP8bnmIyOO4DFYIYexKp0lxgauSWxLvAsEm3N800WCSLKiZImTYzPTIFeRyeij3ie0WVe97Dh53P0iwdGfMbx/GBZoG90F//2QXUcj15hQ4svM5HrHmjSNzqL6/J91LWF6/NvgBWR+ZAC3sWG/rgObk0E90WD+tBl/PBuYry+nCy/GQvXIq0Tc2ODTPovfhiHZzM5lr/Rq+hrCA5+0HuMHf3IfDmGMdIX80U/+s2/JxGQO3NBNlzDR5vzN336FEWMi3UYaq47ASwOUjWCz6GqkCvyVT/k4HMJIGR+BizKb5GqBQDGSuVYFJTUj89h2JpLkH+SZkeJxNJ7aYbmAfGmXB6SrsAix3sm0jNwPiVM/G4uuuPzS8ADHzVnoiQ8WEXZ9OThigIaHt6o+cSPKX5sfgfK5/GVXFA2frfuK5pETQ0oBs8iRkGV7xP5eeXsZYG8Yom9Y7tPmt9Ve/n48x32b93heh9I+ouaoZmzB598nggs+jX1u3nknSjHJQrQ56f0GwU/L75j3J5BZm0CWAxgcZCq0l1mWNRAJgiyoKDQAT9K4AEWSd9FuT6S8E9SfWv0LHoCfQpA4tn1uh29QD8YskhaTUok0v1ELRLoDHQLPtmAryjYJBE2FhVcYEh1QzAd/s5ex5AoHR1Huh4AUwyQNrs63OgUkpyTPJtreysMemi1QGSJsnH4/IwO4AG6dL5PHA7gK1YuzW1lKk5QujWWnkjpmci3yfVIh0TL13XJLIGOZKx5efltQX+jlT7Kb+6ZF7qO39S59jqaeTMv0gz5MQJw+Rsg7FIF6frkhwTcMi6+py/WhXkiw45SFA3WGzaAxUG6MjCKSmYlvEeAS8y87F7wAhUp6WKfUpUzTJ/VsDNyIS3aCVFFBFChH2d5FujJdXkWe2eGRkH43RAAiRu8K2bRg7tE4NBFabeOJWqO8J/xMEbZQxQaD5YHnp0ly45fRv+Q+3FEgWB0DPF/e/NGPIhiXn6X7cGiNyMwRv9d1GziwSN9+p17NM+iNy0zTw9E4+WbCDT6/qLrwXGxkoENbUxlIrM916lSdRYqAnlwnsj3kjF5/0cUfXxJMP8dfaAAO6v6MUgfsX4bVjBD95soQ0d9kMC7777rnumiomJXxhMd6M2zJF33uQ15dtED6FpAD/oEXcGxMHuAG8DY5MmxOsqAPUAQ36Nz+AzQRv5MAKE3Q9MHia7J9QrYA4ACDr0LE2MDTAISF6sMYKF+AzrRXYyNBOEeSE2ZMsWBM75zIFJJtPdXcm2ArWcRSwG6+G4LzKKvuBbglbGShoy0ZIyHXJiMlVrPjJVxAvjI+VhWVqEk5Hso5+cml2h9zJjRTocyT0Cqt+YAFpEXc8cXnWBDSkB6OSMjdCBjcGBRYwO05uMTrrySgFDORSaUiI1Za/KGlCk6gMU+PJzJPLWlsValgvD1iFUGaUWMsV+q+5ySlulSrtQoYloZdtwuptU9wzGQqq/oKgfkpG8PhunJeHlIURjsqmiAnc586jjGB1n46yRiDxN95gEdyiHKHiYCq92dg2fZPPhLBBA76ot5xINFFEcULEZrUAMk432Couwl10FhenNJVD5ezp4RTAQOo4DXg9749eA8FGEULCYy2zMHzwqidP244mXRmez5Dvl6M3RHfXR3rYb6cQEsDvUV3DnG711UeK69z5y3qvgE+97E6jJWiADgt884AXBDN6DrfMJ+nzuX4zwgimWGqHaJ073pmT4AfBwPYOJzQJnL+iBA6gMk6Z/3CL/RYfxwDJ9xHLqFd4A3l7My6DVqTE+fPr1dcQeXHULAMEfncrwPamRjy/XRqR4we1M342MsADdM8wA2ZMJxNO9XiQy9qTpqduZ7rsl3yINxY3Xi38w3al0qE1gEmCNXKhfxtzeB+/y8nZEvg+2uDGBxsK1I63iaG1SCSYm1nT0g2gh4ASwq6XKqUubUCilSuaX9TedoRRcZnS2KsbfMoveDo2+UTkf+dH54PsjCAyXvnxcdm/8u+lnUmThqhk4EVru7XCgK72MYHY8HXvEg0n/umUGUQJRx834rXqFEgZ8HaR7IRcGdZ1M9uEzEHMZ8U2PO2V4W7Zd8+/p6MIlso+Dds5Q+YpvrJDLb+zX1ZmjmkYhZjMre+zb6MXENr1y9yaaryPDurttQPC6AxaG4ajvfmKMbzejseEZ9IIgPePHfx3/H5x7weMuJD+7wAR1+g9u+ws32gBfvO+iv5XWSL0iQSAd6y5n3pfZ6MxY0qSpcepvFVxDz4/CWFu+m052Iba9vfVBPZ7KL7zca4OIDhKLj9u8BjvOf+3dh9P0zlIAi4w5gcZDqjJZGmaBbU+Y44OcAoYzMJOfGvw3fRYFFakPvCBZb/RZ1cKbAok+z05OpRhkvDxZ9Kb2O+uHB8NVbPGvV1TU5xwMPHvKo7xtKxgO++O+66tefyzz8Draz6DOO4xyvCAB30QAWdqb+u/iqLR7sdQQWo58nUhBRRdWR0vLX8IrXm3+jjKl3+PbXS2S2R/FH/RpZ00SBOhzn18Wb0L3Mo995F4EAFoPPYlfPZPg+SKCnEoi9h1Rfm3RxrpZ0z12qenrNcHxiCQSwOFjvjEZFyeK32JYkJzZQxxkqKhqwCHisF1gkAMbtzPz3bnco07HKvmTqIevNA8ZDCjiKgpPugEVAld8VdifowUfLMTfPXkZBiQc28YClq2XzUW7Mw0endQUWve8gfceDKO+X48fZUYm/rsbV2+89WIyC52huMg/uPYPgmcf46yHvKFikj47Aor8W30eDYLiGN3d7sNhVZHhv5z0UzgvM4lBYpTDGIIEggb5IIIDFvkgviefCKmKGduBQoLCF4BD8F3FMBCi2Brg0UBe6FSx6n8Xtw1Juq0gC754MNxGT1VXiVJ/mwJt9uzJbxwNSl+pBTJdvHth4gJYoarejOQFooqYX77uT6HhveuZ4zx5yLR+MwjlRIOnzZg1kniw3RtJItNal9mNJH/UdAAAgAElEQVSIMot+/N6XMFHQSfwasabReUaBut8oJFqXKFj0zG1P7q+d6dgAFnem1QxzCRIIEkgkgQAWB+l94aKhqSvcWpXF+S4CCgEN5FvkR59FwWLbVECNscP7DBYBIDSAUdRHpSPQFc9aeZYx/ngP0Lw/iL9GPFiMApaemDo9WPRgyvumdGQG9j4sPlAlHkRFTdRRWfSGte3NLefBe0fr4YE3YNeDxUTgmvnFA714sBi/UfDMbBTEeyDu/YUSAc7ezHMonhPA4lBctTDmIIEggZ5IIIDFnkhrAI9tEavoIqFbQSKX9kEZQoptYJEa0t5nMRbWEqv24Y7XDzkWe+uz6AGUB3LxztGJAKB36vXj7cjZOBrU4ZlID8J8vx7Y8G/PpHV3CfzYPSiNMouJHKz9uP1YPLj01wMc0af/3s9rIMBiFFh7MBt/fQ8W/RgpDZmRmbGDuDw4j84jCvT8vRMNtomXvf+uoz66u0Y7y3EBLO4sKxnmESQQJNCRBAJYHKT3Rgws4osYAX+tJf8cEMNvkSi31hrSrhggLGScLZp60b3xCfZgLpoSpjtg0YMWDyR8cEw7sNsKaKO5Cf1xUdNuPOvYE7+4KHjygI6+ff9RWXEdP0/PykWPZexR8BkFwh0xp/11W/n19GOMArTotaPr5Y9JxMRGZcr5fp5ReXjZMQcvj6jso0DS9xGYxRDg0l/3fOgnSCBIYPBJIIDFwbcmbkQtMie28oTAwB1GGQWLrVZn+TXGDmvNx+1+k5y7I7AYDyyjF/FsVhtL2ZpQuztMmjeFRo+NRrJFwZk/xoOO6DmJmM2eLFcUYHmA56/jgVAUJPpj/FijY4kHzxwbDyg7G1tH5u/uzMdfO7peHrxFfRajcqXfROA6CgQ92IwC9Oi1PID0edv8WKPrEgWc3ZnLznhMYBZ3xlUNcwoSCBKISiCAxUF6P7hyf45ZJFdO6yBb/RBBfy6NDhHQfI0fI9CyFRU6lrGVYcQE3RVY9MAwkXk2Kp7OgGI8sPJ9Jjo/ej0PWBIxdB6U9BaQRM23Hhx2BXYTAUU/h0SgLcrI+b/jP4uymYkAuQes0etEQXT0cw9S4+UVHVuU1Y2C/fh+PDj2svH/joLSRPKIZzl7ApoH6ePWp2EFsNgn8YWTgwSCBIaABAJYHKSL5MCiq8XCr1a06MzMUIWtORdbg19ioCgGFj0H6cCiYxW3fxY/1XgWKRFY6Uo8UWDiAUyUlfTfd9R3FCzGXyvKlPUWkPTXWDoCjFFmLx4wRwFfIjDc0diiMouXX7SfRMxnPCjurK+O1jbRmkaP9X6R0eMGMjK8q3tyoL8PYHGgJR6uFyQQJDDQEghgcaAl3s3rtTFCccdHSMY2+/J2Jihqrm4NcunEYbEzM3Q3h7nDYVHw1N0+OmL74sfXFSvYGfjp61ii5/dWbl0xt90dI8f1Z1+dXbe75vPerk1P5jxYjw1gcbCuTBhXkECQQH9JIIDF/pJk6CdIIEhgl5RAAIu75LKHSQcJ7FISGHCwuHHjRldGbPz48Qkd8Hcp6YfJBgkECQxpCZBSac2aNa5u+qhRo1zQE2b6oOeG9LKGwQcJBAlEJJBIzyVLQHKhc802bdrkKmsUFxdbotq1yRpA6DdIIEggSKC/JVBdXW1bt2410hSNHDmyLX1V0HP9LenQX5BAkMAHJYFEei5ZY2kDiyhWKkiwEwcwhhYkECQQJDBUJYA+o2oRYHHYsGFtYDHouaG6omHcQQJBAvESSKTnkiWlNrBYVVVlFRUVzlwzevToZF0v9BskECQQJJB0CWzYsMGZnQsKCiwvL68NLAY9l3TRhwsECQQJDJAEEum5ZF3agUU6Zxe+efNmp1THjh2brOuFfoMEggSCBJIugfXr1zuwWFJSYtFa3EHPJV304QJBAkECAySBjvRcMi7fBhZRrGVlZS7IhQoTKNnQggSCBIIEhpoE8EtEnwESi4qK2kpJMo+g54baaobxBgkECSSSQGd6LhkSawOLdF5bW2vl5eXOd3H48OGWk5OTjGuGPoMEggSCBJIiARy+t23b5ja8hYWFlp2dvcN1gp5LiuhDp0ECQQIDJIHu6Ln+Hko7sMiuG5+empoa93vKlCn9fb3QX5BAkECQQNIkQM6x/Px8t9HFVzFRBZug55Im/tBxkECQwABIoDt6rr+H0Q4s0jnpcwCK7L75jf9iYBj7W+yhvyCBIIH+lAA7bZy9SfsFmwhQhF3sqAU915/SD30FCQQJDIQEeqrn+nNMO4DFeMCIUiWdTvBh7E+xh76CBIIE+ksC+O7gOpOWltYtoOivGwWMQc/112qEfoIEggSSIYHe6rn+GktCsOgBI+ZokGxbPWRFSuM0Dnjkd2c79/4aYOgnSCBIIEggCvCIaCYQj9+YlL2pGVYRK0hP9BIgMei5cH8FCQQJDCYJoJf6U8/1x9w6BIt0jiJmwChTfkirg2JmIvw0NTX1xxhCH0ECQQJBAt2SAOwhYJAf9BMbWQAiP2xgE/kodtVx0HNdSSh8HyQQJDCQEkiGnuvr+DsFi75zlKlHuoBH/uYzfkILEggSCBIYKAkABvkBLAIOvYWjNyAxfsxBzw3UKobrBAkECXQmgWTqud5Kvltg0XfuzdH8O/p3by8ezgsSCBIIEuipBLBw+Bb9u6f9dHR80HP9JcnQT5BAkEBvJZBsPdfTcfUILPa083B8kECQQJBAkECQQJBAkECQwNCWQACLQ3v9wuiDBIIEggSCBIIEggSCBJIqgQAWkyre0HmQQJBAkECQQJBAkECQwNCWQACLQ3v9wuiDBIIEggSCBIIEggSCBJIqgR6BxeD4ndS1CJ0HCQQJdEMCyXb8DnquG4sQDgkSCBJIqgSSred6OvhugcVoSgkqJfATUuf0VNTh+CCBIIG+SsCnlMjIyDB+kpU6J+i5vq5UOD9IIEigtxJIpp7r7ZhCUu7eSi6cFyQQJDDgEkhGstqQlHvAlzFcMEggSKATCSRDz/VV4F2W+6Nyi0++DS3qS/2Fcn99FX04P0ggSKCnEogWB6DknzcZsxP3lVx6U+4v6LmerkQ4PkggSCBZEuhvPdcf40wIFhloVVWV1dbWumotAMSSkpL+uF7oI0ggSCBIoF8lsHnzZlcrGpCYnZ1teXl53aoPHfRcvy5D6CxIIEggiRLorZ7rryHtABZRoJWVlU75stsePXq027GHFiQQJBAkMFglgK5av3695ebmdgswBj03WFcyjCtIIEigIwn0VM/1pyTbgUXMzTCKDIjfU6ZM6c9rhb6CBIIEggSSKoFly5Y5ZpENLr8T1YwOei6pSxA6DxIIEkiyBLqj5/p7CO3AImbnsrIyZ3oePnx4YBT7W9qhvyCBIIGkSoCNbmlpqYuULiwsdCxjfAt6LqlLEDoPEggSSLIEuqPn+nsIbWCR3TZA0fv+BB/F/hZ16C9IIEhgICSAb4/3tS4qKmrHLgY9NxArEK4RJBAkkGwJdKbnknHtNrBYX19vXByzzZgxY5JxrdBnkECQQJDAgEgA/0WAIZteMjf4FvTcgIg/XCRIIEhgACTQkZ5LxqUdWCT9BD6KFRUVDiwS1BJakECQQJDAUJXAhg0bHFgsKChwvouk/Qp6bqiuZhh3kECQQCIJJNJzyZJUG1jcunWrq8xCmpzi4uJkXS/0GyQQJBAkkHQJoM9gEfFdHDZsWBtYDHou6aIPFwgSCBIYIAkk0nPJunQbWNy0aZMDiyhW0k+EFiQQJBAkMFQlUF1dbShSwOLIkSPbwGLQc0N1RcO4gwSCBOIlkEjPJUtKDixirtm4caMLbhk/fny3Etoma0Ch3yCBIIEggb5KgACXNWvWOEvJqFGjnHtN0HN9lWo4P0ggSGAwSSCRnkvW+NrAIo6SpJSYOnVqsq4V+g0SCBIIEhgwCSxdutSlziFgz4PFoOcGTPzhQkECQQIDIIF4PZesSwawmCzJhn6DBIIEPlAJBLD4gYo/XDxIIEhgACQQwOIACDlcIkggSGDnlUAAizvv2oaZBQkECcQkEMBiuBOCBIIEggT6IIEAFvsgvHBqkECQwJCQQACLQ2KZwiCDBIIEBqsEAlgcrCsTxhUkECTQXxIIYLG/JBn6CRIIEtglJRDA4i657GHSQQK7lAQCWNylljtMNkggSKC/JRDAYn9LNPQXJBAkMNgkEMDiYFuRMJ4ggSCBISWBABaH1HKFwQYJBAn0QgIBLPZCaOGUIIEggSABL4EAFsO9ECQQJLCzSyCAxZ19hcP8ggSCBJIqgQAW+1e8VMCpr6u3mtoaq6mptsbGJneBlJSOr9PSEvnOHxf9rMNTdZA6zsrMcuVn+UlLSzMVHHOlG3do+pxuKVlbrbHVqxoZ4+tsbP0rndBbVxJw94KWLj0t3VVW8j8J17OrzsL3bRIIYDHcDEECQQJBAn2QQACLfRBe3KlNTU22du1ae/PNN235yuW2csUKq6qustSU1C7BIjAuCu8ADeCGGPBLhPvct+5/I0eOsgkTJtpBBx1se+yxh+Xm5LQC1O0n0g/j27x5sy1ZusQWvf+elW0rU0WyOo2vEyTbf+IJPXVDAqwTLSsn20YML1Fp4XG2994zrKSkxDLS07vRQzgkkQQCWAz3xZCWAIqBV0RzY7011tVop99gtfVNVt2QYvrTmlsZgjTV7M3ISBODkKYXQablZGdIcfACCkp+SN8Ag2DwASz2zyIAxBYvft/u++d9DoyVjCixsWPHW3ZOVuwCgIAunlcHFPifZwbdP/VfKyPYRjq2AormlmZrbmq2rVu32uIliyw/L99OO+0MO/bY46wgP9/pB348UFy2fLnNffIJB2iHa3zTpu1uxcVFOia1dXz9I4vQS+8kEF33svJtLpH0xk0bbdTI0TZ79vE2fc89HXMcWs8lEMBiz2UWzvigJYDil9aXtcrKKuqsdMs2q9+01DYsf9+Wri6zpRua7L2Naba2zKy+ocVS01IsNzvThg/Ls/Ej82zPaaNsz6mjbK9pI21MSYFlCkAG0PhBL+rQvX4Ai31fO4DikiWL7W93/M293PeZua9MwnkCcaVWWrrFGuobHOgD7LVaGdtd1FucHSiMgMUYyxQDix70xcCjQ5+uj4KCQjFQIyxf4HDhwrdt1eqVdv75F9oZp53uan7TMI2vXbvG7rr771ZbU2vHHHOsjRo12srLy6yyqlKMY6PGFjaefb8T+tZD7B5JcYAwT+tZqLXdvGWzPffcsw7Mn3PuR2z3qdNcDffQeiaBABZ7Jq9w9AcuAakDgcTyqjpbsWabLXhrpb396gKrX7fQNm2ttsXlRba5vsDqm2MAEPUNu9is90JTU4ulpwMcM2x4ca4dfchkm33EVNt/xngbM7LQfRfU/Qe+wENuAAEs9n3JtmzeYn/80622bPkymzFjH9u2rdTeeXehlZeVOaDmnNAcUtwO/KJX5Rn35kcHA6PgMPpd698xUBmDnfSfnp5mkydNtn32PcDWrFmpnzV23bXX2/4HHOD0SEVFpd1//322XGbxU045Tfqk2VYsXyGgWOFM02Gz2fd7oD968GCxRQo/RYCQDcDEiRMtTczvvBeet+ysTLvowovFBhf3x+V2qT4CWNyllnvoTxbFvmFzlc178V17au58W7h4o22tqLfKhkyrtWztKFMtPaXJ3L4xYrLybIQ3OzU2yv9IL4sp4/LtwpMn2XGz9rEJkydYQV5WV5auoS/EMIN+lUAAi30X54svvmB3i7UbMXKk8wNctOgdaxQIy8jI6BYQ8+AvCtr8Z9uBYQxExkzV28GiMzE3N7mgGkDEIYccKpZziU2dOtW++IVrXYDE+4sW2W2332YnnniSpaVn2LJlS10faQKZAM6wyez7PdCfPXhfVRjfNAW6jB83zoH6N954w2YdPcuOOOKI/rzcLtFXAItDeJlbpODkrCel1brzdnPpVghg17NOy5QOlE+f6xFarj7mk7ND0xGpchpO7b4p1ynrZjkUMu6EfbZehO/Ud0q6xqJW39hsS1eV2YOPzrfXn5ljKeVrbV3DCNvQWGLlAoviCAQUmx3Yi400psLjFbkHjkQx5qQ12Dlj37AD9h5jux1zgU0/6FArKszeUflrrC1NrWPuWnrdPwLZIYd0gdT4s1r9rJysWOukNtZRa5iWkdSr7IydB7DY91X905/+KBPwQt2CqWLvllmdooyJZu0uY8cmMMossqnE1BgFjH6UfNd2bIR15LOGhkYrGamgiHG7id3cat/4t285APnAg/fburXr7ZBDD7EVK1c6NpL+uzu+vktoF+4hkd9BD8TBWmVq01FcPMxWrVplebk5duGFF/Wgh3AoEghgcYjdBwCWlpotctZbbc2V66ylrlJgQ2aQNm8eJhTbOfeYIvN+PJw6el/9zFQX6breZmteOc+sVk6AOHLHbLvObzBFoDJlxJ6WMuaAbvmBOOVducGa17yssas/Kfl4hdsCeBI4SskZYaljD7TU4onWICbw/WUb7ba7X7Cn575mYzI2OpPCtvpsq2tKs8rGDKtqzLSKRjnDa1xKfiHTgweO7Xf+fpp6lTgZXTLuOTu75AXbNuxwyzrmWtv7sCOtMD8WDelbS3WpNa15xVqq1jvxpqT2B5egPjJyY3MdPtVSckv0M9IsM9dSWtmP5qY6a14332zLIg1FLEa/XLf9Te9MNryYh+9uabsdNsSeiA9+uAEs9n0NfvmrX9h7771rlZWVtq1sm4t+7olfWTxYjJqho+AQXRMPFh3L6INgpNSapU/HjBnrUuJc96XrbOKESfbHP//Rxo0b78ya27Zuc4yi0yr9oQbalIz+6M/+OluWVgDmNWMsIdDgan5s3k819maLjLObINJvDHKyc9wmJE069Lzzzh9ckx0CowlgcQgsUpsuaaix5uVPWtPix6xp9QtmFWuFteRY3V8RvY67jwG1tIOvsoxZN1hLRp61rF9gDY98xVo2vS28AuMIdRdTsCmZ+ZZ2wCct45gb9XHnUWaAwJbyNdb05t+s8bVbraW2VKAr7hxdu0U7wZSCsZa+z/mWtv9lZoUTbP2a9fbCv+60Rx5fYC+WTrQpRZV2QOFqK0ivtcK0GhuZWW5vV463p7fsbuWNOVZen/X/2bsOwKjKrHszM+k9hN4SepOOdBXLIoIFdW1YVt1d29r7qvvr9rUXLFjAir1jB0UB6b33DiEJSUhPpuQ/5755yRASkiEJUr7nZhOSV753vplvzjv33nOlyOsSlwP3Y6c7BYSLyMWcCFcXecOkZ+x2ub/j19IudJusCjtZ4s64XzoPHCLRyG20N2/6KvH8+Dfxbf/VIskkzXXdiLfePz54cL8hyajUaz1UQlJPFkciyCOrMAsypXTGf8W39G2ojxhPfc11IBFmfpcLIfwel0jY6f+q610dd8cbslj3KX9u/LOycOECKS0txYOh22+VU3vmVJWyaBNDhh8DVcCqyWJFiJr5j9w/IT5Bw9CpCEdPen2SpKa0Q26jS0pKaZVTSVXk8znXQ7w/7WvVloDxYU2/+D4EkVFFlP/Zv7MjJPibPqRyiaY6GmIVc9S4MUBDFRTHenkc11f8x2vwJ2slqzgX1V372rW+RuAg/HxOc8ZxTZ0bPpBWR679pI+Ycn3jEmfPJyvVrSXPOpeFu1V5Tgy4X02ff1YlfBlSGsJAFovhiBEm56PQxWzBIWDIYnB4/WZ7U1H0rv1SPD//S3zpKyyFjwuAvunrcSOLQp5H6InXi2vEwzCrihHv7iXi/eLP4t2D61Ymi+FxEjrwZnGddP9BCZQSxZwt4lk0SbxL3oS6uFtVyf3G7g+phyR1Flffq8TZ8zKQqBaSnZMv63/8UNwznpLNefHybVZvGdN0uYzGVxkWE6fDUhH3umNle3GyZJTGyHfp3eXbPZ3E7XNJmMODRUaZsF+YsxZYLiI+MD8ieHazlXJd218kKSRN5kdfIs3Pvl+69ugo4Sh64ebJAFn85k4l62X2glVn2P13r4slV0gQ//B4cXQeDaIOPBPbihRlifvHh8WzcGLDksWwaGB+jYSd8d8639XxdgJDFus+48+Nf0ZmzpxZ/sFfboFSy1Pb5KKyoujxeOCh2BhLmlcVy/KKaDv9xc5f9K8H9rpA0hoPsnjP3fcqWXz99dfh19dKwiPC1WrHJoZ+nlWuCPJ6WXuzpBDekFZhTvWbngPrT2x8nI6RY/PA7Js2PvxbcqPGlrrKpQHXzMjIgLtDiTRu0gRFelGag6dbdXzRT2BD8ZBZAi/IPelpWvRBv8GI8AjZh+KhnL3peF5FwR+uHxUZpUTd7S5FFXikXpvXPeg1qrk9krqCggJgng0XiiTgZlWV64IfMF7OF9MNWL1Mo3Mqy7l5+1Blnqtj9mA83MeBh+owRJKio6N1XmJjYmGphHPy40oFBoZ7qh6M/Zpw4Rr5+QV63IXnX1DLV5bZzUbAkMWj5LXg3T4H6h7IStpyEDbm8lSxShws/69W9+kPXyM/0XXijeI6+UGERGNwzSXimfIXi6RWQRZdA24QF1TIKtU2PaVHfFkbxbvoNZDF18C8ikEU8UZXAscFBHSNeXlYEBzN+4K0XAvCdLY4wmOlqNQjs2ctk1kfTpSI3I1S5EqS9lEZclrSCol0FCMEjZw//yLBwpYIp0fzFufktJe3dw6UpftaSVZpJEij9QxOpZHEseKJvEwVyHD8/vI2C+TPrX+S7AKRjV3uk55jrpJWLZKUYHoyVov3+3vFt/XneiSLlSaFT8D+3FDX4FsldOjdSiDd0x8GdpMweGJWCyWhVnNdsZMupgiHu3pfJaFGWQwSvQNzeUgS0tLSYNZcrEUSZqsZgWeffVpmzJxRrszVfMT+e1RWFu2CldSUVBk5cpTMRSXswsULYZNl5T8H5ixaUZKK3/FvNNqOh3/ifff+VVJTU5UstmjZUju8VCaBVuWtZdeSnZUlU776QvZg/pNBwKoiSPbINe8R7+eOHTuh4GKoFtJkZmbItGlT1e7rd78bpaSI90JiuHDBfFVfu3fvodY9VDlLYSmkyloVywLH5Qq1TKjnzZ0r8xfMw7HdZTCuFQFiuGEtIkVbZkpeSKw07X6StGzVSgry8/QaHHvnTl2UMJJABhtyD4OKt2r1Spk18xc59dQzpG3btupKYWNlk0YSWeKQnr5Hi4bSdu+WwuJCtScinlQDeXtMCfCwWAXj4RzExcVr9XprVDrHRMfqGHVeqsKB65tf8c3Ly4PHLsjiBRcG+xI77vc3ZPEoeAmUIfzMMLBn5Yd4jMIbVz2i/I9o+gZEkQtjE/qUjB/rwidUWfSCLF4voX5l0Ze29NDIIocD8uNLXy6eBS+Ld+VHeNcXKTFhnqVdiaKFIyhicaaOEBJPR5vh5UUtG7ftlWde/lG++nGVlIYmSKeYTLmt/U9ycuJqKfU6hHXPdhqfFW7g7fO7Q7I9MbI8r5UszGktu4oT8BUnO4oSQBxZMV0R3qDqyXB004h8uT5lloxKmiebfB3FdfrfpfuwERIbFSZekEXPwciihlrsIpSaJ8Ba4P35n/tNGO7AXYzQewsJu+gjcUBZdf/8SNVk0U7OBxm3tpqvW9XL3SKLkSCLf5CwkY8eBe+II2uIRlms+3w899wz5WSxprBiVVezyaKqc1D3WNmcAqJ46WXjpGvnLvL0M0/K/PnzVVUKrI72mzIeQBZLcDzJ4r333F9OFtnhJSoaZNFW2/wDKVeuQN727EmTN96YpERn9JizYfwfClWThO7AtBXqk/xfXFwc1L7GShZ5/CeffAy1zSm/v+hiLcpg2Jvn2ZuVKd98/ZVshX3PyJFnotjmRB0LSZSGcAM2XQHxOUFCuWLFcpny5RfSCIriWWeNQfFOSylyg6BtXC5dcn6UXZ5EyWt7qrRsnYKlp1DeQn5mNrwJR446S3r0OEHXaSqzVhS5dmtMOJTLhYvmybdff6Pehh1hhl0eVveTW1a6FxUVyZLFS1DchM8IVYGbSJuUFFibJQLraPW5JHZUGAsLi6AM5kp62h7Ztm2rtlts2rSZ9OvXH9132qrXJYl15THa88PwOskicb7AhKGDftMashg0ZIf/AIZ/3VNuQDh4MYqD/d0M/I+sZTSDxQd9SGIqQsboJFDLN3O1d6GE0yHO7ueKo9flmst2qMpiGUiPb9d8cc97UXxrPleCy7HatcoaOvCUiETEi7PzGHH1v06cLfqVq2fFJR6ZMm2V/P3ZaZKWXSqxkS6En1fITanTpUnoPikto6p4wNKgoWWGpcNDQEKxthUghzHfFykbChvLl2m9ZNbeFPwuFIuprTAyXwjV1vBmbBmZL2c0WSP9IpZKSJcxcsIFt0rrti2lDDmL7u/vQ6HPgcqiZcXB7J/yWzu4Aqgkj8SSyURUia1cHWuz1F3Oa+gZ/1NcPLP+dwBZ1AVQEy/xeoiIw3crn/FQ5l/PxZzFbhdIKNIJzBYcAoYsBodXVXvXlSySJHAjeSIB6dCho4wbd7n07tUbJKNQHn/yMVm8eJEShWDJYkpqirw+6XUlnwyDlod/K5NFqHhpabvl7bfeVPL3xz9dp9Y/DC1XR4D5cGuRWxDCsFDJRKj5s88+gYLmlAt+f5HmTbIog8dz7Dz/Z599KlkwKz/77HNhXt5Dj6+sdnL/UKioNDr/HOfjOM49bywUPhBCqJEliLSkb1wmKelTZY8P12h3hrRqmypudMF65+23ZMXyZeie0xyq4GlyQq9eIKthUO9oPF7zZo2VZHG+fP/tt3LOuedpC0WfnYPJsWE8TAuY/tOP2rWnQ4cOaLXYX4uIKozQuU5aTh9Ubsu76UBB3Acz9NUwUOec+jD3Q4YM15Z+JM18cNiPOPuVRRL43Lxc5CyGytjzTM5izTO5/x6GLAaL2G+wPxVF909/l7J9WwOsTfyKYlgsiB0KQTqNlpDoJgfNG6zV0G1lMralhETQuBR5fWmLoCzeXOswtKYXBuwAACAASURBVJInN3J2ts0U95zx4tsMmxsWv7BAQzeGnbG4kyhizC7kJrr6Xi2OpI77kaxtu3LkyVd+lo++WQ5nmShJicqSW1N/lN81XimFqHwu4wJSzfKlAW7mumD8ToSdWcwS6SyVlQUp8sTG0+TXvTRqZQ5jhRTLp/FihrVx1KD4dXJq6wwZctlfpNOJwyQ0Zx3IYhVhaLYLI2dr3FVC+IXqcS0SqjZczNZhyLEpzhZBSoGvYI8qjJbS6F+KVd11o8joWnEOvEW8s584gCxqCIvku3F3cZ5wic69ksXarOaVXgi8HC1zQhLR2aBZz1q9TMxOFQgYslj3VwPJ4i8zfiknBIFntPMMdeWo5gWutjdQn0oQ+ifxuPzyq7R1H8POsVDunnvuaVm0aKESKJss6nkZugwIQ9vXqkpZTE1tZ5HFSjZWtnJF9Y9k7o03J4HkJcrV11yryp4Hdjw1qaVcexi6Tc/YI5/Cb9KJ48qVRZJF/ofxMm9vwwYSwI/xsOuS80AAOS7mGZKM2RiFgVju2rVDPoVKydzEc845T7r3sIgl7xkBXdm5cZWk7vlO0rxx4u3wO5DFdlJcmC+T33kbpNvyuNwLhfHEgYP0i2SVeYU1Ra841gjkds5fsADK4tdy3vnnSycoi0pouVYydxBdb7756iuYsG+SU087DergAOv8ILIk44E2SPZrQXM8lTiydatLldMd23fIT2i/6EYu55izz9MWkVRiK/tt8t8k4CSLYTj2vHPH1v1Fe5ydwZDFo2DCS+eOF8+vT6HYYa+/etgiOD7Y5tDqJHTMC+Kg1U0D3AtJnS9tca3D0CqywRLHt2maeOaBKMJyh6oVi3F0U+GM5XwInSSkWoTohEvF4Sc7FbdQJnMXb5P7//etbNiaCQEtUlIjM+WOdtNkRPJaKUDY+GAfHhULjJ80ghRyqZmfkyqvbRsqS3NbKNkKJIv2AEugMDKXaETCcjlrzHA5ZeyFkli2W0qRCuDb8st+OYsaQgcRdg28CQU5VyDPMsZKBzgIa9Nin+IcPZd36Zviy6Qtjr/S0Y+R+ErFgYeA0OEPiGfOk1Uoiwi34MPB0e40CRv9HGJZIPcNMP/mlDUjYMhizRjVtMezIIsz/TmLNRIrv1KkbxX/zyRBxah07YKQ8+VQFMPCIuRNdIQ56ZRTpV/fPjIe1dYkiyRRByiL/vPYBIXfA8liO5AxdpdJwfcYJYtVK1flZBFh6IREkMU/XKtqIQlWbe5JySJy9z75+EM1kr4IXoD0eLSVRQ0kIJRKIrl86VJ0lPlSi1XOGztWmjVtrvfPsbM4hSTviy8+Q5eZzXLmyLM0ZM0FgjiRNJXiFnZuXicpu7+RNDdC653PRASlvZLF1ydN1POejF7Ks3+dJStXrpABOH4Y8iSZL8jin4MvcRZZXICw/zffgCyOvUA6d7bIoq0OTv3hO6QFLECofgxM0E9Uom+R6ppeKf7lVaMyWHdBPHNQEJQBkt0cqiRbRFoddQI+SfzLMYtk2J7RBQyNslgzzpX3MGQxeMwO+xHuuc+LZ/ZTUlaYAbJI5ctPFt2F4mzSU1yoYHW2GQJShpAk38UWjTrUFLb97s8iiyxwual6ZbE/KqdhnUNFjooZq7a98xF63rXQCjvb9jiawwhyhbFRwXLhOGe3sVYOY6VVorjELR99tUz+MX4a8mVArhyhEgVl8JJWi+Ta1jMRYi7BgsdQ8sGngw/bCExgvxDY6nSUV7YMkXUFTawilwNC2DZd9EFhDJMekZtl5IBGcv7V46RlnFdKvrtbyioVuPhIeh1h4hp8C/I8/wJvyMRavT44S2UlaBU2/yWEmR/DQsq8I1tZxB998APr9ntUmT94ULIYknqKhJ/ziiq0tVloazU4s1NQCBiyGBRcVe78DMjir+jfa5OJwJ0CK6Nt2xvbcLs8RxFqUjcUb4y79AoNWU6e/I4WatyGln39+vcHWXxG/x0RGWm5IPiNuW0SpwSSViz+35MsJiQmaM6iRRbfkHbt26uyWH3OolN2o7DljddfA8lLkmuv/ROyQw4ehvav1DomqqCsWP74ow+hSIbKxRfvTxZtcsyiFa4Us2fPlu+//xZErLOMGXOO5j5yXWFu39coslmyeDFUu9PlpJNOUfJJQsbPB9qVMaCctn6ZtN79raQhDO3rBLKYYpHFia+9iorjePTHvlj9JL/79huEexdKn959QSBPlZhYtFMFYbS3A/gdFiKLLM7zk0Uqi130HqkIbt26BaHuN6Uv1MQzUXxE8s2cRKbj1IIrll/X/qQjYeQ4Scp9aOlaeR20ia2DYWiQRfosGmUx+PesIYvBY3bYj9Aw9PRHxJezTW0ObEqjT8IgUSwIcbYbYYWh9e8kirClZmiR5FJz4mi1g5/ZKYQVzThO89z4O3gpCsyfadtCq5zAZOyDkkUuPBEIgw9E5e6Q22HeDaJID8WFL0tZ5lpcB+QVb1DdlChigcG4HCmo5OuHhRShD1Udq9jSM/Plhbdmy8QP50lUeKiqgsWwwekWly73dfxeBsWtg7oYLp4ydo6pfkooYjqQv+hFeHjitiHy2tZB4kauI0PSDFJXdSjdx4oR5m4flSYjO+TL+X+4VFJbJ4l32v1QA6fvryyqz2UolEVUjyNkHBKdXLvXhyqsqHJc/am4v7oZ2KBC3E5S5yqI+XD0HIcq83sPHoZuM1TCTvs3lMVW+4eyazcKKwSntTaoOoR9jmGctQWuYj9DFoPHrPIRVBZngSwqear0hg4kizZhsvcjyShGmLZ3rz5y6aWX4cHSI++gLd8KqGF8+PrLzbdJ79595HmQxQWoJo70VzMHkk77nBYJtPwOSRbjYGlzH8kiKtrfRB5ihw6dJTqGZNEuKPMvbX51kyHn3QhDk2xRmbv++puUANakLFIJ4z7sMrIHyuKHH76vVcAXQ1lMZIELFMMKUmtdk+ctAWGjQjdzxgxUUw9GGBYOElhvv/vuW5n+44/atvAsKHeRUNvcwMheiBnG9WLd3Ll+ubTa+ZWkS5KUgSy2ASkugt3Na6+9omSRoWtWRTPnc/r0H2XO7F+lS5eucvrpIyUpKVErsRklCQlI5fFPoFYczwNZ/OqrKXI+bGo6Q/HlRvX1s88/kZUrVsifr7sRtjqJqnZa8xn86yhQ4VQJpSKrqPxk+jnJMDQIM8kiL3PuOecGf7Hj/AhDFo+CF4A3faUSCt+uBf6CiIB3lXpMgbDwgx75i0oAuVHNIyHkdxA0JSL8N8kiFUgliyRzeErV3ETsk5SKTiy9xNmsjxadWDk91YShNVkZCwXIpeuUv2nOpGfJWwiXvqrG26oo6rvfKh7RdnW4rrPjKISeUcjSqr9FWqvZNm/Pksdemi5TUAUdFcmiHh+qn10S4fLIWU1Xy2Ut5krrSHSyUbJTHemz0gdDHcAIOLy1Y5C8umUwur2EqcVO9Za2+LDwOCUhvFjGtt0sF14xVtp3aC0hv/xNvJv391m0lMVwVHH/SVyD7gBZbFTzK0pVDOCatUG8c54V74r3NSm7vGMFAYOVkBNKpav/n5GC8HiVBS7EltXSjtZDRKL8+arBLrh+suhI7orc1wut14bZgkLAkMWg4KpyZzsMXVULvcpk0Q5nkiiWQlHsBTJ4yUWXqdr17nvvyJo1qzU3kXl3N9xwkxLJ8c9bpt9VKYvl4Wd/zh//zfMy1/Heu+/zk8U3oI519ZPF/VtvlldDg+zthvXLa6+9LOGh4XIRqpldqixWnbNoeTcgKEDvQISbaRZNyyWSRYaaL710HMhiEsgiHCRsJoX3tx08Yo5fHvwIv/j8M4SKV8rpZ5yh1/seZDElNRWh1gtQAd1Iw9g2GWNRIcOxPMe2DaulxY4pku6DSNB1tLSF6TiVxVdeeRktT+O0ICYmNk5DvSS0TBP4+eef4DvZXkadeZYSSbeGpAO8GJWshcAHMlLmgixO+fJzueCC30vnLl00V7GwoFBefXWCNGnaVJVLzbNUKzP9qKjdVhOrLI+u+U+na5xFFokXC2IMWawd1IF7GbIYPGaH/Ygy+BLSmNm75HVwiGJ9etwvy1gJY0WvZdtAxm4Zp8qRjppylj18+xGMb1YQSRfIHQinI6E9OnlciK4sV1okkgUc1RW4kCyyihYFKmxb51n4qghCq0o4/G9oq1IYCxTCs+wQ4uyNMBHbA1bu3FIJ1XWb0uVf43+U6XM2IqRBUmmN3YtK7UiXG91bdsrFLRfK4IQNWmBSmTDqwyQOUO9Fl1e2FCXLC5tPku/Tu+IcoMbwVbR7Fxw4oUiW9yKZ3OmTsa1Wy0WXjZEu3VH8MRNzsPlAZZHqbOjgOxUzFiEJFNYykvCqdEsODOkDZSgA8m5iN57vJIT/1uIU65PA+vDywfPwP+ICCXfPerRK6xytJlfLJD7dB1ZU1/4laldyk+yHIpytOZdmCwoBQxaDgqvKnW1lkYSi8lY5DF0Rei6FetZfSUcOijg+eP892bhpg6puzMsjSbrh+hu1Inr8C8/JooBqaF0NA8LR/LfV3oAFaCCLUPriQJTuhil3OxCvN958U6ttmbPoqabAhcpi2p49UBZflow9GQiLd1OConYuVRAc7aQCla9Tx84yeMhQiYStz66dO+V93AeLSy4bd4U/Z7FCWVRs/OsEf6SCl56eDrXuU1m3dq2G0tu1bydnQxVs1aq1P7/QUtbstcUii2Wybf1qab79SyWLId3GSNtUhKEL8uSVl0EWoSyOhb1MbBw9DOHMgPFwvaE6+8PU7zRHkvmGzZvD2gtYWXmCVpEev0Uix3zO3Nlq2cP5oSLJedmxc4dMQGtHhseHDR0G25+aet7znJY/Ix8kqLgyb7O6jfdFpVLVXHqq0cOX6yN+JunNzcnV+Tjn7HPq/qI9zs5gyOJRMuE+dFFxo90cyQoJAnv5MhuvPDGRbLB8QeKb5IAl1/87/sH+8u+jBAVvWoZX6OMY3xq2Lf+GbQveUCB+1VrnMPxCpRL5klKYrSFaS5Gs8A+0qg2hmsHaJ/TUf4izy9m1Qnz1+j2wzJkqM+dvRtKypXapfyKGXoJwNP/F/MVbU6dp/iJDyxV+i36iCEUxxx0tK/Jbyc+ZHeSXzPaShX+TKFrnq06G88GL0SkRDrec33ypjL14tHTp3V1cs/5+gLKoHpdQbkMRLmZVMgt7vGjN50N+qaq4eo2A2IhfNSwrLdAe2ToOv+2N/kMVW5wzCl0PLngXuMHq4pd/VuuzqMdwfz4RHMKmiibGRIue0PNesxRqswWFgCGLQcFV5c4ki7+imIKEq6p8wsCDbKuYgajQJaHJyMgEwZqMytrNSkjYEcQKJZfIjTf+xSKLVBZR4EI1TjuT+HMTA4td7AdbfidBoiH23ffcJ+1TUxCGfhvkr4fEIKTrKfc1tUZlk9kwhFipLL78ykvqS/i7kSN1LBxvlWTRHx6lt2BKSiqIX7ge/9577wIHp1x+xZXqs8jClcrHc13R6+L6arC9YZ1MfPVV3ffqq6+VHiecoPdvj81WMflvjWBgvdi8doU030ayCPWw+3mSApJZhA4qL014UZXFC9A/ORb5iTTEpidkKMgW72fpsqXy9ddToIjGwBbnXDXc1pC0mmKTLOKBHsSXRui0+bkECinJIpVTvldeeul5DXGfOHCgekTWtLHLDTcSUob5CzDGipxVS2m1eKrlK8lcU+JmhZ/984MftBgGDxX0vTwHtkNmCw4BQxaDw+s33du78Udxz30O/YmR2wP1qjwEy3AxRma9paynO+tH6+cybWlX8TddeFTZs/etOFotbUoLxdFltISNekZCYppbZJFh8MAOLrZnVjjI14DrdT/PwlekbPciEEgUrPDpz09Y9U3LEHTLAQhBI1ex/enWPgfhN4FkMRpksUIHpVUNc24cGo6+s/0PkujM02IXf8tQJZX0WaSa+Dl8FX/c21nSiqzkb1ro1NzXuQzWPKHwXMyVS1svklPxgdTuhF4gizDHhg1QYLs/qzAFH1AD0cUGFdGIyyAc/7qFBXp3V3RdsW/WUlppSs48QStNwD83/g8e4u/sep6Ejh6vU+j+6f8OYsqNBRrKc3lsKshXqH6YUGnteraEjX0daQVIZTBbUAgYshgUXFXu/Aw6uMxGThyVRdu+JpAg2T6CWsQAUjJ48BANb+6EEvfBB++haGKzevvZJEIJH/a93g5Dj39alixZrNXQgfvYZLEyaSTRikeXkLvvvkcLXN6C92D3Hj2hLKLNXnXV0FDfqAySDCWDAN56y+0aFq5NziJD6uFQzZizOBk5l04Qz6uuvEoteIpLDySLNojEIhIhX1rCMFeyqLgIVdjXqOLHnyt3XrHJIpsZbF4NL8Wtn8seb6yE97oA4eUOCBPnyYsvPK+G5BcqWYyz7Hb0giSMLvRPCJM1q1fBvudT/XwZC2ucDu07aZEKQ/9cX2lePvvXX+VTWPyQLFKVJVncCjPtF54fL2eedZYMHTz0ABuiql4cmncOJYBdXab9+D3OsU0LZQLXPM4pSW0hci77wqT7tNPOUNxtkkwc+NqijRBths6GYbrZgkPAkMXg8PpN99awCSqMfRunStnedVJWkAEFK1O7otCKRgkIQ9K0ZkExSQj9/PizPmCBBPpDwrovQp/MW7RCxhVkRQkoC1Fim0v479+HJU8P9IReLt6qqqFJNEAunINQCdz3j9oKzzPrcfHtnG8VrgR0FVASilC5I7mzEkZX1/PR97lZtXgGhqEjEYamFmg3vGcYGR2h5ZTkjXJ7u6nSJiJDq5dJrLiOh6IXNBO4J+8aKBO2DJVcTwRaAzK30G+cfTCW6l8U89zh0it+t1zSdpkMGnuFtO6CkNIMkLZKOYuaL8qcRSWLN0tIVDLmJVO8q1CUNOc5KcvejAFZXQiqZsc2o+ZajPlCt54QFKuEnvmkOFgAhLB+VR1cbFVBc0+ZLqD5nwfIyTW/XrkS4zBH+1PVBNxhlMWaMau0hyGLQUN2wAH0Wfy1ElnUVSkgnYUEjkr48OEny7lQhhjS/AiVwzt2bFdFMdCP0VIHQRZRRNELyiILXBaDLNo9igPJoU1Ey3MXGYZGLp6Goe+6S30M33zrLemJ3MdYFLh4q+vgAgKza+cueeGFZ6VRoyZy881YF0H6tF1eNXl2GnfQ50ef3gNzFt9GpTDDvn8A6Qu0zqmSSOFgkrBsGFy/8fokLUa56qo/aB9rFsAwUqHhWP9mkcUQcYtLNq1cDLL4qWSUJUroCechfN0JhCxfxj/3HNQ5VkNfhDB0vFWA4j+PHg8hgArtpo0b0W3mI22NSL/H7t1PQH5mqSqA7L7C+aQNEMPp3UAWSdZycrKAz/PSBf8+F+pihc1N9cqBNS9luu+OHTvQhSXX3zPbUldZyMTw9Lbt22Tq999piHv06LPLczW5vtntGHNysnVux4weU/cX7XF2BkMWj8IJp+WKlORq9THtdBjSVALIvEUNJSPpmGQR/2YuoxIL/F1DzdwPx5flpYl3+68iDIUGmkKrybSl44WNeR6k7jz4AK4Vz5c3VG2dQ1Nw9HIOPeUhDWF7t/ws3l/hC4jvIVpEY3VZsfJlqIJhXHHNELKFEXfPy8XR2KqSq7xtYYHLhOlo87dacxYDySI7tLBlX//EHXIXlMXusTugBPpJL9hilNMt64qay1ObTkfouZ2EkSj6y+RqE6xlNXQeCOYwGHOf336b9L/gz9KyfYo4f36oGrJIZdFfDR1lFbioLc6aL8RNy6OMVf7bC1B9dady6VWJIrFyJLSDUosCIGATEo7OLAXpCEP/o2pTbs5rEyzCIN8hCP8f0sZ5wYEOtBd0tBjgT284pDMdtwcZslj3qacP4uw5v2rxhfXWsN4btpUO+2zzd8OGDZfRaFm3ZcsW+fjTjxC23VVOFDWtWV/PVt4vlaWbbrxZw9DP0pQbOYvsDkIVyu70YV+H1yJptMPTJEg09b4HyiLJ4tswqu6J82iv5kp5dnaolwRv166datPTCObQN99ym9+UuyafRYv0hIVZHVr2I4sIqZaAjFVHNnkciVs2SNCkia8pWfzD1ddIa+Qrskqca0xlg2qSRVr6r1+xWJps/kT2OhpLRC+Eodt11AKX56DyUlmkdQ97MDMkH3gevV+cgySV5I3tCenryIKYPr37aQEJiS/TCkgmx4EsdumKhgXMEsdnwaQ3Jmrv7JuhvNJix2qTqnlU1byQuCJb3hUsXHKwwYOtdWIsJKFUcH/8cSrI6ccgy1dJr5699f4DVWqLrOaA3BYZsngIb1lDFg8BtCPqEH3o4luJK6Vl/aDfy4mIP4HYv4jq7xG2LIOy6Fv3tXgQ1i7L220RRn/PaV1AQTpdIICh6NVclrVR3F9eX0MHl7vxxkTiNAijb8cc+EI+I96NP6i6yRC09ea2ko21cwuIEK1ztBd0y4H+a1cgm5ldIC9PniOvTJ6LhSewrR8/CEKkxOuU3klpck+HH6RXzCZUOFsWPCSGhd4IeXvXIJm8o78UuGFrw2roamxyDpxLLEwYagHI58jkpXJWV7cMuOg6hHVgL3Ew65xBJIu3QlmsqIZmYZJ3ww/iXfASCl92WBY1gQqDQoJfMrcxMhndWLqgsnmo9shmCz/NSyJZ/Bm5kosmBYS0Ob2WKTd9FsNgym53cAn6tWnH93m1QyySCfqax9gBhizWfULHQ1mcM2+ufvBX3rRrCN4mJ0FR/N0ZI2U98vM+/+wz2QMjZlUUSfT8pEjXLj9pZEXzDTfYOYvPqVcglUXbdcBWFG1CoZEbfy4j1ScSw7vuvBvV0O3Vjqc3fAZjYmKq7eBCU+2dUDvZLaZRUrLcetsdmnuobfJqqOBV0qdkMU3egqcjzbxJ+midU1XOoo0Rj4tA+D0rK0stb9jqkJ1j2qCPtW3SXZksOrHO822/fsUSabTpE8mAdU50nwsltX1HWOfkyTPPPKWK5iWwImIonsqoTYjL58b/nEvyvQcFNp9+8iH6NW+HojdGbXwi4Wf588/T5dNPP1ayyDA0seX+8+bORVj/DbUGIvlneLn8/LV7mt/vJcL7z8zKkJcnTNBr3PSXmyUWRN/NVriahmURZuZbkiwWFRagR/bour9oj7MzGLJ4nE14+SJD+pa7S0o/v0bKts0WH57oLVNokiXGeT0SNvyvMJq+CaHUTbUgi/eU5wJadjtL0cHlBfHCI5KKZ0VPaL/KyFA3lTQQRfaEZsjVEVZRiVvq9soXU1fJw09+h0UPXQew6FrriEUW6bnYIyFD7u4wTQbEoqOL27LDyfJEyydp/eTDnX0krThWyaO1TtdmFeJ+MIhFcQsXlwsb/yrDB7WX/hdeL8lRsOmowpTbCkMfqCyW40xFF2H8ssIsHXt5Pqm9g+aP4gOPHpcIy9PUu9x4nR96ByOLPB06uISDLEpM01rf4XH6km+w2zZkse7QsgBlztw5qsQxCGA/w7BalgRj2LCTZNSoUZpDRwscdjohUdT8Q7/ljR3B0FUCaxiPZQi6CSxeFi9Zosc4XQ54/K3Ubi56rF+FDLwDHsuQN5XFO26/S9rDjPsdmHz3Qy6cksWDKIski08//QQsa5rIHXfcqTl+tSaLUAiplL7x+ut6b1dfe63mLJL01qQskiy++uorUBbz1Qy8TZsU9WesTPICcxY3rFosjdZ/iDB0gkT1+b10gHF2YUGuPPO0nyxeArKIqmjNWaykUNoYc1zsGJOVtVc7xqxZs0bOOP10FPeMkrmYz3fffUdbL3aHYTpxI+bE9k10udmFYp7rrrse+HaQAuQalldUc7WuhlwHpgpwH6qqxOdjhLtnzpypRUFDkAtJJVpX/QCyyAcRKrCFKJAxZDH496whi8FjdtQfoQ+FUBa9W2eKZ9qDaqDtg6pkPXH7rVugELpGPCKh8PmrnbJYQRathQQhnYzV4lXC+BFC5bDUofdiOYvyV2DTVgJ5jK4+f0CRxQUaDrW3RSt2ykNPfCvLV6ehIho9XZXyMVSEBYcG3QmZCENPQx/n1VAaXSCGPvk+s4c8ufFU2VKYqOHoA9v51TR9+KDAuVpE5MolzWbKgNG/l64jL5c49w4p/b6Kdn81kMWarnbQv1MNroYsahUzrTdQiR566t9RPd2IQR6LkAa5WWElHBsWJw5UYZstOAQMWQwOr6r2fg55fvPnzVPTZjufkB/0VBWbwpNv4MAhMLpupMSFOYNU7MoVQZywvPuR/+Q8B/frAn+/xjDIXrlqpWRmom0oyNuyZUuUyJA87EcWlaRa6x+VRZLF26EOUlmcDNLDtnS1IYtPkSwmNZI777oHZPHgOYsVy6EVTt61axfa7b2mIelr//gnkLWEA8iiTdzs+9cwNFrevfzySyCLBfLHP/4ZFcopSpiqI4s+YLtuxSJJWkeymCgx/S6yyGJ+rjz15BNaUXzZZZcflCxa67yl2qnnI3IJv0Z7v8Ug4mfCh5GEl8riZZddIT3Ql9pWbflAsA2FLmwryPskweuI3tHsC03iZyu+lV8ngakJPId1zTy0PfwC/aF/lFPQnvD88+EVi/EEVqDbY7TJYn5+npyF8ZktOAQMWQwOr99mbxA3z1b0JM7Z6q9Fqa1KVsVwSUBYPYviGC96E/vSl0sIzh/o86eFFswPQZGFq8fFKKZZH5SyWLEAIjwO42nP4jfwhTBqUVZAaz9/WJphH3QrcaKgxtH1QoSl/yyOpPZ6irSMXBn/5mx5/YN5qPiDioDEats+pxRksXXUPrm53XQZlbwE5DFM5u9rJ69sHSZL95FwogTGUb3tdnUTSZLLc58Yt0HOapcpgy+/Rdr2GSqubORtfn+vFvEEVkPXpCzW6QVzELJoqSm4v6hEFCH1Up/LQ90ssgiVF511Qvv98VBPc9weZ8hi3ad+/PPPqYef+vnxde9Po+F3Fi+w+pUGzvyPZEDz7mxHBr8KpWkbfrKnyiLMsC+/HEQFljeTXp8ohRST9gAAIABJREFUy5cvB8EIU7sW5gEGEjX7mhqKxhpAkspuLXfcejtyFjuALL4tJ544uFZk8cmnHpfGjRorWSSpqaka2iZdShahLJJEscL5hhtvUrJm94YORJmEyiLOlvJKxWzChJfUVubPf76uRrLINWzNsgWSuPYDhKETJf7ES6V9p85SBML3xBOPSyI6tNSGLNpj53eSQ+YDTp06FfmhC6QULVtJIK+/7gbphA4ugZZIxGXt2tUoUPpI8yzPhGo8AB1naHnDjZjZnV00dUrn3LLG4RfJ/IYN69Hu8DtZjcrsIUOHosL5XJ2fQFUxkNDaOYu5eftkFJRPswWHgCGLweH1m+xdBisVN1Qt5r9ZecA1NEQ+2Cg1pwd5hCX5mrdI65b9ctVIQnwIEUc1lrCLUA3drLcSyoP2hkbeoWvY/srifgvxvm3igfegd8EEeAumwcsP4eZyvssuMchjBGEUhGJdndDhpc81CE+fiP6lLpk6c5089Dia3WcWwuPM7viCxZzdXJxeWNsskBva/CTZnih5BgUtX+zuodXQLhDF4Kmi9aTsRZi7WcguuejMznLRlWOlafOm4k1fJd7v7xPftiODLNp5WWrKzcKmOrwmlCxC9XX2vkrCRz7+m7zGj+aLGrJY99l74cXny8li4Ae8TeLUvFnXLqvYoTxO7Y9X63727/0KIQnHn/54HYou0O6PptyLFmnOIskGlUiSzsp+i/b1SlHVy84qt6FIJRVm1QxDDx4yRPMYK9rT+RNj/OoaiS4rsx999D/SuHFTuf/+B1S9DJYsvvLKBDUVZzg5EbmDxSBG5WFZP5EmcSK55EaymAVl8XkUCVE1o7ckfRsPpixy3V+1eJ4krHlXcxbjB42TjiB0JIuPPvo/JYtXXHFVjcpi4DpvEUZ0rIGFza+zZ6L/81uaj0gcOnVGMwSQdPshwDLYDpXtqGBmS8At8MhkUVCvXr1UyW3atJnmPWpaAucJ818C5ZHVzMR4FZTiNavRqSfcher4ETJUTc0j9+tZHTg2nkOVReCUg8rxUSPPrPuL9jg7gyGLR8GE+0oKxP3Fn8S79vP9VK1DGnp5lJJdP/yVygH5IfpmBpFUn79RT2vhhDdtsXgr+yz6F2dW7LJIpTqyaC/8JIneFR8gj/F5KKRbKhFG7KUcFqQHYRtHi/7aO9rV+SzZCTvJpybOknc/hbqIHtEu5BzZeYX0CjuzyRq5v8PXsrc0Wv65/iyZl90WNjlYXNUX/NAU2KJityTHh8uDt42Us0Z0QeI5ujAgpH4kKYs69371Rcl/HTaLLMIvs8/VEgYzdrMFh4Ahi8HhVdXeJIusVmZ/5HKyyJxCPxFTsmSrjVWcgA+cNhGx/0z16cor/gB/xB4yceKrUBaXWQTLTxK5H0lIoIppk0cSvAgYS9+C3tL0WWQYeujQ4bDTsTqacAu09eHPVNa2wQPw0Uf/LY2bNJG/3v9QuQpWmwIXkr405PFNePlFWb9+vXTr1k2JoOXr6F/LqJii4KQ9ilFoEcPeyiReWVkgi8j7pLJ4w003SSpb9yEMbbdGDCROJE1sJ7hgzkxJm/WeeOF522PUNdK5e090OMnG+P8L4pYkV1x5NXImrZzFyuepag5tHO1cUrYHnDr1e+0N3bUrw9AW1nb4nONmNTTHvhK9vJfB7Ju5j1QaE3Ffcbg2i364sesKPRRJiqm0kkQzL7Nfv36SgvkhOmw9yLm1zx94z1rggnvei9zOHHyNhGG62YJDwJDF4PD6TfZWZfHL60AWv6g7WazuDkgiWYxRCp+/hLYgio+Lo90Z8EuEbQ1Nuaf8pYZq6KqVxYo3LNZ6eELSTsYz92nYyawGQYHCGOABZrVmok0D8vHQEtAF8iJoETh3TZH897nvZDFyF2nQzcb1ymlhxN0hJhNk8VsYaOfIv9eNkp/3tkeuIry+aETOhcM/AP2cYTVyDTPo8fg012nc2H5y4xWDpUVTy6Taw/zLIygMXZ8vRIssRokLymLo6f+qz1MfF+cyZLHu0/zShBe0CIVEI/BDnm/0qoorKl+RRXm6n/9NrhECkJwuULQSk5JUiaK9i1ZbW3V8WsinSqK/P7H9M7+TLIYhZE3rnfZQFt9FhxgW2ZA8VUcWud7kg6wxJ5JFH72haJIQ2YUdB0OJZIxjI8FjWJWdXJh2wy0wH5PrGMPoVN66d+2u5tfceBzvkcSOnobaecVfiBNIVHkdjokV0Tt2bJNN61aDkIVKp269JAlG4iU4z5KlS7SNYCeEpan+BVaNH+weAsk6j+N9M1RM4peEHE5u9vVtBdcOLfNvNMzOyEhXwp2LHs6swvbQhB03TaLHfFaSZxLx1q1a6TmpJtrtBnmOqki5/fqxyGKm5q6ORFW92YJDwJDF4PD6TfZWZfGza0C0PtPcQrW5qbeRWKEdXT3xhOlIRsP3E28QZ6cx5b2hvbsXwmfxOpDGleW+idbCQFNuKIvoXBJ68kPl1dDVDU1FzWK0W0I/ZPfsJ6Rs50L0UIYxeKW70V6e9IOMaiqubudKaY9r5OMFDnnilZ9lX14RFjKqD1ZLPieAGIuWfOe3WCbfpHeTr3Z3xeISIoXIYWSXF4XLn/NiCRP7+45Zv7E+P/gAX1hcKicNSJW7rjtZenVtXt6H1ItQvPsbFrhM9+d3WvYTkCbgTUhT7hsldMhdUGKT621m9IMSPpil6ODiWTAR82OFZOp7s8PQJOdhZz5R36c/5s9nyGLdp3giijqWQFmk4hUYci0ngVW87nUN8r+37f3siujyvymD0OdPfafrqmWHs22yqP3V7d9b36lKRkVFyZ//dD2UqxQ1/yZZZA6hWvnwtJXGZJOlQMXRRqam923gseWFO/71qjp07RzNwGvosf7czurGWKG8gVD7rCdorqOVxxpI/moaf+Ux8ljbBqmy6XlV+CiB9XfvsXMxSYp9fgN0O4xMwsf97JaNJKQ1PUzYfyeB3bt3L8hihpx26ml1f9EeZ2cwZPEomHAWpHhmPibebTOtPLw65KcdcLtc8FyRapTtSO4Bk+eu4mjeV3sEczFisjcLXDww2i7btxWHM77rt7/hOoPwpavLueLoeVm5oW5NkKrH49YZ4lk0UXzFOThdZW81/+pOe50w5K0gHJ3ZfIxM+nyTTEKxS1GxR6Ij0f8VF6LNTVJYoQxI2iYRLq8szm6J1n4x7J6twyC5dmDxdDot/0QujjSULVcc/YNlOIrn7d6pqdx+7XAZMbgDQlbsQW1tPoTOvfNeREh+yX5zoH6H6J7i6jpWHN1QzX2o5thVgUaT4JIcLRDyrftKO+4cYL1TE9i1+Lsupui4w3xRF6rfzRYcAoYsBodXVXt/DPPmBfPnl3c7sd+hNZHFirCmFYZW0VBTZKxNw9P4Xk7A/H/X3Ed/dyuLk/mbBqjiiOIRFMc0Tm6MiuQ/I/8wGbYwX6h/oNUref8wtH0/9ljsdoK1Cd0GYhEYcq8NObND5jyHRlH85NVW7Q52Du7DcVqfJRX+ksGe52Azb1/DJp3VkbqqSKk1NmuVtj+H7DmsfN81vfoqyKILOYs5qjAPh7+j2YJDwJDF4PD6bfamDQ2Ns9m5xXr31OOGk6ESVlDgoF5/bNPHohe/3qZvZJp48/okb/b1bTkORC8kAhVstG4JQvUqQyeXsrwdlkF3lcf5CSPz8Uhc0Xt6e3qJvPXRPHn7s4WSm28RxhCMlSSQlc9hMN/2QE0s8uD3GH8YCmDUjFvH6v/4sMetS6QFpAeejsWo3DuhczO57vIhcvrwDhKrxTQVQJdhnGUF6HaDlID95kCVDVwjEpYz5R6J9TQ9+gGGe0DluhQjeVOJej2dO/A0ignvIcEy9zZbUAgYshgUXFXu/MuMGVoUsQ+myXyRs8MKN4vQHRgN4N8CSZHV1pT72fZfFQqi7mvvr/Fna9/y39kKo1+lpFrFMG1nhLAvhXE0Q52z0I2kSZOm0grhz8rVtnW/e3OGhkQgMAydkZEh+bDbGTRoUENe8pg8tyGLx+S0Hps3RauM3en75EuYdU/+fIls2roXeUXMZYGtBm7ZDcsbR4hPmkai0hsKYlYpujWQc+JvVBTZL5ohahVTQSyRTQSSiA8G/GLYgBQZd14fGdI/BRWPyIvcjxEem3iau6ofBAxZrDuO69atR3u4mbIdla4M85YbZgfY4+iHPqMCtoJWyTrHJo8VaiNjyxbh5FZhreMni/7Qs6VsUV2zFDbun4QOLH379pUzUESiVbsYFw2nBw8eoiFqRiKsnssN8fRWdzxrewb7Od1K0Tkytpo0h9qO1a6J4vwyfM2HgK2ouo6KilbfR7MFh4Ahi8HhZfb+DRGww0XZ+wplzuJt8um3K2Q2vuflo/qZOiESoJtHFckFLZagV7RL3t3RV7Ld0RIa4pEoF5LCw3Il1lUkRT50SiiIkHy3U9o0j5Uxp3WXUSO6SseURhLFfEhd/4/uD4HfcJqOu0sbslj3KWdxw+w5s2UdqoALYP+ioV4tUKvifVg5hwSXtxXIwJFU5CbS+cGflqL5ilahhfV35YmazciKW/6eljktW7ZCjuIw6dSxkx7LwhW2I6S62LVzZ63YZQFJMNGUuqNkzhAMAvZDgBbHwKtz29at2su6V+/e0hRFMmYLDgFDFoPDy+x9JCCARb641CNbd2TLwuW75Jd5G2Tb2jXSPXyD9I9ZJ72iN6C3c5hMyewjW4oaS4KrQLrF7JI2kWi5B7ugbZIqc90DpWnnvihmSZGeKGRp0iimvJjlSLhFM4ajBwFDFus+VyRpxHEp7FMyUIDAqly7ytUfHdaL2EVqlR/mAm1Z7NFYSqM/HK1p1v7qZ3/I2jqh/wvRaxceNtk/OAm2MX3QB7oHWtQxBM3jOD72QF6ydLF0aNdBUlJS9PesjA7sFlJ3JMwZ6oqAlXVk5WSyop1zvG37dtkKspiKeePckUCaLTgEDFkMDi+z9xGEAMNGzDXcuSdXdm1PE0fWGinevUa8OTslvDhdlYKyEFg/QAFwwZKjLLaFeOJTJbJZZxRat5MWLRtLclI0vN2s1mFmMwgcCgKGLB4KagceQ/+8PejfvHz5CklL211uZr2f9Yuf8FX5fi3PQ2R1M3OJA3KOA/MSyy9tk0eLNVLFTIZ9TNeuiDJ06ChRIIqB12EYcwd6P69ZvQadQqKlVes22kowNMDup36QMGepMwKYb5L4TFQ/s7Uge093QA/qNm3aaFqB2YJHwJDF4DEzRxxhCLBikl0DvOgrWlpSDH+1UnGiqwl6J6hHGfMUfVAUfY5wKXOFw/U/At5iTqgIdjXgEXZDZjhHFQKGLNbPdNkKHk2aScqys7Nkz549asJsmS1bpM76qv7hrmr1seqkPOWU+C8BJs/JIH5tQACbIEQZBvNuzUisRDhJQLJg6pyGcdGGhfmLTvSpdgb6xdYPHOYsdUBAc0+9ZTBWj0RaQZQ0b47oER4EjKJ46KAasnjo2Jkjj2oE7A8Poyge1dN4BAzekMX6nQS77zFDvOzKoT59Dfo2ZXcPp5o+291HeEfV+SjybySJJLFUGzm2Q+0WVb/ImbPZCNitH618xf3n1aB0aAgYsnhouJmjDAIGAYOAImDIonkhGAQMAsc6AoYsHuszbO7PIGAQaFAEDFlsUHjNyQ0CBoEjAAFDFo+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/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++fVrk4nK5dJE1m0HAIGAQONoQYP411zOSxPj4eI2W2JtZ54622TTjNQgYBKpC4GDrXEMgVk4WefLi4mLJzc3V3MWkpCSJjIxsiGuacxoEDAIGgQZBgAnfOTk5+sAbFxcnERERB1zHrHMNAr05qUHAIHCYEKjNOlffQ9mPLPKpmzk9RUVF+j01NbW+r2fOZxAwCBgEGgwBeo7FxMTogy5zFQNVxUB10axzDTYF5sQGAYNAAyNQm3WuvoewH1nkyWmfw4WUT9/8zvxFozDWN+zmfAYBg0B9IsAnbSZ70/aLaiKJItXF6jazztUn+uZcBgGDwOFAINh1rj7HdABZrEwYuajSTsfkMNYn7OZcBgGDQH0hwNwdps44nc5aEUX7uoGE0axz9TUb5jwGAYNAQyBwqOtcfY2lSrJoE0aGo8lk/QXTWinNpHGSR34/2JN7fQ3QnMcgYBAwCAQSPFY0sxCP35k6Y4eaqSoyChLMukSSaNY58/oyCBgEjiQEuC7V5zpXH/dWLVnkybkQc8BcTPlFssiFmTfCL6/XWx9jMOcwCBgEDAK1QoDqIckgv7g+8UGWBJFffICtKkexphObda4mhMzfDQIGgcOJQEOsc3Ud/0HJon1yLqY20yV55M/8Hb/MZhAwCBgEDhcCJIP8IlkkObQjHIdCEiuP2axzh2sWzXUMAgaBgyHQkOvcoSJfK7Jon9wOR/PfgT8f6sXNcQYBg4BBIFgEGOGwt8Cfgz1Pdfubda6+kDTnMQgYBA4VgYZe54IdV1BkMdiTm/0NAgYBg4BBwCBgEDAIGASObgQMWTy658+M3iBgEDAIGAQMAgYBg0CDImDIYoPCa05uEDAIGAQMAgYBg4BB4OhGwJDFo3v+zOgNAgYBg4BBwCBgEDAINCgCQZFFk/jdoHNhTm4QMAjUAoGGTvw261wtJsHsYhAwCDQoAg29zgU7+FqRxUBLCXZK4JexzgkWarO/QcAgUFcEbEuJ0NBQ4VdDWeeYda6uM2WONwgYBA4VgYZc5w51TMaU+1CRM8cZBAwChx2BhjCrNabch30azQUNAgaBgyDQEOtcXQGvsd0fO7fY5tuURe1Wf6bdX12hN8cbBAwCwSIQ2ByALf/skDGfxO1OLofS7s+sc8HOhNnfIGAQaCgE6nudq49xVkkWOdCCggIpLi7Wbi0kiMnJyfVxPXMOg4BBwCBQrwhkZmZqr2iSxIiICImOjq5Vf2izztXrNJiTGQQMAg2IwKGuc/U1pAPIIhfQ/Px8XXz5tN20aVN9YjebQcAgYBA4UhHgWpWWliZRUVG1IoxmnTtSZ9KMyyBgEKgOgWDXufpEcj+yyHAzFUUOiN9TU1Pr81rmXAYBg4BBoEER2Lx5syqLfMDl96p6Rpt1rkGnwJzcIGAQaGAEarPO1fcQ9iOLDDvv27dPQ89JSUlGUaxvtM35DAIGgQZFgA+6WVlZWikdFxenKmPlzaxzDToF5uQGAYNAAyNQm3WuvodQThb5tE2iaOf+mBzF+obanM8gYBA4HAgwt8fOtY6Pj99PXTTr3OGYAXMNg4BBoKERONg61xDXLieLpaWlwoszbNOsWbOGuJY5p0HAIGAQOCwIMH+RxJAPvXRusDezzh0W+M1FDAIGgcOAQHXrXENcWski7SeYo5iXl6dkkUUtZjMIGAQMAkcrAnv27FGyGBsbq7mLtP0y69zROptm3AYBg0BVCFS1zjUUUuVkMTs7Wzuz0CYnISGhoa5nzmsQMAgYBBocAa5nVBGZu5iYmFhOFs061+DQmwsYBAwChwmBqta5hrp0OVnMyMhQssiFlfYTZjMIGAQMAkcrAoWFhcKFlGSxcePG5WTRrHNH64yacRsEDAKVEahqnWsolJQsMlyTnp6uxS0tW7aslaFtQw3InNcgYBAwCNQVARa47Ny5UyMlTZo00fQas87VFVVzvEHAIHAkIVDVOtdQ4ysni0yUpKVEu3btGupa5rwGAYOAQeCwIbBp0ya1zmHBnk0WzTp32OA3FzIIGAQOAwKV17mGuqQhiw2FrDmvQcAg8JsiYMjibwq/ubhBwCBwGBAwZPEwgGwuYRAwCBy7CBiyeOzOrbkzg4BBwELAkEXzSjAIGAQMAnVAwJDFOoBnDjUIGASOCgQMWTwqpskM0iBgEDhSETBk8UidmWN3XPTy9Hq96CDkFafTgS9nlf3Jj10EzJ0dbgQMWTzciJvrGQQMAscUAoYsHlPTeVTcTE5Ojixdukwr8ZOTG0nPnj21yQVN4c1mEGgIBAxZbAhUzTkNAgaB4wYBQxaPm6k+Im6UiuLbb78tf/vb32T79u1KEh9++GG59tprjR3dETFDx+YgDFk8NufV3JVBwCBwmBAwZLFuQDOkSh83j9sjZfgvRBwCiUzbJh64hWjYNTTUqSpaXZU0+xqlJaUI6/pwXdHvvIYjxCm+gDFQtLPDvwz74h/icIaox2ZdxxEMgvv27ZO///3v8uSTT5Yfdtttt8kjjzwicXFxwZzK7GsQqDUChizWGiqzo0HAIGAQOBABQxbr9qogAdu0aYusXrVJ8vL3SZkvDETMpcSR7C0kBOTRzxt9+H18fLT06dtOmjdP0ly9umw0UCdRXbF8pWzbtgeXcUh6WpZERUdKZHgcWjkiNxAc0uEgMfSIF/sWFuVBzWsEruiVJk0TZcCAvtrB53BtBQUF8swzz8q///1vKSjI157k9913n9xzzz0SFgbszGYQaAAEDFlsAFDNKQ0CBoHjBwFDFus+1wvmL5NpPy6QbVt2SfqeHEnbnS25ufkgck5xOVxQ+FziLbNIoyMkVK790wi57PJTQdYa1UnVI1Fl+9mFCxfKnF+XyL59xQjtZuH6WbJjRwZkRpe4PQ4JcUBtdHlwvQRJTWkkbdo2lZiYCGmb0lbGnH06yKJLSSeJXExMNMLBDUceSXDXrl0rzz//vEybNk1GjBght99+u3Ts2LHuE/Ebn4Hzwa+ioiKd18jISB3R4VRuf2MIjtjLG7J4xE6NGVhtEEAPSSlzl4obi4sHbSSdeLJ2RkRCmEAYCa3XynxlUljsluJSr4QjdBUZGSahVCMYwvJfwCxEtUHa7FMdAoYs1v21UVqK9yg6ezH8W1Is8vP0ZTLlixmyavUGyc0pAUl0gixScXQqmYiLc8tNt5wlYy84HT/H1IlM2ISRlcXMB2Q72jWrd8hTT7wja6B2OiRGSrxF0rlzitx40/nSp197iYoKh4oXqtelmsdzbNiwUb7//ju56OLfS5PGTesOykHOQMKYn58veXl5IKcxEhsbe0xUQ9tE8bvvvpNGjRrJ4MGDTaV3g76San9yQxZrj5XZ8whCoMzrEXdegRTv3CGF69dJ2qpVkgfC2KR3L4nv0l08iZESEumUzMwSWbw6XbJzS6VrSmPp1rmJJGJxdSEfSS0nQChJKg1hPIIm9ygbiiGLDTNh6ek58tFH0+TTj36QnTtyEAaOhMoYBSXQC6WxUJIbR8pfH7hKTjm1H9otMm+w/sbhRv7krBlL5f77npHsLLckJsbJLbdfLBdfPAIqI0Pj+1+roKBQPvrwY3nnnXflzbcmautHswWPAEnw5s2btXjnggsukHPOOUfJolmfg8eyvo8wZLG+ETXnazAErAwmETdCPQXrN8jeWXMka8YMKZy/SDKL8yXqgnOl04UXSXjjJlIS4ZA1mTkyZfYmScsuk7N6d5MzereS2ASfhDgjoDiCKIpHXE4XEtTD8N3KfTKLUoNN3zF7YkMWG25q8/JK5OOPvpd3Jn8j6bvykDMYgXBwqPigApaW5UmfXq3k5tvGyYD+3SQ0zFVv718fIhK7d+2V++55UubPXysdOrSV/z56q3Tv0eaAa5DgbNy4CcTyr7CySZMvpnwijZOTGw6UY/TMVBWp6r7//vvy4IMPyiuvvCJnnHGGeZg/QubbkMUjZCLMMGpGgItyUUaG7J7+s+z64GPxzp0vMQUIP0eGi29gT4m8epx4U9tLSLFLtu8tkzenLZYflqyRXp1bycO/Hy4ndWwmbqiI7qgoKQt3idPjEx8UBAeUAlY0hrrwO/y9XiWKmm/L7HGUI2DIYsNO4L6cPJk06Ut5563vJT/PA6UpAu9RhH6RI+gry5FhJ50gt9x2mXTtloJcwboVvNh3Ulbmk6ysXHnsf5Pki8+nS5cuXWTCKw9AzYzdjyyS4OTm5slbb74td919p/TvN1A+//ITaZSU1LCgHINn5/q+fv16ufXWWzWHdPLkyZqPaZTFI2OyDVk8MubBjKIGBHylpZKDp/dN738k2z78QELT0qRFfCxUBoesjYiXHf0Hi7f3CVIMEhgZmiQLN5XIV/NXSWJCmNw+to9c3idVBGpiLsPPkWUShgrCuKh4CYOyWIIE99JSj0QgB4nhLIcJe5jXYxAIGLIYBFiHuOvMGSvkHw9PlF07C3CGMEGmMlRGt4SFskAlW84+9xS5+daLpFXr5HpRFy0SWCAvjP9I3n7ja+nYua28NfkfyA/c3yanFOvS9Om/yD133yvLVyyVk04aIe9/MBk5i40P8U6Pv8Nsd6K0tN3yxBNPyFNPPSUJCQny5ptvyMiRZxqyeIQR30YfAAAgAElEQVS8JAxZPEImwgyjagQYevaBzGUtWy4rJ0yQjM+/lhh4WcQkREt8TKhkQ11439VGvmw5SPJDo0D0HBKPsHJ2gVtyCkqkfUpT+dPInjK6c2NJiA4TN3zR3IU56sQRFhWHxPAYfABEadsshkBYxcgKvFAoFCYkbV6VtUHAkMXaoFS3febPXSeP/N+rCPdmI2UkBmkkHj0hSV2IA5WzZaXypxvPlnFXjJSkpLh6ee8W5BfJhBc+kokTp0iPHl1k4psPSmQEQt2IRHArLi6SOXPmyOOPPyFfffUVIhQuOeWUU+WDD95FcUbtlEUW9fArNjZOc6jte6KXYlFRMe4lUaMe1W0kq4WFhVpkw3UrmDWLxTw8lkUy/DkKERf6NB6KDRBVQXaV4fn4swtRmvj4eLX1qc22Z88eefW11+Q/sAPiOZIRxqfx+Omnn35A4Y7O+UESVHl93hMx5MYxkHzW1WapNvdxLO9jyOKxPLvHwL35UMiStXKVrHh2vOz8/FOJxqIYHxshsc4ocaIyMsNZJF+1HiK/tB2Kf3skp8Qju7KKdaGN0NBymZLHvu1ayWkDO8ug7k2kZYRbfPBKyytB/iL80VhNmRifoH5uPM4JQsmFkwteMIvvMQC3uYVDQMCQxUMALchD5s9dL39/+GVZvy4TZCYWJBHvXUQJ6KXj8+KrrETiE0rl1jsultFjhulDYF3fuwVIcXn5xc9kwoQvZFD/fvLia7dKRCT8H0FW9u7NlO9Q+fz8+BeUMHJzOJzSrVtXeeCBB1AQk2gRWawpzZs3l06dOiJqgfA5Nlrs7N27V9asWSOrUJjH319wwYU6Zv5++fJlMmPGTMlAyk3//gNAQE+Rtm3b7IcYLXo2bNggS5YskV27dsugQQNl2LBhtSJ6JGMrV67UkO+e9D2yY/sOraxOQui8W7dukpraTrp376YEqyYMedzSpUu1kwwLUzh+np/H0conNTVV2rdvr9+5pgaej/iQ7K5btw4E+wN57rnnoebm6LpLTO65527p06ev/psP8/S+7NWzV/m4Ko+NY6GlEL/YBpH3R1sk4t+9e3fMQScdE+/LbMEjYMhi8JiZIw4TAlxM8jZvklVYkLdM/kBiQsrwZB8GCxyBGhgruUV4Mk5OEMf5l0lBzwEShfDy7DVp8sp3GySvsFRO7NlBEqPCYPa7Ubbthf9ZYpKMGNBRrhjeRk5sES7u4hLJKUTOoyNMYpMaSXJCvBbQFBcW4Ekd4ewofOAwJH2Y7tdc5uhEwJDFhp+3eXPWyj8fmQgCkIYP/6bwPvRI5t4c5BgjmoCwtNsLex0pltYp0chfvEBOO3UglDYqcof+7s2HsvjqS1NAFj+Tgf37yEsTb5WwCKfk7suVr7/5Sh5/7AklSdnZ2aqmUbniV6tWLZXssEjG6QyV0aNHyZ133qm/27JliyxbtkwWLVokH3/8sWzdulXOO+88XGOCqntvvvmmvPrqq0oEudEW55ZbblHTbR6fhvQbkiCe48svvwSpnKHKI//OLi4HU/J4/m3btsHeBwVD77yDnMwsadGihZInKnGLFy9WsteuXTu56qqrtBqZP1enNPJcn332ubz44guqjvbp00fPl5ubC5P1TSgMmq/kkHmHl156qVY2U220SR7Hw8KgJ598Qr755htVJjkOulNwI+GmfU5YWDjOX4IUgxby2KOP6XUCu/cQe87D559/Lj/88IPeI6vRef7MzEwljxxfjxN6yFVXXiXnn3++kteaiHDDv6qPrisYsnh0zddxMlqr7rk4K1vWvfmWrHv2OQnHwp0QiVZWLp+ERyDnEIphhhuZS70GSbvLLpWQDu1lV3GpvPbNYvlg2hbpnJoo94wbLn1aJciKTbtkyrIs+XnBZsnYly8DujSVP4zqKSO7thCXN1/2gFh6XDGSlJggyXHIWXQXK5EMjU2Q0PAImAAf+gfOcTJhx/VtGrLY8NPPMPQ/HnpTNm7dIuMuHyVRMSEy5asZMPHOl3BXEt6jLuWFzF/s3rux3H33OHR5QYU0VKlD2rAEFSCN5aUJU2QSlMX+/U6QFyfeAmLmUsVv+vTpwtApQ52TJk1SVY3OCk1BUi6Gz2IHrEceFNCR+HTt2lV69eolc+fO1XD1J598oqSPG/9+7rnnavs+nvPFF1/U85K02dvIkSPl6aefVnJDgsivWbNmKRmySdW9994rN998s6p3VW0kVAsWLFBSSiNvqpAkTZ07d1aPRqqBPC+vz3thWPvKK69Ukks1LjCEy4d4kjPmFrJimcf/9a8PyJlnjlSySGK2adNmefbZZ5QQ02Cb5IztCc8888zy9ohUWKms/vLLL1pkOHfuPC1q4VgZUud9U1W1r03izOpoEkGb6NnneOkl3tdUOfvss+Wss87CPOCBAt6dVBinTJmi4+C88RwkrnfccSeKljof0kvjeD3IkMUGnHmGUEsRLhCENh14ytx/8/8b31B3gZwbtJMK2KWM/n944zuRb0F1q6rNDVWsFE9xsKlFwrfVSzUCuTI0pq5yozs+/lAG19tSeBT68GblmXEk8nBgMItwrFP9yirIEc/pw5u/cE+6OJgX06SxpbYF7oM3t5em2PkFEuLz4l5wDfZYxQ2F4Acnviz6x3/jfFhUJSYST+m4N60+rjxa7IOx7fj5F5n7f3+XMiwoiTEJEu5zYgwOiYpFeNhbKHvDoyTm3Isl5azfSQlyfmbtwuL+6RxZumynnHdyO7n7ot7SJAodAKAcppdGyKxVO+T9qUtlztpMadW2hdxwbi/5ff9mElaCjhHo3BCCQplmCeGSEBchXvSKLRa0/AL+YSiiqYou5haVSn5hiSoI3Mpo9O3P1ub+PoSgNDcSeEWHw9oXRr7V0U7iXAz/uPxCzE1pMc7FDhAheg4HZtdCb/8PvlCnD7hE6PistmgHzjoX3qz8YsnGlxcfXmGYEyoujZHzadsFVT6qFCGf7ALcP8k4u2bw7JhUh3BuK72OcVGf3+Ccf+JQ4qHmRkMBPl42QxYbfqY1DP3Q67J91zZ55B83yNDh3eTDD36QSa99Lfm5WCedNOzGGyAEa643XU47vYfceddVUMZaHZqCFEAWX3/5S+nXt4e8NIlk0erMYveUJhm56aablGg58F4dOHCITH7vLWnbpm35PiSEJH8//vijEjEqeCQwDJsyxNq/f38lbzwXSRWVwi+++EJWr16tedQXX3yx/Otf/wKJTIdaN08VwU8//VTDvxwHw8f333+/jsPueBI4I9yHSuY///lPJYoXXXSR3HvvPSCBnfabOI6H6iRVRxK+6OgYWNg8IH/84x9V4bPXfBLLxx9/XL8YDr/iiivk0UcflSZNmux3vrVr14G8jSlXSceMGaPksjGKf7RhQsBaQtJHVZBqJkPHJKDcl6prIFHlGOycRR7DEDbv66efflJie/XVV+tYA7cdO3Zo4QyJMPFkXua1114rDz30kKqXZqsdAoYs1g6nQ9qrOGevpM/8VYrmL5FQPKWWhVhPms4w+PwhL85adUCqnKUS7ikRRxFr/JDTAsJVDCKUcOKJknTKcHFVkWPBziV75y2QPT9Nl3A8QZFUlOBJs+2V4yS2XUqVC6R2O8EbtBB9UNN+miWFudkSS5KKazqSmkjsqUMkDk9bDv/TOKmlt6hEMr/5VtK/nSaxI06S1ueMFkck1DZ/qIC3wM4pe5YslMIZ8ySUhJFkEQTH4yoCMXVLeDF80XARJ5usop9qEYhd6LC+0mbQyeLEk14gg7KpSCEWziXPPStrJ74ujZBzGBsaIeFukEWQrvAY0BYQ8KJmraTV7bdJ29+dISW4jz2FZTJ/zXZZhK/eLWKlf2qUlCKHMRZ5ibHo3OIFaZy7o1gm/LRVfpi3QZo1byR//X1POa9bPMLWhZKDsHYcyFfzxvHqvbi3UPAd+ZGRoVWqiz8s2iAzVuxEhxhYeOAm3C7g4ilFQQ6JFvrIhkUhbB4hjUCe2sSUSbf2TaVbmyYSj0KbyrzOi7lZsyML41oj2zL2gpBHg1TjdQK82KHGh4T+EnSSYAcLvkic+FfLJIdcPKKntGvK0A7NxSteplyH9+aXyHyE7X5ZuUM2pO2TUBQBRHvwIYCFePgJbaR/tzbStjHU2kosc1t6lrz/ywpZmwbj8zKQbQw2FFWnMY5SCQVhBOUHbbXacuWhDVspX0Hsn4sxxoWWyLmDOspwpAAcL5shiw0/0wvnb5T/e2CSbEFaysP/ukHGnDMIRKUQJGCyfPvlMvRrDkFnJivs7PXlotCtSC65bIRcc+250rzFoVVIFxQUI2dxCkLRX6D/c0+Z8DrC0AFejnz979q1S+666y557733EBJ3ykknnyoffvg+CEsFCbFb2PE7CQ5J4x133KE5iySLVLuo8JHokHhxn9mz50CFnKJkjMojFTnbQobh2n//+z/oD/207lsTWWSomybX7777LnIbB8ljjz0GUjuwykmjwkkVk6F1bgwh/+9//5O+ffuWkzaGwS+55BLNl+TnAI+58cYbNcRsb/rwC8J52WWXybfffqu5iY0aJSO/c7akpKQcULTC+/j111/1PqlE8p7ee/89OXXEqVX6LPL8VAr/+9//ymsojCFujzzyyAFE0Sb2VHU5RhJ1bsyj5H2NHTv2mOh80/DvQNHUAqZCUNkN/Pyv72tDkEBKMj4QKb/zRcRciGN9Y3eRne9/KHunfC/OnAKQRa+ElbkFbrJq1+INw+LBdlG0bSFhI4mMCJU8fPaysrfd6NHS9qpx4kKOTmVy4UbezLbxL0vae++KC4QsDMnee0FUejz6X2l8JirIoiIONI9FUngZVaOPpuDYV6Rgz06JgvzvwRvel9Ja2tx6nTQ77TSQ2XAlAmUgn3k/z5IVDzws4UUF0uoxnPuUYSCTUCH9FYGcwxIsaGvff1cKXnlTIrIKpAQ9VCm2RYJGhEbgSdCRgN+VSaibypvIvrh4iR17hnQfd6WEVjKvVeUT103/8WdZ+NDDUrp5A0JOUM88ZRIdghAxySIK7Nz5IGSpHaXNA/dKy5NOUgLF/wNHA9nmj+jTmpcrOVmZ4ikukFAMiATQFx0rq/e45RWEq7+es0P6d4iXv17cV3q3byX7sEB6QdSTkxIkKTlJ8jFeL04YF215MFbOcfnfezPk1anrJAth7FKqgAhlx4NUtUkKF3BTyS4uk60Z8HGEIJjgKMDvY+WcoV3k4mHtpBl+phJhbx7c80/Lt8vDb82SZTvyxAWC68ZrILQUZuOhIapMeqhUeoE95ibMky9dWkXL/eiPO6BjcyuHxz8nfJ/t2psvk2dulI9mbQC/dEr7ZvHSPA6vN4Tzt+4tlVwool1Tk+WWs/tI59aN9hvLys075d9v/yALtkC5lnjx4PgiPMyUslpch+wAnlQZveIhiY+CSgn8I7y5khiaL7eMHSqXnTFA56MuOWNHy/pgyGLDz9SihZvkkQcm4gNrizz8zz/LqDEDteXe2vXb5LH/viNzYb7vdTNlBA+mPjfeP9DhXXly+R/OkKv+cPYhVUhbZPFLee3lKRqGtpVFex1gkQ3Dsffcc68aSTsRMTlp+Ah5F8pi06ZVt/uzVT7mGE6dOlXftyRZVO9YGGMXX7CggwoefSP5AV05R2/8+OfVuDoPaxyPobL4l7/85YAwNFW6l156SZVJhswffvhhVSBJUKvaJk6cqPvwvrgNHTpUSRXJJYktNxb0jBs3TskDSQMVOiqSgYUjdts+HkvyafXMjpF58+YpUatcmVwVWSS5VbKI9Ydh6sCN9/Xzzz/rOIgfCePw4cOrfSHu3r0bBPvfMn78eN2HmDLMTnWUKqbZakbAkMWaMTrkPbw5uVKwarUU4cnOgScrhpbLMvdI9nc/SdHyNVIUHSIl+F14vlOi2qRIzBkDxdmhNT6AI8WD8F+z1DYS36O7hOBNVpksFqKDybr7/iG5c2eAyODDGzvsQ55dxz9cK81vvk6czcH+KylGNgHc997nsuup8VK8eyuIIWwGfC7xdWgn7e69U1rgSdIBooKEGClesUbWP/iI7F6/VjrfeZO0uuJKcUJp08UyYECleMLf9N4HkvncCxILklLsLJEiqHjxzdpK67OGixshmWIHEsARJgqFxFgciiKVTqnSFLk8DLPvt7FCDqRtC4jn+kefRH4iLqVpOA6J9DjhqwZrmzgE3kEWi1K6SKsH75amQwZjMbHCQ+Ubw/sgKwUI1e/NzpKcvQiT+4olPNIDpTJClm/Pl8c+XipzV2yVc07vK7ddOFjahJXIvtwssNwEaYTerlEgaEWF+VhYonRxqfw09fD7i+SFb1dLBlMNmEMActi/Y2O5YfQJMrBDsuzM2CdPfbZcpi3fAdURC21JmTSNKpWHLuoDMtUfVj5WyJ+UisoiyeK978yTpVv3qaqIMk8U9RTL2MFdpG+nVhIBZU9hp2yIFIek2FAZ0qWFtGjkNwr2h2gyc4vk7akr5ekvlkjL5Ai5/8rTZXinZCikeCjwhshWVIu/OxMViFMXyfDOzeWvl50srZLtXKcyycSDza+rtsnunCLxAvx8vD4W40P5+wXrJasYbDECHzSlJZLgLJQRJ7SSQT27gszC2NxXiIceN8baUrqlNudA8XXs53sasnjIS2StD2QY+hGEobdu2Sn/949rZDSURfZ55zZr1hL0cf5AVi1HqowjFksXIxgedHRxo0itVK6/8Ty56JIzEVYNruCFZHECVMVJL3+tYWjmLEbgYb6CLDJ3bxvCn3ehLeFHats1bMhJUMQmawVuVRsf5JinR0LGPDpuVPtIqk7iQ28ttxdeeAF5gn9VAkiyZJPFygUuVC+pYrKAhJXOzBv83e9+V21onsUhzGukGsj1jmSMOX4MMdv3vXbdWrnj9js015DXIxmk+hkYArdV1Ndffx35o3frOEkWqfBRRa2KLM6cOVPzDW1l8f0P3pcRJ+PzCLhWflBnKP4///mPkj32jyaxbN0an51QKO3NDlfbaQDPPPOMHmNvzH9kaJrk1Ww1I2DIYs0YHfIeSs7wBAQmYIX68L+cHTtlx9PPi+fLafAKQ7AWJEqgLEYP7itN77xOYlDp5cJ/DCsiqUxz+jSvr9K2d9p02Xzfw+JO2yK+SChgfPIqcktCl97S4ZknJLJzxwPeYDoeLFb73v1Mdj3zvGTu244cxVJxZoeIo1MPaX33LdLk1FNAFl1ShPDK+n8+Jrs//0xaXv9H6XwzQjDx8C87cChSiifgdVj4tk14TeLT9kp8aZEUlWEhHzJQetx/l4R1hiG2nzfoffEfqk4eeG98Wt+3YpWse+S/kvPVNyBtceJoAdLGjL1MVBuGhUgEwroO5NQVte0ize67S5oNBVnEmA8kJgyVQoXEU3paRrHsytiBUHiONEauZGhktExZnimPfbBI9pWKPHBxP7m0f1MpLc6SLG8kqqObSYsEJ3JO85B0GIMn9mjt7hLIvx/5dI088+0K9J3Ow9R6pCy3REb1bSKPXDkESiWKZ7D/l/M3yHVPfyNpHpBiWn3k75URnWLl3386U/p1bKFEn2FdKprTl22XB9+eIQtBZD3ogxsCJa9DTL48MG6knDu8s0ToomlxRaYIcAENxbzzqdtaTKFY47U0E2Hneyb+KhsRer79nI7y4BVnKGWzv/hS2p1XJE99PFcmT0POzzVnyKXDWqPKnBjiNYnXpRuvWQ/IPf/LRZj9izlr5PkPZ8jKPSXijYWHHMbWOtojfzm7r1wO4psYhXnVgfkQDnSUqxCH/OY5ig40ZLHhJ4sFLg8/+IZs27pT/vb3a2TMuRVkkYUe33w9S55/9hOQyUK8HyLxGkaqBlJ9PHi/N28eIQ/+39Uy/KR+qtTVtgqWYe4JsM557aVvNQz90qRbtcDFPp7Ej+SKZIw5hCRAw4aeBFPudw+qLJLAMWRKNZJEhqFQKl7B9JMOJItU9KhUVlXgYrfOY3X1qFGjlCyx2OZgG4kdSR3JHy1neP7AB+VSpD2xmIQ5hiTF11xzzQHhX+YGMpTNcbIQhvmQJJa//jpbbXmqIoskn6MRTWPkkWHoye9ORlU7Il267lV88PBzjFXUV111JcL1DGunQiW8QjFnuNveOD9cJ6mIFkE0YJibX3ZhUN9+feUJeGTWhEfDv7qPjisYsniY5ykL1XybnpsgpV/8II7CPHGGesWLsHTokAHS9r7bJKnvALwxDm7X4oMZ7JaXXpO9z76IQg+3lEDV4Yd8KJQtB1TJNpOek6TBQ3BuELKA+/P5w9A5CEPveOJZKG670c3EIdFZCBvDg6rV/bdL4xHDpQxv1p0vjZdlr74uLU8ZId0fekAiWjJRvKpiFJAxWM2sfv8D2fraGxK3J0fifCByiAV7ThkkA/FUGQ51tDYb+STz/TKmTpNV9z0ipRs2SRLsbOJbQDWEh1ox8pJKClGkgXB0XA4U0aZtJf6Bm6XtmaPAw6wij6o2Li7u/2fvOuCjKr7uTe8dEgg19N6rKKBgw8ZfQbD39ikiCghSrSggIFZEQEFpNkRFsIOCShGl94SSRnrvyXfObF7YLJtkQ3Yj6MzPNST73sy8+/bNnjn33nOhxRYDV0RifCxYWBcIentLcoG7vP7tYfn4hx1yeccGMuHW/lLfr1hSMrIR1xco4fUCkWiDeFAkHXpCRoeLjrk75IXP9sj8DXslAZUe4ISWEuiyXdUxSKbd3l+6tWygEk9OJmfLVZOWy75EXB2TiIpypblfkUweeZHcPLCDeCFgvgSgjMzij3tiZdLSX2VnVJIUgX11RqJLy4AimTC8r4wY3FU8AeYq+6Ij0E4BCFz67Q6ZuPIvcQcgvm9ghDwzsr/U8TFPjkHcan6xrPjloExe9KMMuaidTB/ZQxrVQfyilZaGTchKMJFzP/5DjiYAyHoijhHJOOE+LjIKbuwHr+4swT4WzK4tN/xfcowGi46/kdsRY/w8mMVjkSfghr5fhlx3Bixy9DwoIaxa9Y28NX8tvAOQrHGCcDeeB0gb4N186dItXCZMulfatW1aKn5dNeNNsPju22tl0YJvkITS0WrMogEWmeFsAosDZPXHK85K9jAsxLWIGocEi4qNBFhkVjJBFRM/bG3mYJEJGwSLLJNnng1NsGSwaYzvIyilK5alC+3RmLRDVtNwT7NPupsZx8nMbibobNiwQUnXGKLfv//+hwKLll4aMoI8h0kwBJoEixTlJvtnWe6PLvrt27fJ8OHDlcYkpYoYW8lkFfbDvg1AyO88hvuwD4JVygAZjGN4g3AZcvUQxUjqVrUFNFis2kZ2PSItMkpOzH9PsteuR3BdKuLZ4HbNQ0waYkIaj3tUAnr2VNpclbUsuLX/njJNPCOPi09gHUmIjhHX5FTxLIbcDACo34sTpdnIW8STTKAZgDLc0ElfrJfImbOlMCYRBJ8LHjC4aDu2ltazZkpI8wg5/tWXEv/MVHGjkOnzz4lf2zYml3YFEjIEiwdXfyyJCxaLb3wCYuvcEZYJEdXunaTzpPHi1qkTFm1zXsv61REs5mNXe3z5KomaM1vcixC7h2QQvxyU4fOB+zoIIDQbCTPFXhKWgQQUTyTKjLpf2iDexxaHZy4ynE9FHUdsYhIEuz3FCyK4Px9F/deVm/Flky3jbr9SBgE0FqYnImtYpG54A8Rcuksh2EU3L2+4xL1KwaLpi+blz3bKvPX7JB4ATSjdkZkhl7UPlhfuuFh6wG1M1jAxLUcGjf9AdieBQUSwpXNBpjQLdJPpt/aTmy5qjhKDFPklWCyR7/cnyoSlm2X3sVjEP2LDUID4R38nmTa8C4BlJ+hIIjHGGrVbak4VE5ySCcZws8z75pA4I7O9SZCH3De4i/yvF2JSQwNUSUO23HzESP59TJat3yodwELfOaitNAxhHNPZX6LJWYXy0aZDMufzPyQqCXp2iP2UvBxpgHvy2PW9ABY7abBoFvj9X4vNtusCWUFnBlg8eixSnn3xQYDFvmVuaOOUTDx/b7/1uaxe8T0eRcS5YVOphArURzpfBl3VHskotyNTGYoOlTxHRn8U5V4IsPjegnVWwSI36IztGzt2nBKVJiDpBzc0wWJlMYt0QzMphOdw88eMX4K/6jCLdJ8yxpHsHQEbwSL1GM3BIhlCglK6lRn/aG+waH6rEhISkfV8WCXvnD59WmkmMqs7Et93v/yySQFAxgZu2bIZ7vD2VsEiYxAJFsuYRcjoGBVczDfJ7ItakffcczdiNrMAKAfLTHx3NW7UuAwkcm5GtnVFG2zeL4YXmYPd2vgsX6hjaLBYy3dOgcXXS8FigQksFuU6iRcU+BuOf0yCABZZNqqiRjdyzKZfZAsWgc6XDJTgiKZy6PO1UrRrP7JViyQLC4TTLTdJZwQ8+0LzyhzgGWAxGWDxEMCYa0wyHaDIaIXrpn0HaTPjBfHCw7d30jRJP3RUOkyZIOEP3gN3cUWMlil3uQALkQKL7y4WH8g7lAC0IvdbAnv2kLZTJ4hrhw42WzkVMUAHIPJatHGlNOqJTNv0IknfUiBOWW7i2gSADQyiM2Ly3AtdJQlsoduI26X9pIlwa2OOVYxCl0QKhHyPg90tgqs8EELcJ3K95Y3Pf5Oftu+XEZcT+HQRH9wXiHRJUP1w8cWuPT8HEhdI+vEmWDRjMF/59HeZ+w3AYiaoR8ZMpmXLlZ0C5Nm7wSy2gIsZi9GeqNNyzZRVciIfMYEKUCbLkB6N5KV7B0v7Bv6INKAUBCMVTGBx0tKN8tfRBCkhWASIbOLvKi+M7CYjBrZHHezKNxEqQxBzmLNmu7z29S4VMpAHBjEswEsGdgiXns3qSqeIEGndEFVsAAyT4T6Pik+TutjFhwV6wQ1tnZ1NyS4Fi5/9IZEGWATrqcDidT01WLTIEtRg0ebH3eYDzzCLpgQXS2bRBA5EEhNSZO6c9+WrtVvxCON5cfJSiSd0Sxc7pcm991wl995/LdymZ3Sl5S0AACAASURBVMShK5qEKWbxM1n8zoYKwKIpwWXs2PFlYNEWNzQZN4I4gkWyYAZYrAhgWpufLW5oZkEzCYaZ2mTcKIpNZpGuZXs1Mol0BW/Y8C1cw0cUIKSuJJk+JrGuX78BIHaUAo8msLhFxU5aYxZtBYsEvh9//LFyuxNYDkJSJpN4mjRpYq/L0v1YsYAGi7X8sbAGFgXuVU+AxfpPPybBVYDFYiSx7Jv7mvz1+WcyYPo0CenQTv5+7iXJhRROAIK6c+Cizkcd086ITQnq3An45AzwLGMW13wph+fOE5foBIUlc4tzxLNZSwm6eaiUbPtb0tesl8Qgfwm5aYi0f+Jx8aqHbFsrcZOlKcgWYBFAB2Cx0BkZ3q2bSuNht1CnAMAH7gDEwZWA7fJCnIsHFhLL8EfOLxkui/1vzhOv+O+l7TBvgNY8ifkU0DPFXdwbIREIOdauKdlKeigZmoRul14ubWAHV7CAVYFFzpdCuUdOoCxVQqz4eyEY3j1YPvttnyxY97e0adZIJt/UXZr6QaYGC1JwaJgE1alrKgEIoObrQz23M7N+9ZPNiFk8KKeQ31KChB4yi0M6+suUWxGziESlNGQcv752h7z55Q5JLwFYxI64Y0MvmXjHALm2O8pflcpwqGBw2OanfXEy5cOf5c+odMQswg2NEmbBYDZvR7zipZ0aiQu/8dAKkVEfjNJX7RqHSJAfS2hxT2C6+my4475AMsBT72+WxIw8lVHN9HBnZIgGocJNcyS8dG3ZSK7u3kz16Y+MUn7LMm6yAuJYNFisfJHQbmjHL6K2gkXO5OD+o4hF+0B+23IQ7KI/2EVUeEEom5t7kfj5FyPW7Rq5656rkfxi0jKtDCyy3F9Fbmim0J0LWDSPWeRzy+QQMoXVZRaZ4EIQZjCLBE/mCS7UdCRYJCglWCSAo9RMT3zH2Bq3Wdmd5eeesZoEo6yycgUkzCiVQ9BGUW+ua+vWrVNZx0xIsRdYJEBdARWQJ0aPUW7vzvieozakPUGw4z/RF94IGizW8j0zB4su+WABySzCs0ew2MAGZrHwdILseniUxEAyodfcWRKE+JOdzz8v2au+EC+4UgudCpB56yHtpz0rwf+7VpwBcIzl0ACLiYiviZr7ujjFxCMK3BUZykhaQExecRj0yGLSEbOYLSlwf+bCVdsbD2Sd4cMgWUMXqOXCao1ZTFBagE6UCXKDPmBgPcn38QcTiGQMLFg5wT4Sdu2V0uChh88Ci8UIVE/au0eBYffIH6TxJR6SEw8JnB2QvSmEvEsweNDUZMRmIgUIC30WNBSLkXEdPn6sBGOhsgUs0uUbmxiHsluoUoAzAgKC5BfUm33l093iBOmi6cPaS7eG3sqdH4TygHXqN5R0JNO4AHQzzpGuZaPN+GwX3ND75TTkaBRrCOmi5nXc5dKWwVIPZQhj4RL+escpOQ3XORnCS9s3lBv7tZCBXZuKV2myink29M+7Tsik5ZvlzxPZyEJGkgi+jIqxAajr4wnQ6CYe0OlU8Zd5WdKpqT8kauDubt1IucZNO3V8lgAojyFu9JWPt8qi7w+K+EMol7FbyJ5GtpWaoyviIVuF+sqwPk1l+MWtpF3DoEp1szRY1GCxlpfJs4azBSzyJD4fxdh4bd26U+bO+gTxcnFSVAIpsGKqOED7tDALsYFBMmbsDdBq7Fdp/Xcyi++99aUspHSOlZhFa25oZkOvqsINbQ4WOWcyfmTGKsqgtmZ7gksDLDJWzxDlNndDU6Zu2rRp8sHSDxBmk6dAHMWzGSNZHderpTuXv+/YsUMB3DVr1qjsZlaQocvYAKs8hnGDFB9nAgzd5fYCi2QWPwNIfezRUciyTpHGjRurBKFrr72uwg2vpQ2Na6qomME//Xk/H8fXYLGW70o5sFiQBvcpAFdWkXj27QNmcZTJDV1BzCJd0Nlbt8mRx54SFyj+Nx0/RjygwRi5bLnEvLlQ3BKgjYVyeJKQI42wy6z/+MPiCr1AS7CY9PmncgoZarnxKSrz2hUgsKgI0soQ4M5HnEkRQFMRduHOWGDqtuspEfNmiCtkfFT2cjl7VeCGBliELKK4BfmKL+LhCoPriDdcmS5kPv28xH9AX2kw7OazLE99xYT9ewEW50vxpg3ij6RbeMmlJNUdMjOIT0SSRm4KMo9xnLsXZaGZqesk3nfcLc3GPi6uYC0rbyqNWDIQuH4EckAF0I6sExAou05myPQvj8lpgMIp1zVGtnIosqLppg6QOvUaSBrEuql7GISqM65mzCITXOau3wt3bqaqgMMCEv4A642DPMUHx6ahtODhROhpAkg2DHKTK7s0khu6N5D+7cJR5QRzLQXfhnTOz5DOeeajX2VHJKrrwA3NW+lUkiNdI8KkfrA/ElwACJlwg9jL5vXc5JZB3aRDE0paMKvclOREV1wetCF/3x8tjy/8SfZEg4WFFiKynXCcKTsQNCjc7IghciuWEX1bycQRPSDsbT25hfbUYFGDxVpeJs8ZLBqAkTp8327YIfPmrEASRBqSzXywxmHNIDuPzVOTZi4y+qkbUU6un0p6sMa0ZaLq0aJ3ABZR8s86WBTFLLJyCN2iSjoHCS4ff7yy0gQXS2bRAIvVYRbN3dAGWKTOorl8DSVoDJ1Dxi8yRo+xjczeZgKJLc2oIsOSfwYQPHr0qGIsySoyuYZAl9dgDkAVaIetWd6QYuNnmMWaxywy45mxkXfddTfiI+OVJM/dGGP2rNlKS9eWxhrU1F6sA51fW21hS7//5mM0WKzlu2sJFlEAQ1wgueJx0UUS+swYgMUekFw5u7yfUiVh4XUEQie/9q40mzhOgm8dDg1CL0ndtl0OTHleCg7uFx/XIimOg5jrFZdKi1emi2/zFmWCy4pZBNhIwm4w5rVZkh6bpbQPXaDpVwy3sTsqq+SCVSxCYLc/QREeyhy4MUMBYhvdOhJgjS7Ps/m7sgSX0pjFYvSZy/qeHbpImycfgSxPC3FFXxRxLiEQRuKNJ1g780bAxIU8FQvRvrfflPyPsRAVQj8S2cIFRe7IboT8oStqNrsg4xsA2xfsGJN30tKg6dijnzSZ9rSEdao6NpI2yIP0w8GDByQ7LUnqYbE7klwkk74+Icdjk+SpyxvI1Z1QhB5+K//AIDCLAIu5APNIDAm0YBZnffIbwOI+ic2kTgcAGRbnXo3c5M7LO0urJmBUAeq+/vO4LP85UtIAoN1QQLCNdzaqrnSWB5DNqepQl9pT6SxSOmfZLxDDTlfZ0ETcdd2yZOItA+Xy7s1NyTWoksKofU8Ia4YF+Zhc2YTw5rcFxsxEKcINO47I0u/2yEYwp6hmCAkgAFR8tCDvjftejLJaRRKIv42+oZOMvb6LKkdorWmwqMFiLS+TNQKLxsnZ2PyuWv6dvIdyfel4AEpK/AEYIb+FMpmFRfHStXt9Gf/0g9KxE3X/ztbyU8wiRLkrBoumBJdx48aXE+VeuerDSsGiecwi50qgxSSU6oBF8wSXirKh2TdL5lHTkRnKbBTZpjYhtR2ragRlz8NrxRhE1lwmM0h3NgEo+6ALnAkpBK6WGcUVMYubN2+xORuadaKtJbiQsWSpQ2ZDR0VFKTa5A+LiaUNeV1UudkMYnZnajBdlDKVuVVtAg8WqbWTXI85mFvHlnQE3Z79eUmfSOKnbvQekYc7OHFZJEEhI2PzkGHFF8knbSRMk8LJLxQm74lzUvjz87EuShrhFb4CAIsTOFaBGdOsFr0FChxqEZ+qZluBhT1rzOZjFOZKZCAFq4Bz3Ih/JbhgoTW5C6aPoZEmE/perM2oeY1HNKPKWIsRFdn5+KmIgO1jNiiZYPIAEl6QFS8QnNgUMG0AmXJ4+3ftKp+eeEXdIJVTVFEeJi8xAmb/97y6SjCXLoNdYhAxksJx4C/VClO51iWceFnZUVYGWmhsyuQtwTDL+7TXiZmnx2CPiERRY6VAcpwDM2z4EmbO6S70AbzmZUSKTv4ySwyeSZczgxjKkM1zeYEE9AxCzGBouuXnZiG/0lAA/aC2a1emeyQSXdbslLhO9EgTD7ld3DJbn7uoPDUWT1NBJCHOPevsXWb87XvJ4buZpAFQPmXHf5XLzxS1R6cWUPGSAxUkfglk8DsBOMIx5Mn7yhdv6yk392yMBxXqNcOOC+RlRoJFkNVjhfMQqRsalyjfbj8q2yHT583i6xCUmYcEHAc0sb2bAgIHpjnv/8p095NLOKMNlJVGoPFjMwWcOougA0w3A9Ops6LPLYOkEl6qe9uq/b6sb2rLnVAjML37vC/lg8Vd4xuCKxpaNNdaLEXrjikpTg7Gxe3LsHRIejtrHSq/0TA+2gkVWcFHl/vB8X8IKLiuWVQj8CFTILBKEUUjaiFkk4LLVDc0+3n77HVROmawYOzKLdEmznJ25G5pXQjFuuqgJrtjIPJIJHT36CbBq5WsoW9qOmogvvviC6vfyy69AHKKbAojDhg1TtZj5OWflFo5tKftjgEWDWaQbmnNjMgxjC23RWaxIOod9E6Q/9NBDSpqHv7Nvzuu5556Fu71ppR8w2uzdd99VEkaM4WzQoEH1P5D/wTM0WKzlm56GnZAhneMCN7SJWUT0df8eUveZ8VIPOotuZ4FFimmjGsmuXbJt3EQJAHBpeOMN4t28NeRYXBHHlyonPl0jqQCLbgVg9MBgxSDwt93sWdJw2FDE95mqc5xhFj+XY6jgUpAYI07o160AGb8dmkj7Wc+LV7Gb7H3gEck9eljc/L2kADI1GVhAG902TFqMhTC339lZhAVw6x5euUrioMvoFZsM8qoAFVsKxbtPX+k8/qlS6Rwrat5WbJ+TmiYnlq+WeFRvcclNETc/yF8UuCK+0FNcUMGl0APJLq4sQocYPk/qHjojAzxHUkMbSYNnxkrD66+t/I4CSOWzAD0WiqSkRAmCe/dkcr48u+aYHMbcn7yyGQBfHcQ25YlP3UbiG1QH7mBUK0EiiTfkc8yz+GZ+ul1J58SqbGhcX06GDG4XJs/d0RdlBOurbGi6fZd8f0DGv/urJFGUG/85wf09sjePu1Qi6oUoVsOo4HLGDQ1mETvoiEBXmTK0nQwHG+ljVj3C8iJNzGyJKuO3ef9J2XMkSnq1byX9OzRG3esciYQ+4rbDibL9wAnZCHf3oUQgRsSpMoaxEWptP3xZY3nshr7iB/bUkjs+CyxS7gcgMxzaiqMgyq11FsvXTNVg0f6L6rmCRa550acSZP7cFUi2+A2fbSReOMELUIKygNhM+fqjvjoS0u659waIT0PayigrR3ae0jlvIcFl4foK3dDUWWSFEiOzuS/0bZcv/0jF0RlrrqH5R4Bk6CyS7aM2I9cTJri8+eab1QSLJukcgreQkBAFCB955JGzwCJdrYwnJEtnzKNFixYoUTheJaNYVnwx7hxFvFnGj2wir685PVSwDfsjE/rnn38qsDhixAhVFSacyhtmzaRlKLIa5W4fevghNU/K1GzevFmJYFuCRYYN8D0KhzPDmQD4gw8+ULWiy7u3meQHzxWOWb58hTz44ANluoo8hzWiH0I8fFvIvVljGHne50gOXbhwEWI3/ycPP4xQLbMkUPt/cv89PWqwWMv30hIsYpMLGgg1lPv1lnpPj5GQHtBZpFRN+UcPC1uRJEKkdB+qvziB9QqqFy4+zj4oGYhdcgHqMZ+KFWcALWrQeqAuaiTAYggenI6jR4l3uCmb2QQWTcziYfTjHAewyIe6EIkkHZpJ89kvSWhECzm4cIGkzpqHUnOekufuA3cqdBghUN1m3iwJA83PBc78QSzIzJKjAHgJiz9EvCRErwGIciAWHty9n7SbNEbcOnY0gSkbWhEWjYT138uJZ6ZJfswJKUAZOucCZwmAK9qjwEVy3QuReJMvvkUQE/dA+T8AlyIA5BQkkRQDaEeMe1KCeveoeCR8CeTk5cohlGHMQLKMP0S/d8fmyStf7JfElAQZdWVblMYLVq7aOvWR1ecBuR64woMC/WHX8jWxX/l0B9zQ+yU+i4LbJrA4qG0IdBb7SPdS6Zxi2HfzwVgZ8cJ6iQULqmILcY09m3jK7Dv7Se/2zVTdaYrHstzfpI9+kT+PJEuhO0Ab7lWTAFeZNqyT3AywSAFvk93PDgUgKCWTuO1wgry4eL0ci42RZ+4fJrf1b1lazxlC3HmouZ2WJT/+FSWz1+5DjexsVVSmnkeB3HFRA3nq5kslNOjsOqlnu6HhroYLuz7KVT5+bSclN6RFuT0Vm8RnQ4NFGx70ah5SE7DITdRBbJJmv7Jcft2CRDaUsHTB2mY8SkHBRXL3fVehtN3VKuZNPWNk51UFl0+QDf29quCy4H1slks9Acb0T51Cic6nJygwxvM6d+4C1u+tMjcvYwX/+usvFRdHV6kBFimdYyr35wTwdZ1KFrEEXMYYJuBV/plnnCDjD9k/3dDTpk1XEjXWgA/FvxljSHFslVCH/jpB+3bkyJEK+DFBxTiPrBvL7i1bukz27tsjL7zwoqqqQs1ENibN0PVMsMi+mkU0R6WVj6R79+5nJcnt3PkX3NWzVBIMk1IIFim83aNHD6UwEQ0vUn2UpWXMIefE4/v3R3lYrI9kQJmcwzrW5mPv3LkT7G1/nOOjalMzHvKXX35Rc+HLD6FUAwcORNnAq1UZQMZaclxmTe/evVvV4167dq1iQgnQmzZtWs1P4n/3cA0Wa/neW4JFJtEWQe7ECx/scCRpBJYmuJQPQUNWLADZ8cnT5MTX66E32FB8kcXrCvCRjaxjF2To5oKtcomOEzfIpTghwzkD8XIlEQ2ky/w5EgCw5lS6q2XcYxJ2VlFz5ovExyNDmZSUuyTDbRrx8jRp1LW7ZNCt/cBjUrL/IHQN/SC7UiJpLjkScN2N0mbaWHFDULD54pWPuR1Z9YlkLFguJUmnAJxQsg/xiYE9+ki3iaXMYkW6LOW2oypFQ9L37pMj01+R5G8hXB7mJ15IyPAtBJOYjwQXZFjnu+eLD2IAXQG8PNzxEwxjPsBLZir0GPsPQNnCURKIhdnJSuwnS9klo/7zYdTWLsQC4u4bJBsjc+Ttz7ajdF6uPD6ktbSrh1hAMLZhYQ0RNlgsgdixMjPalW5kdWNM/l4yi3PXH4AbGkbk3xVYDJbnb79YuqM+sjtBIMb7cuthefC1TXKam2K6uhAL1K2Jv8y7GxVu2jVVSTMmsHgKYBEVXA6fBoMK0Abw1xg/plOU+7IuAIuG3qW1vO8SCG0Xyw974+SJ+V9JZkq8zH/mfhnWM/ysDMGkzDx57au/5fnlW+CP9pBwXyeA5BbyCJjFACzCls0EFg/KHJQHjExC7CkW8hKCRe8SDRZhLC2d4/hF9FzBonpaVWZusezYhtKWLy6UY0fS4VEB+KGeLR7l4pJ0adzET0Y/OVIuH9xbradc3zKxri1672PELf6sakNbA4uJiYmokjJPgSpnrDcsjXfHnbfLxAlPA4B5wNW8XFUyYfIJY//YCB7J7LFcHlvv3n1k/vzXpFevXup3zpfC1gQ2BxBbPXjQYBkwYECZkbkZmQvpMwLAXCTiMUGH+oljx461eiPoAn799Tfwmi+cr+EdISPZpUsXpYdINy6vmWCQQPAkQPCox0YpN7O5/iPL9jG7+YsvvlCgzg3hMvfdd69iH8mmsg+OR1aQGdMEd0yIYfwj58k5k81bsuR9jOmlACvnwRaFggmdOnVUrCH7Iaiku57XTtc94y/7wFtFcXEveNey4TH5CgUkyIAeOoQiBGaEBGMo27Ztp+bOcQhWyZbu2bNHbepeffVVxVpaMpyO/yRfuCNosFjL9y611A2dgwoudEOXA4vjRqsEF2cKPJs15JVJ1pFDcvjRJxAaBwbj/nvFI6IpM16Ua4GisxnJSRK35CNx/n0bMAbZRmS+Ary0+ugdCcJOy5m6V6yViVciwGLc7DclJzFa3JAh6FbkJBltIqTh009IeP+Bim08gYc5auYsCc3zhFYfsphdCBIg6DxjqgTgIaN+o5FYkY8d+CFoeaUsWAo3dCI0AgskDYk2wRddLF2efMLkhrallcbc5SanyGHELR7CA+2P2DovyvuUeIoHAGIRGD9xyRNPlkRkXW1nD3GHe9bNAwkbkNLJQFKMJxbfho88KH6li6/50BS/joo+rioLeOLfhbimT3cmyodfboFYtac8OLiVNIZAtT9KQ9X1B3DCYhgCFtcX7pgzi5Fpoq98+qe88c0uic4sgGsLXzC56QCLdeXFuwZClLu+ApdMNJn60WZZ+M0ByWQ9bIB7JzCbw3o1kZch3t04LBBMcmnMogEWo1JhQ7jKcKlNA5xl6s09ZcSA1gosVqYLV4jr2Q3po/HvbZKdW3fJ1FE3yair4Y6xsH0uQOhHvxyW+1/9Bu+4SvsWdWTenT1lYCcAV2RhWzaCxaWbDsurn22VkymQCXLDFy0W/3Awi9oNrcGiLY92TY+pCVg0ABg1Vr/7bqvMe3WVnDoBibASX8h7uaoKVm7uOdK8RYiMHX+n9OrTQYEIMouL31uJqjA/Sq9uXayCRVYTYZ3kW265VdLTAUIBcsha9VTrOPvIkrvvvltuvvlmxTiTCWScHcEVS/CxEWDee899MurxxyQMQIYSYowJnDVrltqI0N1MgMXz+TqFzTyZyffff7/MrNQyfOaZSYjXa6w0Di1FrxnjR3cx9QiNcc3viaGLSABI4HjPvffI6MdHw/3MxLozXiGO/8knn6r5nzhxXHVB9+9FSNA0MYY5CrgR8JGBJEiky522YT9kT7t166b+zWsiECRzSIBMkEmm8Msvv1T9ck5kQAlm+R5/EmwyxtBgSGlPZmUz6YbMqXljzLgq+WjWIiIiZOrUqcoFz/51s90CGizabiu7HJmGescn3lgk2V9tgDQNkkGQROKcUygefSHKPWGMBPfudTZYBCg8+MVqOTHxRWmLGJHwxx8VFwvpgyI8lLFz3pCUxUslE9m+rk7g6E6nSuiUsRL+0D3ijsQPVfoKC1HK6jVyavY8AMzTkHsoEa+cYsnv0k5CHn9Eml42WCU5ZJ08Kn+OGSc+m/6WwgAnlYVckpIn3pddLh1efUk86NourRVNsHhkxUqJfWexeCeizBOEI9MhIRPcqa00uv9hcYIWpDvcxgZqIYtWiPm5B/qJZ93QsgQck4EBjeFyj4a74u9J08Tj0DHE0flKkYsHABSykqHX6IXa0xTxKQYDUIIFGXgSLmIspKyzjC+EvAxcT/uOUveBu6TepQPExRugj+4X9F4IvcEj+w9IYtQx8YJ+YYxzHVnw/RH5cetBGdy1vtwGJi7I1wMLYID4AfAGBoVICLQW3bCgnWFTTWBxFtzQc9b9JXGoMsMKMqAipE+rEHnxnsuke/NQxA9my7q/T8vs5T/KsZgcKQaoxQQkBNOZce9lcuslLRWDeSbB5YSMX/ar7DqRIUWupmzoUJ8SeeTKrnJV13BVa9qJVVzUtdBVVozIzWJpWR8uci583NWjjvPSH/bJhNfW4Quujbz+6ADp1JjySZQMQWwkZn4sPkNeWLVVlq7bI/6ICX3o2vYycXgvCUQ2tDUCmGDx/U1HZDaYxZhkyD2h/jjU3yXcD2BxaF9dwUVXcLHL2lhZJzUFi8bakoPn4+NVP8mbr6+WjDR4JVxNNaSVBmNxmvTui1rqkx8GcKyvgM+Cdz+SBW/+KH16dLcKFglyYhHyMXPmq3DdfiTJKadLgY4H3KB9wLrdp5gwunnJtP3www+KuduF+PN0aOWyzjEXJrpjWQf5Ykii0X1KkEXtQMY1TpjAeMSHAc5OyLZt22TTpk2q3B3jB42QIDJo/fv3V9nDPN88aYMAj4wgRbopkk1WkAkvBHSWjUDuqquuhpD2HcqFawk6eXxSUrKqOb3w3fckLt6UZc1GkEmX8pAhQwCeb1GZ12Qyr7zqSoQBnAFytMu4cU8rEW+D0VT6sQCqm1CdbDqKLLDSi6GFSJf0bbfdpthZuvItw6AYD7l+/XoFGsnWElhaNgqXcz7MoGYiDOepW/UsoMFi9exV46PTDx+Vo3PfkvR1G8QzC2XkKIUCFtDtkl5Sf9JTAIt9wDQREJwZKi8zRX57ZaakfLhGej7ztITferMS2y5rSj4QO7NP1krk8y9LalIMJHQQe5MA0NGruXRa9IH4NmuudAAJxNKWr5Gol1+F2zYGrtdiJI7Ajd26hYROfFJaECyCTSuGDl80Hr64J6dJJlzQ7tD480iDC9vdS1ohE7vpvbeB1AO4ACum3NDLVsjJ194Wb7CZXvl5YDcLxdXfV9xadpR86BUGQX5GIREuCviRCpDi1a29RAy7UQLqNTSzq8qLlqzoU3JkzjxJBvj1Qg3oQsQS5bgViX++C8BiAYAjNQghXE13NICsq0cRAJ2rYlkL4SJNzimRnJBQqXvLcAkbeo34hNYFK+sBXUbI5gCA5iehggsSNH6PK5L5a/ZJdFKa3Dm4kwxtDpmeEEgJQZ/SH9nIzcKgiRiCWrJgGs7cEhNYfHnFRpm3br8kZFIUmxnCRVIv0Eku6dpC6gZ6Q/w7RbYdTJGY08kA6pABcsmW+iFBcivGeeCKDtBeRNJOaUA9K7h8u/OUquCyB6xHEeralsA97Q47NqkbII3qUmYH9w+us1wwwV64ZjLL4cgOn3L7QIkIr6skkhgjGZmQLrNXbpWvthyQlijvN/ySttK+ORgHSA4dgebcJxt3y6+7TyBhxlOG9Goqj17fXVWDqSiqlLWhl/18QF5bvUlOJWdLsZsPXOkFEuZTJA/d0Fv+7/oeEuJbeTWMGj8453EH2g3t+JtjH7BocvGmJGeAMVwrKz78EeErFOzmho3xyPhsF6fL1df0k6cn3gmtVFdZ+N5qeeeN9dh4WQeLvHLKyZw8eQrxeJvg6jyE36G1Cpcs4/jo5mXMHIEnXal8EaQRJJGVzMKGkkyiKzaB/D0cm3C6o3n+e++9pxgzsngPPPCAcufSOnYq4QAAIABJREFUrUsXNZlPepUIBJmkYsQ1NmzYULFxoaHYhJcyggSZjBXs2rWrSqLZh3jtbdu2KrcsmU8CWc6RrF/v3r0VIOP5FblojWzkH374UYFOah2yDzKMZCLJKDIWkOPT/bts2YcAytvV9VEYnJVkevXqjXmbfYfBjuyXtiEgZtY0Yxo5rzYgGxiHSJtwTpbxm8Z5LG+4FTrErL3NORFw81i6uRkCwPvBnxUl9Tj+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/PGI4shzZKExejIsy9K3v7D4h3gC4AItzGFqrFguIGp9AQjwLBrsmzOEBFndRW6lZzgSkX0oqRAyibR00c82neWOpf0E3/Ew6QBLCdggfSCDE4WSvQt/fW4fPLjXmnZuK7cN7id9AlA1RloGMZgjhH1Gkvbps2VfA+BrqU796PvdsgXvx+RtAK+b3IRu6A+N4IhJd+JgBsQHu5yT8TMBHk5S7M6XtK5ZX25qG0DSPYA/DF+UV24KaZqK6pNLP1pr0QlQLaIyJ5al6h/zbhHQHLTkbgvhXiP8ZiuJXAF+xbJ5DsHQ6Qb0h8E4/iPrvYT8emy4Y/9suVAjJxELGcB3PUu0B7KBLPiVJAtnRv6yqAeraRnG8Sq1gtWQ1mLhOSYGQDYP/95VNb89Dey7DFXN7Ax+IKs45UvN/RtKddc1EH8IJJemYu81h6zf2AgDRYdb3R7gkUT2ImX1+d+Kl99/Rs2UZDbQpUXBDLiWcsXT688uWn4FXL1kD6oFLJOPlu9RXp0ZYLLE2cluJRbtyj9lZGpmEoCEvNkE4I6giX+JOBh/B7BFIEmX3x2GYPHtYBMGl+LFy9WYJEi2g8++KACUuyD59OFSrDIl+F25r95bcbvprjLTBXrt2vXbtRSfky5gNUzDVFquobJ5rE/zoVsG1+2xPEZAI2sHsfg9fCaCYItwRjHYeIMr5OAkixfZRnItBFBLPvlcUzgMZJcqvqk8Xromub1cTw2XhNd/ezDGlNaVZ/6fZMFNFistU+Cqf5uIRaEjLhoyUcmrgeQD8gy9cA7IyvXA4krrr7+ZSLaChzgwSkCc5cCt6kz2EL/xo0ghQNmx5B4MOYPhFWQiwfs+EnJy0wVL4b2AVTkASD4tUK2Gx5QI1Oz6HSi5ECk1RkMYC7AG/ULnXz94FoOF09k/RLEULOvBAAm71gkpGmSVRyjRzF3s3Ah433/Nq3EBeLaKssa88/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/VRShuw9kSKn03PFg/cVzGR9yIW0aBAgjesGIw6y6ridAiZFoXLOSYQ1ZCEMQFC3mvPzADBuVMdP6oWguo5ZZZtae6TOk4E0WHT8jTAHi1Ofe0CuRTKWl1fVn11rM+Nnl4Bkz+5ImTN7qWzfegxPLj/TeDZRvaqgMFN8sLm7eEBXOXniJFyo8dKtS2urbmi1ToHB+mPrVvkAMYQEeQQ38UgeDMCafvngy1UihdG41pMh3L59u3LREtDRdWwkv5jPd8mSJTJjxksyZsyTShYnG3q2R44cVcCLzB+TOChtQzBGVo3uVwIixvYxbpK/L1u2TLmzOa/7779fOiLZkdnPZBhpA2Ygp6enKQaUQM688boYO2nEIBqubo5rDigJzJiRTFaTrOQJ2GzVqpWKVaSYNxlN8+MJeOlGZzINm4+Pr8oWHzjQFL9Ylai24z9tegRrFtBgsZY/F0q+huwc5RA4dikyUvF/pV+45R4WHq8WN5Mb1wBh1mggFePBIGiACBWhBxBFgsqZWX+l0gLqmNLjyHWW5pQQ1im3pxJmKUUxPIytGHF+wJSmWDnFEOJozlWJ2JqkGBRY4nsAhibQZBqb/akzSgdSf1fACn+jBI+FDI/57eBxGZHH5Mi8tyR25WeqxJ8njvdgUg96KAQCLYD306MQOowAkE5A3gRQHNQDx7m4QlUNOj6F6CcHjGoOsoUzCL6xW2USUR6uOQaxkJnerlLP3VlC4Fp1SoUbvX5dafrEGKl79RDEO3pVyLgR4JE55XUa99E0f3WVZX/i29RSNKq1WPvIKZuoF+ZnoGXVj0XXFifzCIJjNaqVgEP2mU8GAnOFOdA32E/8dAULS7e1Lc2YG/swTc0U/6muiwCd99mWbHdbBrsAj9Fg0fE3zQCLR7F5nf7Cg3LN9ecOFjlbxdBjI/vnjv3y3LML5ciBJDyjXupVAoYR/h54BFyw9uXDUeIKwNNKFix5HFJahiKB6ZoJ/uga/r//e1RSU1LlsVH/B+ATooSqc5HINm7sOOVGZiPIY61kgq/LLrtMASgmczAxgwkXjG2k29VoTGBhljMzkimMTebx999/E4pVkz2ja5pAlKCMfZKJZLYvj2VfBKVzUdaVGpAEi4xlJLM47KZh8JYwU3uFivMjUKUWI929RiOQW7RoMc7zUO7bPKhrsH9e00TEUPJvBJuMw+Tf6Tqm+5x9cC6///67qhpDoPjiiy8qMMrrJQClIDbfY3wmbcI4ytOnE1AmcbViADX75/jn6VxG0GDxXKz2D5xThh9Kv6SrnoJxRkXORaMH42tfLaGlf6zqnKpHr+yI6lwLgWrSrr1yaP47kgrZIDcEontDINsTyR+sZ03kA0cvVm3sSFGRoYRIiIARUJBoxhuASDGOcCsXAbDlYMFiTBHd8TyAjKQHUFQOXLqZaaikE1pfGt5/n4QhkcgtBBJBVV5qda6mqs7M++KxVY9eVY/l76n97q/5p6bqOfy7j9Bg0fH39wyzeAJg8X4ZgnKZ58osms82HxvE77//Q2a9tBRMVy42PtBfRDUmV6wJdPtyk0fdh67dABbfH6WqmJhvjAgWN27cJLciG3oGqoHchLAaxh8ShFHfkECRmcLsa/36DUhY+VRuv/12pRXIvvbs3SNzXp2j5HSY6csEDKNRfmbGjBnQT3xcAUCCs6SkJCUnQ+1CgjCKUBP4MiaSwJD6i9QmHDVqlPo7E2koLcNzR48erZg/xiYy0W/rH1uV3A7rI1NKhmLZbNRA5Dl5AIZM0DH0IZlYQ+DaCN6tGS/NUGXymFlNvUK+mFTDzG8jTpNAmECS8+fYdE8T7DK5ZfTox1VsI+3CKi9kQGkzuoz/yxtPxz9J5z6CBovnbjt9Zi1ZoAC70US4S46/uUhi1n+jAGNdZgtTO5ILO+ICS+AeJd9VCBcveFvMzPR/uuKdQGtiiUfRBrjQXcl8stY03MNgVl0QV1iMxTEdC6Nrm5bS5I7bpB4WMbfQMFO2t27aAlVYQINFx39EzoDF4zL1uftr5IY2ny0BVRZix1ev+hYC3F+ghnQhQJwfEl8YR0i9RYBFrDeKWbQCFhkXR1cttQfnz5+vGD02xtsx0YIuW7p8yR4+99xzKgaPzJoRg0ewSZBEgMe6xswyZnIInTUEWjNnvqLc0A+jCgob58s4xkWLFikJGIJFoxEoUh6H8Y3sj2ziqVPRSqyb82E9Zya/GI3uYGYtMz6QfRLksRGIUpqHfTALmf2wMR6Qfbz++usKALLcHl3XP/74I7Kn75RBgwYpwEs3OFlEJtBQGodVWV544QWVaLJkyWKA3Bk490EFLGkbyvoQLBvVWjSz6Pjn6VxG0GDxXKymz6lVCyjox8zBw4flxIpVcEl/LMXINHZHvI4nMrfhQcYqCq1DsI2FCMAsJHgsMgloQ5lItWL8u9AZLiVUtyFzQGjphIU6OxNB5WAaA7FQN77nXgkbcJG4BwfhS4J6g/Zg9mrVVHqwf8ACGiw63uhnwGKkTJ5+v1w39CIkU5iqitSkmSJoiuV0fKq8v2SdrF7+M4AiVQVMSR8MvHCBp6IbweIHcENbVHAhY7cdLtjh0FFs1qyFjHniKendp7sSgyaQVPHo6IeuVgpxsxoKAZ15Y0YxmTeydAScBF3oFmBxkaqAMmbMGAXM2BgzTv3FRYveU+wfQZrRWAVm3rx56lgykXRpMxOadaAJFmfOnAnQawKEbHTDjxhxs3qPfRpA8v77H5TNqOIyZ+6rSs7HPBmFbu4bb7xRsYoEjsx+JnvJkoUEf0zGYcwmQS1jKemupvv7JTCRlAei25pVYwiWCawJEClpwwQZwwWvmcWafKIdd64Gi46zre7ZjhZQDlQm0iCWJv6nn+XIJ2skY+t28UPyj6s3ZIIgg+NGEdbSWMFixDAWI2PahQGAcE3z/ALoNBagZnUOEj/ywBwwo9cNO/+m114lTYf+TwKgzejCXXRprKUGi3a8gf/irjRYdPzN/eP3vTJ9yhJoBcbLlGkPyP9u7C3ePjUHi5y5KSYcYv2RcTJr5geyZfMurB0IbSlm6T9PhLHkSMcuTRGzOFaV/jQHMzw3LS1dln+0XJ4He0Y5mIsu6itDhw5V7mdWC2FMIeMMWb+ZSSZk8cwbJWLIOlIjkICOOoAEsYxZJLNIlzLBHxvBKV3TlNUh+2cOFt966y3limYsIzUJmZlMsEhmkfGOM1FkoQuUNIxGIEu3N13YHJfJL5lQkBg+fITKfGVVGcZWEsgZLSEhCQBykLqmVatWKdc1wS6BH1nOp556SsUd0i4EoRTqphwPYy/JItLt/MEHS8FATlJAmsk2ZC9pL6MCjOM/TXqEc7GABovnYjV9zj9mASbRsExfKvTK4rD7Tflli+Rs3ylFCC53Z0ILso9ZXUYBRAQqAhIiwQWxinkFkgdZjBK4pAsRp+TRtLHUhd5XgwEDJbR7N/GBvpkzK6z8Y1emB75QLaDBouPv3C+b/pKZLy+GazNVHh99h9yGkpr+ASb3qD0awQ3By4H9UfIyxtmBDGl312AkZFCOK186d2ss7y56Gokh5RNcDLCZmpImP2/ciASWtarmM12uZBHHIsElAKoRzEgmyHv00ccAFl8uN2Uyii8j3pHuX8YOEjixMRuaII7MYHk39EywjktQO3mKAlpGo3ubYJEucYJLxggykYTAkQkxZA8N6RyeQ2aR56elpSowx/fokibwY5IK4xCvuOKKcmCRWd4U3WYGNMEiXddbkQnOCjV33XWXAouUxlHuffTFeEcyi69AJ7ghFCgMOR/qKBLwfvPNNypOkTqKBNHMqNZuaHt8ou3fhwaL9rep7tGRFijNrGCCSgEWrGzEu2TvOyBZfB04JJkQxy2AJIUrqxMwUxugsQBupDxUi3FuUF+8mjeTem06SCDkhNybR4g35HTcwSYyK5tNg0VH3rx/Z98aLDr+vn726U/y2tzlEo8klHvuHSoPPHSFBIegcLpdG6uIFMm2rfvk6XFvSlJiHpQGvAF8sgCk4IZWYLG8KLTSo8VaVISEEcbpxcfHybfffStvv/2WxETHqXhD1k5eunSpchvfcMNQFW/oYSZZRbBIsEY5GYJKilaTWeRxZBaNbGheKlUxZs6cLYuRqTxl6uRyMYsLFixQLu6HH35EgUWOQRkb6iuS0SPwNJJY2BfnzSxsgrqXX56h3NBkLkcguY9uc7q0CSbJUBotNTVNSdzQ/cz+IiIiysAij6WrnXGMtAvZR7KVBIszZryswCIZTtZ15vsEsn/88Ye6dlaXofucDKutmop2vfW6syotoMFilSbSB5zPFqDGYzH0Iotzc6BhmStFuXkIX4QEDoN+6HxWrmk0LOQIOFJuZje4ilxZK5sspCpZeLbg9vl8zXpu55cFNFh07P3Izs6XBQs+luUrNkhGqsgl/TrJlOl3SuMmoXYf2CQ2nS9ff/WHzJ65FECKCmEF0rkTwOLi8YirK88sMunjMGKpKZ9jYvnAqAEkbUDmM1m2Sy65RAFAxvWxFjJdumQAe/bsWTb3/fv3y+Qpk5WY9uvzX1fZySY39BLFBjJmka5lNs6P7CGB4YQJE1ScoCoXinWQxzJBhhnOdF2zP8rnMB6SLmGylowhZCylwd6REUxOTsF7s5XMDRtjHwnarrzySvWT7mGjRUZGAfBer9hLvqjz+Ndff4MNvUHVdeZcDWaRYJF9UlKHwJLaj8yQpkYkXdO0BY8huzj+6fESAsmhjWBnjYQau99c3WGNLKDBYo3Mp0++sC1gPymZC9sOevY1sYAGizWxnvm51Bkt31cWEtA2/rxL3l3wuRw5HA+Q4yfeXi7y0KNXyPU39AOL5XuW27KmCRKmOMQs+eij9fLeO58g/61YuvfsIO8snAjWqzxYJPDaitjp+fPflNfmvSph9UwAljqDBHJk6Zi1zLhGxhQyaYQZyC+9+JJKBCHYpPuZLmfGM9IFzPmT4ePxzCKmBiJBGBvfY5b09OnTIeZ9OVjH0Qp8UeeQoJSZ2Yx5nDRpkkpCofA3s5opAk5ms3379koHskmTxmoMJquwfCATa5iNzUbG7yFkX+/YvkONP3LkSMUuUiORbCNrWzP+kqwh2VQjG5p9TZ06DS74YAVqOTbBKeMSyZIyZpEMK6+XLm5mirMdOLAfbuwRKtmFckCaWbTX82TffjRYtK89dW/aAtoC/zELaLBorxteAmHrDICHKICrTMlIy5b9ByPluw1bAGDSmZcMzUNWS3JCvfZiuaR/W+nUuR3ASSBYKlfEx7WRevVDbCpXV9WMCaQSEtJkxUfrZNkHa6Vtu2by3mK4SC2YRTJ6v/0GYHjXvXLZpZfJLbfdrLKrN/2yUbmhCaroqmV/UVFRCtCtRblXJo4wgzg2NlZ2796tQBWrndCFSwBKKRm6lL///nvFTpKlJEPHzGTWlybjt379egXY6D4mg8dM45UrV6o4wfHjnwaYHKSOJ7gk60gvysiRI1RSDIEb58GMZgpjE6gy5pAajAR6ZDsZY0nJH4JbAj7O/9SpU9BHvA6JK90Vc0lASLkcaiVSZ5HnUGyb10uGkmwmK9lQyJvXu3HTRpnw9AR1DJNrCELXQw4tPT1DValp0aKFjlms6sP5D72vweI/ZHg9rLaAtsC/wwIaLNrrPpZIclKabN7yl8SeSpQilEMtpPg+EjGKnTzEFaUtVSGrYgjqQ/vQCVJYnt6eqoKQMzSy+vTpKS1bNVXAsabNqFp06uRpmfXKIklLz5J3Fz57FlgkKGIcH2svU7cwOxv1jDG+r6+3tGjeSgEow+VLEEhR7QMHDkp09CnFoLHMHd2zZNnINJI55HFMJCHDxz7prmVWNQEeARoZPrqXCTKzUAKwUaPG0gFKDqkoIUswx/7oOmZ/ZP5Y9o+aj8x6Zqwhk0jIaLJEYGpquoq39PX1AdvYRLmQjbKw/FxTK5ExlQR1TNrh9XCuBvvHRBcmw7Bvnse+eQz7J9BkPCT/zn6pv0h3OP/OmtJeXt5l96phw0bot6Gab02Z4Zree32+dQtosKg/GdoC2gLaAjWwgAaLNTCexanM0GUcW34+S3eeKQlqCj9mdSajbjrKYgI5moTzTaUyvVGak0kd9sqmVRnSmM/JU6clJztPWrdpomrPW0rnmKR3AGzBMuYD3HF8AjwCO8tjeblkIwkCeQ6P44vnnCmzauqP/RrlVPnTOMYYj4CMfZE95Fg8hy9zwGWcz+PY2IcBBnnsmYKspvd4vDEPdU0Arpwrm7W5GmMat9E435ijcS/4O+dVZiv0a1wj58++zce23ydK92QvC2iwaC9L6n60BbQF/pMW0GDRfredYKKmzZ7MlIlhNAFUAkVV970SyQQD4NX0Gi7k8417aMt90Pa6cO60BosXzr3SM9UW0BY4Dy2gweJ5eFP0lLQFtAXsagENFu1qTt2ZtoC2wH/NAhos/tfuuL5ebYH/ngU0WPzv3XN9xdoC2gJ2tIAGi3Y0pu5KW0Bb4Ly0gAaL5+Vt0ZPSFtAWuFAsoMHihXKn9Dy1BbQFztUCGiyeq+X0edoC2gLaArCABov6Y6AtoC3wb7dArYNFqsUzFZ9aTEyZ101bQFtAW+BCtQClRaKjo5XuHCtpGLIkep27UO+onre2gLaApQWsrXOOspITUuTZlMAnBw4MDCxXoNxRA+t+tQW0BbQFHGUBagJS9Jg6cRRDNnTt9DrnKIvrfrUFtAVq2wLW1jlHzaEMLHJhpZgod+IEjLppC2gLaAtcqBbgesaKGgSLLNVmgEW9zl2od1TPW1tAW8DSAtbWOUdZqQwssvwPSwTRXRMWFuao8XS/2gLaAtoCDrcAy7KxEoWfn5/4+PiUgUW9zjnc9HoAbQFtgVqygLV1zlFDK7DIzrkLZ/Fx7sBZ61I3bQFtAW2BC9UCcXFxCizWqVNHlVwzml7nLtQ7quetLaAtYGmBitY5R1iqDCxyYU1LS1NJLkxw4SKrm7aAtoC2wIVmAcYlcj0jSAwICChXk1ivcxfa3dTz1RbQFrBmgcrWOUdYrAwssvPc3FxJT09XsYvBwcHi5eXliDF1n9oC2gLaAg6xAAO+U1NT1YbX399fPD09zxpHr3MOMb3uVFtAW6CWLGDLOmfvqZQDi9x1M6YnJydH/YyIiLD3eLo/bQFtAW0Bh1mAmmO+vr5qo8tYRcZgWza9zjnM/LpjbQFtgVqwgC3rnL2nUQ4ssnPK5xAocvfNn4xf1Ayjvc2u+9MW0BawpwW402awt7e3t2ITCRQr04vV65w9ra/70hbQFqgNC1R3nbPnnM4Ci5aAkYsq5XR0DKM9za770hbQFrCXBRi7w9AZFxcXm4CiMa45YNTrnL3uhu5HW0BbwBEWONd1zl5zsQoWDcBIdzSRbGnCtMqUZtA4wSN/6kov9roNuh9tAW0BWyxAUMeMZibi8SddyoarmawivSDVWZfYn17nbLG8PkZbQFugtixg73XOHvOuECyycy7EXJC5mPJFsMiFmRfCV1FRkT3moPvQFtAW0BawyQJkDwkG+eL6xI0sASJf3MBai1GsqmO9zlVlIf2+toC2QG1awBHrXE3nXylYNDrnYmogXYJH/pt/40s3bQFtAW2B2rIAwSBfBIsEh4aH41xAouWc9TpXW3dRj6MtoC1QmQUcuc6dq+VtAotG54Y7mr+b//tcB9fnaQtoC2gLVNcC9HAYzfzf1e2nouP1OmcvS+p+tAW0Bc7VAo5e56o7r2qBxep2ro/XFtAW0BbQFtAW0BbQFtAWuLAtoMHihX3/9Oy1BbQFtAW0BbQFtAW0BRxqAQ0WHWpe3bm2gLaAtoC2gLaAtoC2wIVtAQ0WL+z7p2evLaAtoC2gLaAtoC2gLeBQC1QLLOrAb4feC925toC2gA0WcHTgt17nbLgJ+hBtAW0Bh1rA0etcdSdvE1g0l5RgpQS+tHROdU2tj9cW0BaoqQUMSQk3Nzfhy1HSOXqdq+md0udrC2gLnKsFHLnOneuctCj3uVpOn6ctoC1Q6xZwhFitFuWu9duoB9QW0BaoxAKOWOdqavAqy/2xcoshvk1a1Cj1p8v91dT0+nxtAW2B6lrAvDgAS/4ZLmPuxI1KLudS7k+vc9W9E/p4bQFtAUdZwN7rnD3maRUscqJZWVmSm5urqrUQINapU8ce4+k+tAW0BbQF7GqBxMREVSuaINHT01N8fHxsqg+t1zm73gbdmbaAtoADLXCu65y9pnQWWOQCmpmZqRZf7rbDwsLUjl03bQFtAW2B89UCXKvi4uLE29vbJsCo17nz9U7qeWkLaAtUZIHqrnP2tGQ5sEh3MxlFTog/IyIi7DmW7ktbQFtAW8ChFoiMjFTMIje4/GmtZrRe5xx6C3Tn2gLaAg62gC3rnL2nUA4s0u2clpamXM/BwcGaUbS3tXV/2gLaAg61ADe6ycnJKlPa399fsYyWTa9zDr0FunNtAW0BB1vAlnXO3lMoA4vcbRMoGrE/OkbR3qbW/WkLaAvUhgUY22PEWgcEBJRjF/U6Vxt3QI+hLaAt4GgLVLbOOWLsMrCYn58vHJxum3r16jliLN2ntoC2gLZArViA8YsEhtz0UrnBaHqdqxXz60G0BbQFasECFa1zjhhagUXKTzBGMSMjQ4FFJrXopi2gLaAtcKFaID4+XoFFPz8/FbtI2S+9zl2od1PPW1tAW8CaBaytc46yVBlYTElJUZVZKJMTGBjoqPF0v9oC2gLaAg63ANczsoiMXQwKCioDi3qdc7jp9QDaAtoCtWQBa+uco4YuA4sJCQkKLHJhpfyEbtoC2gLaAheqBbKzs4ULKcFi3bp1y8CiXucu1Duq560toC1gaQFr65yjrKTAIt01p0+fVsktDRo0sEnQ1lET0v1qC2gLaAvU1AJMcImOjlaektDQUBVeo9e5mlpVn68toC1wPlnA2jrnqPmVgUUGSlJSolmzZo4aS/erLaAtoC1QaxY4duyYks5hwp4BFvU6V2vm1wNpC2gL1IIFLNc5Rw2pwaKjLKv71RbQFvhHLaDBov3Mb9TgNnpETqTAJSXw7wOIO1kdiElFumkLaAs41gIaLDrWvrp3bQFtgX+5BTRYtM8NLikuQbJQoRTkFUphQTFAYonk5eTy4NfcAAAgAElEQVRLUmyGePq4S0AdH3FxdVag0dXdRdzwcnVzsVo9xz4z0r1oC2gLGBbQYFF/FrQFtAW0BWpgAQ0Wz914CiACHBIgZqTmyKnDSRJzNElOR6dKdnqeFAE05uUUiJOrk3i4u4mzu7MEATSGNQqUsKZB0qhlHQUk3T3dABydVYKRbtoC2gL2t4AGi/a3qe5RW0Bb4D9kAQ0Wq3+zi4qKJTcrX1JOZ8qeLcdl39aTkhyTLhlpOQCJ+XgPQLEQ7mc0o+42E4fY3D1dxcvXAy938Q30AmCsK50vaSrNOtXH754KOFbksq7+TPUZ2gLaArSABov6c6AtoC2gLVADC2iwaLvxCPhyMvMl+kiSbP56v+z97bhkJGZLbnYB4hJFuZn58gQQdHN3VaDP3ctVuaQL8oqQaV4iuZl5kp9bKAScxXi5uLgodrFOQ3/pflkL6XZpc6nbMEA8vNwY6oim2Ubb75A+UlvAugU0WNSfDG0BbQFtgRpYQIPFqo3HxBW6k+OOp8jGNXtkx7dHJCMpS0oA5Nw8nMEIektAXW/xDeLLU8UkmppTKeDDP5nswv/hbwXZ+ZKekitpSdmSFp+p+i4sKFRu6HpNg+XS4R2lS/9mEhzmKy6Ia9Tu6arvkT5CW6AyC2iwqD8f1bIAF/2ioiKbNTKN4+lKMtxJ5gMa2Y/GT2vHVDVBwz1V0bnsmy/jfWpGVTQf9sUvFssvF/7dWv/G8eprrYJ4KdqL51q+b1yzrX/nGDyHFUNYh9iWL0DOzxifDIw9GudglLWzZQ72GPN87kODxcrvDtnAdADDbd8dlp9W7ZKYyCRxcnESL28krYT6SmiTQAkI8RZnMIrqMw5vM4FfQX4RP/AKHKof/BcOIfPo5mFiHfnnQsQ7pgAwJpxMUywlgSPfa9E1XK6+q4e06t5AvMA8kmDEk30+f5T03LQFzlsLaLBYjVtzBtiIJCWXSHJqidQJcZKQIGdJTimWuNMlElrXSeoEO0tiEgTIk0qkLt7nKy29RE4nlkigP97H7+kZIok4pzAfix/WL2AJu7UGDZwhEuyYRZGC6tu2bZNevXqpqhVVgQVW62FdyczMTAV0CFj409XVVZV7JOhhvXD2y58Ecqzsw355DCv9+Pv7V2qb9PR0SU5OVpWBDGDEEwyAx5916tRRL7aTJ0+qqhsc2zweiv/m+eHh4RIQEFBuzEOHDqk5ck7m57DviIgINVZsbGy58XmdrBfM62ratKkSbjZvPCcyMlKBPzZDo49q+Z07d7YKyHNycuTHH3+Uq6++2qYsUM6ZY7CiCK/fsD9t3KhRowrtyrnRRrx3BtDlveH5FJ8ODg5WfZ46dUp9DqwBUeM8A6yby6Lw/rI/vurXr182N7s9BLXYkQaLFRu7sKBITp9Mle9X/CVbvjogORm54u3vKUH1faVeBJ7tENbTLsOEcDHnS9rpLElNyJJMJLwUF5o2JgpEcsOHRBdvuKiDwwMkqJ6Pik9U56sDRFLiMlWCDNnGHMREBof5yTX39ZReV7bCWKZ1pao1qxY/OnoobYELxgIaLFbjVmVnF0sSACJdJ2u+zJc5b+XJLcPc5cmHPeSXLYXyzIu5cv0QVxn/mKd8t7FQpr2SK5dd7CLPPu0puw8Wy/Mzc6VDKxeZPN5D9h0ullcX5Mmu3wulU0snadzEuWz3XI0pnXUod/FTpvhI48b2YZEsByBAuOaaa2T27Nly8cUXVwlYCAaioqJk9erVsmHDBvVvAhiCp/Hjx0uLFi0U4CCg+vvvv9UrJCRE/c7XpZdeKtdee60CJ2FhYVZNExMTI5s2bZKNGzfK9u3bFcDhuCy/xv7btGkjN910k3Tr1k2dv2/fPlm0aJF8++23CmTyS4iCygR9PPbuu++Wli1blhtr1qxZ8tNPPylQePz4cfHy8lJz6tOnjzz22GNKaP6FF16Qn3/+WQj22Dj+jTfeiHvRWI1vCXoJbufNm6fmTpvwYSQQ41yWLl0qvr6+5ebAefLa2NcXX3yh7FTVFx/tQJs888wz6lr54lj9+vWTxYsXV1ifncd89dVX8tZbb6n7kJGRoUAd7XnPPfdI7969ZcmSJfJ///d/6rpoN8vynQTPrNjk5+enzqXNjMZr2b17t6SlpclLL70k9913nwLWF2LTYNH6XSNQPLYrVr5esk12b45SYC4Q4K1ByxAJQUwh2T/GHLI54d9ZqblyYm+8nD6Rpv6uPtuWe170UVzKbIe3CJZGbUOR6ALAKKbdtrObk+TT3R2VInFHkiU9OQcniFx1T3e4pjupWEaOW9VzcyF+DvWctQUcaQENFqth3Zi4Ylm0PF/88R3eq6erPDU+R07sL5InnvCQ0U94yjvv5Mubb+TKo496yKhRnvLcszkybXqWvPCij4wb5ylz5+QBUOTIlGmeMvpxT1n4bp589lk+vsg9ZfBguEnO82YwYQSLZKXWrVunWCVbG0EazyVgJFj59ddfKzz18OHD8uabb8off/whBIM33HCDPP3006pMZGXto48+kjFjxijWa9q0aTJ9+vQKD+f7r7zyigJPc+bMwT0bZZN7/eabb5aBAwfKnXfeeRagYx8ffvihpKamyr333isvv/yyAo1VNc5hwIABaj4E4daYOoLLX375BZ+vR+Whhx5S87XVtUxQ9v777ytAS8DYvn17BfQefvjhqqYmn376qfzwww8K2JKNNRrBJm1IlnP06NGqT/M2YcIEdT2XXXaZzJw5U7p37172Nq9l7ty5snDhQpk4caLcddddNl9LlROu5QM0WDzb4AZQ/Pzt3wAUsbnycZN6zUKkQes64u3nrhJVVAxiaXgIM5+P7YwBK5hc5hGo7DYaYt1NOtSTxm3rIMbRlASjXM0U8Ia7JjkuQ07uT1BZ1oXov9917eSGh3pLaOPAKje5tfwR0sNpC5z3FtBgsRq3KC2jROa/kSNJ8cUy9TlvmfhMrrz7Zq5Mneohzz7rgy++PJk8ORvgzwtfngCLzwEsTsuWocM98EXrJR+vKARozJZr/+cKcOItXwEoNm/uIj0BPOPRpz1c0cRuERHIDvS0vxuaDBMZNrJyZIq+//57xRrZuksnWBw2bJjs379fLrroItm8eXOV1iegnDJlipw4cQJ26qkYzYYNG1Z4Htmup556SrlQed5zzz1X4bFktGbMmKFc5O+9955it2xpvIYnnnhCgTrLRiZvyJAhClyRCSVrSDausmaAcIImzqMitztBHsE2wwB69OihgCPd4rbaf+fOnXL99derL2iCac7/jTfekLZt21Y6P17Ln3/+KWPHji03FoHel19+ic/+s9K1a9dyffCaeB8IMLt06aLu26BBg84a5/HHH1fjP/DAAzYBdVvuT20fo8FieYsT+B0Fo0iguOfXKJWpTAYwvGWwkr1hTKJ5rDKFtel6PrIjWlITs2x2FbMP9t1lUHOVPW2wkcbz4ALdxcwUbOj3nZa4yBQpQAb1ZSM6y/UP91GJL2y2Pju1/ZnS42kLnG8W0GCxGnckPbNE3gA4TADD+MxUT5kwMVcWL8gHIPQAg+WNL/o8gIgsMGBeACpeZWDxxpGeMm+ul6xaVgDXa5ZcN9xd5r7qLV8CLBLcHTpUJGvW5Ntl4QoIKJGVK/3gFnStxpVVfSgX5sTERLnuuusUWGnevLm8+OKLyiVqa1LK3r17lVuW8X9VMYvmMyKofOSRR9R5t9xyiwIndO1aa2S7CFLI7E2dOlUdW1Ejy0bmjyCY59G9aksbPny4Aou8BmuNrN+qVasU67pgwQIFHlk7uKJGVpFzJlNJVzkBoGUj+OLDymPItrZr106NQfevrfbnfSM7O2LECJk0aZK6bgI4MnyWbnfz8Ql4//rrL8VomjOZdFEz/pOA27Lx88JrYt8EkgSLZBgtGwE9QxJuv/32s2I6bbkX58MxGiyeuQtkDKOPJMrnb/4mW9cfVCCuafswqQ/XMyVwiouMTBWcw8QzAEcmrDDW8OhfsZIOsGgriOMz4ermKj2uaimeYCvJVBpJL2Qenckwwi2dk5YHD9BpOXUoCX8TufqeHjL41i7iH4ykGnvs0M+HD6Geg7aAgy2gwWI1DGwOFidN81JgcdE7eeXA4pgx2QosTp58hlksA4sfEixmy3XD3BRY3MC4x7m5cN+5IP7NGXFhZBfPnRHkF3QhAsJnz/aWZs3sCxYJaMgw0SVM9yUZNLoVf/vtN5sZITKLBIsHDx6sFljkLVq5cqWKDSRYIQtFoGetmTOLVYFFgl2CRTKL9gSLfKgY90iQS9fs119/XWEyCe8Z4wEJQAn+mPRjrRHY0S1PNzwBIwElgTNZXltd0Vu3blXXS9cw7yHvB5NrGBfKfsgSW2tkdxlfaMn+MW6SMZQPPvjgOYNFAl+6tgl+LROAqvFo/qOHarB4xvwU2f568Tb5ceXfij2M6FhPuZ7dPV2gjVgEsW1I3KCkH7OZyQqS/eOaRwbw8I4YSY5Nt4lZNJhJAr72lzQRD2Y7AyAWFRZJdkYeWMQiBU49vN2gt+iqxmX/sXBzewFYDn/8Yrl4aHvxxPuaXfxHHx89+AViAQ0Wq3Gj7A0W136SJ1+sLVDActCg8ztmkS7QK6+8UiVWXHXVVQpokDFas2aNyh62ZcGtCVhk4ggZuyNHjih3MQEPM6Ut2/kAFjknuqrXrl2r4hWZ2EMwZI3FIOgmmGQyCOP2zJNAzK8tKSlJ9cnEF7KPvB90yzMzmufYYn8yiwTZvIcHDhxQTCrdyx07dhTGF7J/a43ubiYekd21FZjayixW4/E7bw/VYNF0a1iy77d1B+XT+b9KYkyaNAVQbNohTAG2jKQclaWcmpAtxUh8oes5pIG/1G8erMAbGccDf5yS+Mhk1VdVn2dDsqohgGjT9vXEzctFlQeMxRhJMRkApNh4I3M6EKUB62EM1pXOSsuVA7+fxPvp0gjn3TlpsLTu0QCfaTtKUZy3n1I9MW2BmllAg8Vq2M/eYPETJMu0aessnTq5IOmDlQiqMZkKDqX7pWtXF7BE9lsAjZg6MnF0KxIgkk0iSGQSBzNtbQERNQGLZNbo9iSooduScxk5cuR5CxaXL1+uEjc4b8blMQHEUo6Hkyezx/jN7777zir4NY5hJjbdwU8++aSKxWS8YLNmzRRTyOQfW9xpBIu0G+8fJYIIwHkf6Uru37+/zJ8/X4Fay0ZmkWCRyTC23Geer8FinMqQ5z36LzS1RiCTefUcbCw2RUr9ZkHSonu4+EGuJu10tkTtjlMgrcwNjXWKwtsEi43a1hW/YC9kTsfLSfSRD+aReoiVAUal9QlGst1FjVG5JUCyAQSj9sRL4ql01JMukhLK6ZS6uCmZ06JbuPjX9ZHk6DQFSnk8mcURT/aXwFDK95y7R+e/cH/1NWoLaLBYjc+APcHiHLiK16zOl0Isenv3FMlnnzJmUe2pqzGjsw91cysBCPADALU9S7mqASkF89prr6n4RMa2UQ6FgI2uabJbdLcSRFS14NYELHKOzMol+0atQcbeMUHFsp0vzCLnxXhAgjwmutDdahlnyS9YZn0zyYSMnzUwyX6YrMO4Rya/tG7dWvbs2aNCAHg+9S4ZClBdsMh+yWbyvhJ40qaXX365vPrqq2cl5GiwWPkToplFkUzUdP7m/e2ybskOsIbO0gqMXVjTIJTxy5ejO+MkHpVbGKNY9jmly5hC92D1CCybIqu5ACDx4NZTSlibAmWVfab52fcN8pIOFzdVN+coMqkTotOpq6NApCEab9q4QMYKpQBb9myoGE0mvETuilPxlLeM7S/9rm+v5lzV+lXVOqnf1xb4N1tAg8Vq3F17gkXGLH4OsPgqYhZDw5zEz9dZ8gtYaeTcawxwt+0NqbqFC7ylZQv7xCyyT4peDx48WDFbdHnSJTp06FDZsmWLtGrVSsX7UXevKsBiL7BIkEqwaC1u8XwCi2QBly1bpj5hlPSh3I659AzlY3gMYyspmG3ty4r2J6ijTM6KFSvU+XFxcQokRkdHq590K9PdXdWXnTmzaHzs6Y4eN26cSloi4GfyC0G4eUKOBosaLFZmAWYh7992Upa/8rPKgm6OyinNOtE17ArdxNN4JUh+HquqnO3tYH1ngrsmyJamSzkKzGLc0RRTZnMF8duGyDvHqIvqL9EHk+B+TgRbbnJfWyMJ+bdmXcIRPxkCYfB8OQRQGguXd++rWssdz1wmwfV8q1y/qvFVoQ/VFvjXWUCDxWrcUnuCxXmQzlkCncUffiiQu+93l4v6IRAbVVewYT5nbpH6tplZJdKmBWqteteMoTTMQkDz+++/K+1AMmDM8KULk3F4lGHh4kw3KJMzqnJR/tfAIrPH//e//ynmlXGe1Dmk6LaJ7ShRbB7jACkvYy3+ksfxGNqeckHUM2Sje5PJLnTJU++SiT/Mzq4KrFsDi+yPCUeMByX4Zzwk5YauuOKKsidDg0UNFiuzABNKvlz4B1jFbRDI9pRWPRuoEn7JsRlg/GIlLSGz0qQVAkYmmkR0rq9c01F/xymmsqJqKwSS3gEe0rp3I8RCZsvxPacVK1nh57+0prR3oKe069tYfAK9VGzjQbijOe7d0wZJj8GtVFZ2VRuuanxd6EO1Bf5VFtBgsRq3095gkRqNzQHsBl7uJocPFEsJmEWr22Ib50h4yOoGF1/sCpemfWIWmSnMzF4mt1Avj42AkSCSrBYXV7KKjLljBY7KFlt7gUWCJVZ/qakb2lHSOea364477lCVUFiNhS5pSg7RRgTcn332mQJ7dClXJG5OCSC6s999990ybTpmDTPWkVqLbH379i3TrKzM/hWBRQJXVr8hcGV1GjKgtI1R8UaDRQ0WK7PAyUMJ8tHLPyNW8RgYxfrSrCtBn7Mc+ytOTh0g42eqjV5ZK0QWM2MLyUomnEiVeFRgoV6j5XmKVYSrOaJzPSTGeCAWMh5MYZ7qusLPfqn4N+tRM0aSLnKes/93JNREJcvld3ST4aMvFt8AzyrnaeNS/I8cRtc812XawZZSrP/IJPWgF6wFNFisxq2zN1hc9HauwCMiMSkl8s2nBVKcx3ibakzI8lAsih4e9otZNMSbCR7IkNEFzexd/qQo99tvv63i58iWTZ48WcUTVvalUBOwyC8cunTJgHEhpE4gE0gsW3Xd0NQItLfOovmcCBDpMicIY2UZahVSooZ2vOSSS5SotVGz2vJaeM27du1SkjW33nqrktjhPSHwZHIRk1XYL+NH6eZmVnNl9q8ILHJcxqEygYi6kPyyYdINtRHZt86G1mCxIgsQoGz5cr+sQmJLVnqutOndWBq0ClESOIe3RUM3MVsI0mxh7AgYw1uEwCXsJ8f3xavyf5bsIgGkX7CnNAUopQwOq7SUgGmsCowWKyVwUQCzfb8m4ouEmuMAmof/jJF6YEEffmWIRCBu8kLOjObGkhs7rg/cwFekrFCDbxh96n/YAhosVuPm2xssLluUJy+/kacAYrAvdoNwQzOw+1wd0SWFYP3cS+SLj32kXduaxyySwaPrlLFxlFlhrCABDAEL2S3WdCbryJ9kGemurqzVBCwSFLF03wcffKAqjxAoEWzVBCwymYP9MIGEOoPM7LalVSXKbdkH50tXNGs+s04zgR4TW5iVTDavIn1DglgCYmorUtaG98OQDKH9Cf7oimY1FmovvvPOO5V+KVcGFjlnxi8S9DNLmlVkmP1MBtfQWWTmdFWhBsa162zo/0Y2dHZGrnz6+haV3BIS7q9cw0FhPnANx8sxuJMpp+PiapvMAwW9mWhCd3QOgGfsMbKLZ1hJvs/Yw6Ydw1S4TuyRJGg3mpi0qsAoPS5sLkhwado+VCIQ70gGc/9vJyCpkycPv3y19Lmm7QWd6HL06FG1MWXIChUTWDteN20Be1lAg8VqWNLeYPF9lAfcsKFALh3iJu06uIg3SvQVqQXx3OINuXlOSy+RoVe5St2QmlCUJqPQBU1JFYJA88QMw2RMdGG8It9nVvTq1avVQlXR/GsCFhkjSeaSDBhlaFh20Fqlk+owiwRrBGMESWTVyFpWxVDw2gkWOQdr5f4sP04Ed88//7wCcgR4tFHnzp3Vok7wW5EIN8EW6znTBU37WnNTM9GFLmwmwLCaDMsv8j5VZP+qwCLnzio5vDaGFZCdYE1ngllK51AE3JrNrT1CGiz+N8BizLFk+XDGj/Lnj0ekWedwad6lPphEQZ3nWIlGXGAJ9BNteaaMzxDjEQNCfaUBKr6cOpggaWAmVaECrImsNx0KmZw6jQIkBkAxA0LebKzUUlUrxYpqY94A7GWrXg2V7iITXeIASq++t4f879G+qFvtUW6+/Bxzg8wNJa+DAIy/s/wo1z8+a/SscCNo/oxyY81zGJpjuRmkq5jPNvvj80+PAY/ncVzf+B7/zfWCfdLzwDH5nDMOmnMKDg5W3h1zIXtuQBm7zNAWhpGYeyx4HtcLxkCTeeS5VF+oaK0gS8n58zuA8+Tm0fIaeR3sl3NnPzyG1xsVFaU2tfwuMEKTeI08lv0xeY428/b2VkSDkbnOJD2yobSB0Sd/57G8dmrL8ljeAypMWGu8J9w8M0yH18dzaS/+nTbk+kibc2yj8TrYP+1uXAfH4NwtG5VBaEdeB9dCbvwrWsOr+kxeaO9rsFiNO2ZvsLjwrVzxC3SSu+72kOOniiUdtadrUn2K2YDZuSKX9nWRoBrGLPLBYnk+JrUwAcP84TJMxoWHlVXoXuVCQWaOmb0VfTmcK1jkIsGMa4Iusmwcw5rGIudVHbBIxpSL6yeffKKugcCRC1ZljWzfzTffrBg9a8ym5blGIgtlaQhKKT9EoMsyhGTxuOhba1wsmdjChZfHWatuwgWQ8ybo5aJIu7BsXkX2twUsci6MX2T2NZkKJuYw7pILJyu9aLB49t36L0vn7PolUlbM3oTM4iQktjRSGc0EdVGQpjl1KFGKGXdYDdFrpZ8IEzdCiUBnuK+j9zOTupCKOKoSS3OwjgSJjGnkOE5YMKuGimdqUTPDukHLOtKyRzjAQzHAYjSyteOl4yURcu+zl0vdcAAosyxsgh6qQVA3lc8gn3lKVZFtZzUrgosmTZqozTI3dgRqvAY+O9wYMpyDYTzmjWCDgv1cU7mWMFSFngcCOJbVjIyMhPRZJ6XRyXWA53MtZjgIgRSfbwJBbjqZ9BYREaG6Z8ECltgkSOP6wmM4d1Zuong/3+eaTRBFFQsqXHCzab62ECAytIjXt3///jJAzD55LYyP5rzoYeB1MJaa8+XvHTp0UOsQQ2v4OzfELEfKfjj+jh07VH8EwhyXUmLr1q1TawptRi8Lj6fHh2CcjePSrrQXwTCvnfJt11xzjbI5gS8br4vXSVtyY0svDIEc58v+ufYR4BleGsZj8zuOHivalcl9HJPzJhDl/LjetWjRoiypk/bjJprj8D7QbtxQc02nPc+V5KkGBPlHD9VgsRrmtzdYZMxiOmIW/QOc5Ov1BZIEVpAL5Lm2IvRViMX52899pWO7mrmhuYOi2DaBAhNbrLkfDVkXPjDcIXIx4SLDZu3BMa8NzWO5QNrSKNlDeRfu/m677TbFyFVUGq46YJFjjx07Vi1OXOjI/lVU79mYJyuocNEjmOJCYkujnRir+PHHH6sdL0Hdtddeq5JdKgJfXOT5JUG2kJnS1uxpAHrW66awNufOha+iZitY5ILO2EVqMPILjYsnww3ohraVJdLM4r+fWSRbt/Gz3UqIm4CuHWIBmQVdgjWI1VqO/hkredBZdK5OljH6ZHyhT4AXkmXCJOFkmsRFpip3NN3P1FZknefsVCS1KMLRtvWyBH3Sdc1s69ZgFcMwT84rEkk4R6DRWLdRoDw+7zppBCBpDm75OSYoItvOzSVBATdwBIjc6PEZJJPFv7GiFdcTgjeugwRu9IawtKZ5o/rAtGnTFGjjM8ZnjeCOQKttW7jCAW64tpDx4kaQwIbghOCPAItrH4EqQRhBDedGkGWARQIibqzJ4BHkGnXq2SeZOm546UEgy8ZQE4IxPue8Dspz8Xhu7MkuGo3PPcEXARTHI1DlNTM8huCMjUCZfRIo898cm42xzwRj7N9otB1fnDMbr4khT6wfzxe/K9hoI9pk586dCjizkW2lTTgPjk9AT5BIG/I8sphGI9jknAgEGSfONZfVvyj9xnlTVWL9+vXqHrMfo3HN4/rLdZ7rKvt9/fXXldYvGVKjkSShd40SaEYCqC3fCRfiMRosVuOu2RssLkXM4sIP8yUjuRjB4dhRl+lo27YAnjV1uHz8vJnZ6i8dayDKzQWSCwpd0AQf1uh4Y2wuAGSz6CrlYsKdJh8ua6DCYBa5UJFpo2u5qkY2jq7Qb775Rj28lImpDNBVFywSwHGR4Q6Tixpj/yoKDOdixUWGCwgZt+oAJ6O2MgEbgTK/BCpKbOGiRfDNLxmyE9ZYXcNuPI47bN4H2oUsaUXsqK1gkX3zC41fOJ9//rlw48AEGybR2Np4DfyyJCvNRZS25ZfSv7H9V5lFxhBSLueT1zYrKZs2fRqp5BRWaclGzOFxMHano1Iha4O4w9IkF1vAnar7jCWwMbQXA+p4q9hH+JrBKtZTFVoIRJkRXdXzZ9SP5jx5POtR04XdEtVcXN1dEUvppNjPozuiAcyKZfKykQqgujifibFkHwRqZPCpakCQxHCVAQMGKLDDzzmBBtk0iuZTcorrCdctrhPcZFmCRb7HDe//s3ce8FlV5x9/SMgOgYQZ9hZFxC0q4qCOumfRqlXrqFq3de9dba2jap24579OXHUgyhDBPZC9VxII2Xv8f9/z5sY3IYFMNHCOnxjyvveee85z7n3u7/yeBRDi+WCTitmYxPtYNzCBcl38s7Fg8PxQ4hSdA6Bk486GDv0JwOJ7Av5g07CUAGRJf0UhAEApAAm9CegCOHEc7CGgCQDFsQTHEUDIcwrYq6+xfkcffbTLRAFo49+wobUblaAYC3WeQ6IAACAASURBVIwg5UyDtaivX94xyA8wCljkXRHemDOyDvphHKwB4BZWkTWB9QsapmHGFw5Q+Q5ZYNlBZsicOQcR5EGuWurd0wDtkCXIlvVlXQHQrBtrz3HoRoAxgZIQGZtz82CxEaubLTPxAw8W2pq0Crv6+ji78qoiG/9IiR7IGD388brZi6VUCkS/x7l6zzffXKjvCuyocTF27z3x9spzpQoYyLdDj42ye/+VYM+OL7b7Hym2g+VjOGKYKqC44JZmNClYNkennBIj/5KGOZXXdzUSPVM3GBZsQ0ENPMAffPCBY514eDAPo+TqaighWDCUJX5/7GDrazBlKBoCQthV4i+HEgEYbag1FiyiOCmZh9Jld46yRgnVbsyTIBjGhbmdKOHGNnwcYQMA1JhRwhNfh/fFtVDGw4cPd1HoG2qYVlgjXjrsonkpEJRSV0Opo/AAgA1pmH0wJXE8G4IgwXhDzuUYxoFiZs0YHyB5c2xbKliErXv1/mn26gPTHFM3ZKdeKqkXr3J7UkLyDSxQNDNgMWtNvhUp7UNxoTI+CEgSluxKD7AnrmdfzHEJyos4VFVXysRathfQKy0sU0nAVa4GdKhKS627KVCfVXkVwZwwidSmjkuQr1r3RAcWE5Ji3Yn4L6YryGW+orZz5b94xePH2XDlYQyPiA4HiwR+AbAABbWBKubbf/3rX45Ng4HiWYS1Y/PJ7/DGRoznEEDDOZTZZCMG4AAw0gBxbJL54TkCeNXeNAJyuBbWDo7h+aK0KGZajqc/nmGuVdez9/HHHzsmlI3gqFGjHIBljugfdBOfATzRkehhmMQgDRLXRU8S+Mh3AYiD1eRzQBnPRbDZZE6QCehAfB/Rg7CBzJOGORn9CiGAeRwwS5+AWxhbzsOnEICMDqYB0tBJbJhhcBkbAJHjMQ1zLmQH7yf0JA3ZoFvZ+KMrAX9cG5CKrg1SmgE8GRssMVYtTO3oMlqgl+kDFylcBgDysM6bc/NgsRGrGzCL6asq7Iab4+yqa4vskX8XCxBG60FjZ1SshzRfu8F4BxZvuqlQn8vH7aQ4gcM4e+4ZgcXLCuyY46OMCi6PKM/ighUVdtstcda/d6R2SCFtVx0PTX1TlyMsNEjnShP2mftTCi+MPbdimaI7yo0jSrvmxjYeFEysmH1hqFAwmC54GFAc4SZTFApmYY4HhBAgwsOMmYSHEPMIu3CAJnQ/fj4cjzLlAaU/jmOnjKINfIN4qNk1QvsDVjHX8hBC9TeElQgHi0QEsmveWCM9Db4z7FJRQPi5sPNEscCwMsfAh+aMM85Yr2zfxvrne+aHyQOgiCJCYdZuKCfMNfxgmmK3jB8TsmIs4S8oXhS8dPiB1cW3FOWK/HlhEJ3OGrDzRSlzHKYrXga8HDCfsL4wChtqnMs4YC2R7YZawLJwLTYGyBNXA2SKMoVZ5H7i7/pKGzZElr+1Y7ZcsFhp/3fvFHtNYLHnwBRXC5r6y0RAOzCn/6jTXJBX4tLgFCpyukSAD19DACWpcupM/lCl82IF8FKHpFiyajdTpg9zNOAO0FhtMgxTc0EtaAAiTCaRzwBFglYSxHzGJsY4NpHjnC7RT1Zars2dudyl+DnztoNsj8O2rpGcOzBD80yhpwAnPLu1dRG6EyYPkMamFrACs86ztiGweM899zjACGuJDkVn0gAisHxYIHi2cfWpq6G72NDB5MFiwiRSEpSCCWx8sV6wked5D2f30CXoYY5H17H5DfwPuQ6bedhU2Eh0CBt7xoMOoTEvroerEvqRvnGXgYUDTKM3cb0BkKLXeN4ZD9/x7wDEwjoiu/rAYjAudBXmX/y38eWmBeZ2ACG6iTVBv7B5phIVjfcI8kHnMkb0KMCaZxYwTWM8MMJY0tCr6CyYRFyGYDwBxIyRVHG0wByPzFkvgOzmpM/q068eLDbizZOr6igPCOAFzOLFlxfZs48WCRTG6gaNt4cfKbLLLi20y6+MteuujVNalkLd3AV2+B9i7cH7Y+3/XlF5t4sL7ZAjouzBB+Ls8YeKrb0ioFN7RNjMGaV6qAQIpWR1j0oZsqsyOQMT1UyUdIX8OrRbL9CfOgaf8RiZrfM1pggpQAJjovV3cUmFXXlZnPXt03hmkYeah4pdHQ8eCpndGQ7NOFKHR/txLKZbTJv8xuckSDaNSAEhKDgAJg7BABq+pz/6QTmgwKD+MfPwMKJgMCkE0XE82JirG9NQGviP4LeCGbWuXIx19YdCZNeKcmEXyTgBNShbxsUPSgMF1ZSGouIFwK4WX5u60lqgqACtmOmRG8oK9oHk27X9RukLMM1Y2VkHPpzIkcbxKD/GzZqinAHu9Mu5yB4lF7yc6psTChqfHuSBM/6GGvcEPkiwBmwMuDbncR9xTYAsvkAwuE2VY1Nk39rnbKlgkXQ0r8oEDVhMHZBcDRbLZHbmfgeQuGeZ/7As63+YpEmIXZRf6upGEwBTF0FIup14JcmOT4p2IA/9BqNYoDQ3pNXBN5sWfi7XiFDqHY6PVTAMORXbx0gPUkI1SA6BTyQ1qRmb9GhWWp4Di9npeXbK9b+zvY/d1qX6CTZmzAOLCRtbgAObuEDXhd9XHMeziL7hOBhFgBgWkY2BRQAj4KQ2WAREAsQAi3VtLrk+zxjgB7M05m4YP54vNphsltEpbBp59tENAchlfsiBjT5MIP/G5YW5opsBZFiBAjmw+QsHf+hlroeOxfLD/LkuugI2EjMym0xIAvqGucN6g06l8RmWIzbfjL0usMhY0X2AN/QWZATXw8echg4BnOJHCCjlGDakMJSBfoH5QyYAQ3QQYBLLECCb4MygBfdqMLYAWNMneg/dxbslMFEzNsAx+hO/STYH9UVot7b+2VT9e7DYCEln5VTYIwKHkyeV2W57RNnb75Xa91+V2157trcxe7e3L2aU2eRPy22XXSP1ALa3KZPL7NPPymwrpcU5/NAoW7Sw3Ca8U2Z9+0fYEfp71vdlFt8lwoYNkaP1/HKb+FGZLU6rtD8cFW3DBrazV18rscWrK+30P8XagD7t7MWXirV7LbNz/hpnQ3XO0y+X2Kxvyuz882Ktd68Ie+L5Ylu9lH46CKxVO0A2eIY8IDB7tVM9oJAwgYTvpjkWcMDDVBfjx3d8HgC/DZmy6St4uTR4sPUcyAPNjhjQidkARqCxDUd2HgzmjTmJ3XVD8wtu7FrszGFT6wpsQQaYfGr7TPJZ7RcUyhYwWZ8pG8UYpDtqCCO7oXFv7FrBuRyH3FG8dfl98j0Kn7lsyA9zYzL8rX2/pYJF7tcNM4sCBTInF+YHzGKxFReJWRTzWK5qVQStOIYwPLVs1b+Jco6JbW/dByYrb2OiY/vwV1y1ULkVC0pDMLEu44nOh1EkX6MzQcdFCTxGi1mMtTiZn9tHNZ5ZbAhY5J7ETAt44f4GLMJwNYRZBCzi9gNYxIRK4zkCLAZBGPX5IQfVrNicEU0M+4W+YrOI/oP9gjUL9HDtZyewRsAcYs6GbUT/Yz4O9zFGBmzCqTrFNemT64WDRcyz+JYDCPHR5ntIAtYYyxDMJZvvgIjAggWDyYa0PrAI4UB2BggGxsb1kEsAFmEaGSumZnQ0G2SuEwQfQkQAFLHqAJz5HHYTAoOx0jgPPcrv4F0U5LNFh+IagJkbiw8y4v0QBNtwPu8I1p1jNudE6B4sNuLNszpdpoaZ5Za9NpQclp0sLCCMYFmZEsrK9NFeGK3237rP3c44UjvZMuezU2VS1u+l6mvUbpG2/TaRdvUVhfbMKyV2xtliJi+LtaeeLrZHnyqxsSrfd+2VMTZJwPMKsZkHHRgp1jLOZv5QYXfI1L3rzhFiMONt8pfldpt8JMc/liDTcfOioRshlt/UoQGzCFPYVLD4m5qQH8xvXgJbLlis32cRCwlMIImv12XIYqB/47Po/Bkb5LMYiogeosjlcrGRIT9CpaRRsEtupqrCuI1oHbdGlctO6KUPcBTorAKMHbskWHcxoPFJsoLANop0bIjPIgEsBKugU2DHgkCI8KsHLjxsVDGZBmZcWCnODXchwU0D9xjYfXx5A7AI0AsiagEj+CtiaQDoBKU3a88YKwTMIqZRGDOAEWZomD+sGPgA4nNXV55c+gp8EPHFxMwMy0eDIYVJpF9AFkCJfmAROQfwR2UpAHHALIaDRcYFWAQQQhzAzOHLjmwYCyAOxpTrsultClgMqlhhYYE9pPEZ48b0DuDDRA3DG0RXY61iXFg/HnvsMXcOrj6sEyxm4KPKeWzoSZWEGxZuPWSoIDsF64dFDcAZRIxj9me9kP3m2jxYbMTK5snki5UvSubhOQtwpq1nd1u7T+dwHWqBfsOE01Em5sfG86CYXXhOjN10vdiwfxVbvxGRMm8rCnBJhd16U5GtXFSh3VO89RsSaccfV2CzfiiVaTFRZsRoO35cnn34UYlMqB10s0fJxy9HQDJe9PiWCRbJx4ivEAwpYBEfIt+8BFpTAlsqWKw/GrrCiuSnuFQ5ElcraTdpdUicHVgaNpYYMYiG7rOVoqFVDWYR0dDSl4NVNzpzVa4ScqvetDbnIb/D+lc25OsdAo0AB/weuyrAZeD2PeXLqGhoAVCioed/uUKApdyuf/4EG6Ro6Ig6oqFxHcEnEWBHRoTaDSCJiRrWC70DwMDEigmYz8JdeDCBoqMw23JsuM9iABYBaHwHgANYAnDqsm4EEcwAN1yFYP9gz7CoENiCiwoBfHWBTQAdvpL4IwfmbMzeNNhBTKv4bwMgMZPj7wzjScPEjZkaYBYEuISDRSwIjAFTL2CQBhuJWR4XHMAYmShwYWK9mwIWAXmAbUAdbCGMJ/cEwBSQh8yRNWA28HHF/x2AC5sZvBswJwN+Afj4HpL2CLYSgI/5nO/YIMBw4s4D+wuYhwkGRNM4DrAI4NxcmweLjVzZH38os4cUwTxfAK6oqBml+aTEEuLb2bzZFXbsH6LsBkVX33Rdgd39QIn1Fcv4zH/ibP7CCrvmauVizJB/x5uJql4QYSceXyCTdZko9ETt0qK0I8rTg1eq9AQdpBDaK8o2R7vL+C2aWUQJoJBQtKR28M1LoDUlsKWCRUBY3XkWVW1EdZvnq4pLsUzQjcqzqIXixZ7QKc4GjFCqnGVZCmxR2T8l0O4zrKtM0h1s2ex0y1kbsIsNC+QLz7NI1HbqoBQXBEOeRepDp/RItIsfPNL6DO1aZzQ0IAwAgS8gARMwZIG7DowTPnOwZDBX6B0AEsdhjgVUcDxgLygtCrCkT0yXgEVMojCIAViEjcM3j9Q5ZBMAeJFBAWBDA7QBXjgX0ydlS/GVBNTiM4i5Fl9l0sPAiuFziUkaAIV88Smkf/zTYd7wWwSckveR+dCYH0wdQBLTa+DHhz86YwWsAdJg2fguHCxyjaBgAyxi0IiSxgUFk314PsSmgkVkC0DDHI2JuL4UPYEZnusDnvFpRCawkjRcBwimYRyMLWBYAZ6wlJAPBGcyF3LyMnfWlmNpsLqsQX2+pa2pfzZV3x4sNkLS+QUVdu/9RXbtVcqCn9zeCvNC+cCa1GAbxVBG6CH7299iFVWm6OlrC+1uVXXp58BiQg2w+OYbCdZVfokn/7HAFs7zYLE+meOvglmG/FjsfvEP9M1LoDUlsKWCRWS6wQouc1TBRSCv0RVcpFN7CxhGy2dx6SyVfpP5miCVKAWrDFaOxDxFVq8SY0mkdTVbuZEFrs7PV08Fl+F79LczbjnAuvTqGCovWNWCABeAHQALMIDpEV86QAOgCJMmgRyADXzXYBUBcwBATMEAEbI6EAABywVDx/noJwLYYKSICibPYMBMATYBc4AhTJuAFa4HU4l/HSCPTAVsigGIZBvgPoTpgxWkT8ApwR6wjxwHYAX8wKoFFWgwvwJYAU+kNIOpwy+xdn7CQB6wlpijiTbGjxEAGyTW5rqYnZEDcgNwYRYnLVAQGBK+TIBbgCgN0zTzx3wOOIYRpcG+4rfJ9wSrIF/yUtKYE/KBEYQlxQWJeSEHQDnfIzv8OZkbY+Jv5gjzCPgD2HNuXY154HvK2hFEg6kbBrl2Y11gfzFFt5Rve2vqq6b27cFiIyS3cnW5fTqlTL44lfI3UV7EphOLzi5dKZ+Zr8RU9hFj+Kfjo2VyFlh8UGZoBxbj1wOLMIsnneDBYviSsbvjQUb5YoZhx0u+MEwwtZPhNmKp/aFeAg2WwJYMFlu8NrTAV1LnBOup+s2rF2ValqKUA0BYKnAIA5g6SN8JLGYrf2NDknOzkEH6sabUhsZnEWsFgAUwhukWsIbvHgAEMyjmTYAFwCF0vcpqHzeijAGYnM/ngEk2swSiAJYAikQlY0oOSvdh5oTpI3CDXIgAVUy3AUMWVCMJTMWwdYAifCoBSeS7xScyMCETpcy/Aa4AXAJNAHqk+QkPOiGim/kBaAHBgF7mx6YbVg5ARB5EGE7kwhi5Lg0wDJgLD8bBzAz4JKIZAMgYuB5yAlzi/4ccAcCY7fkcphMGj7kSPALgZgwAZmQZpMFhDMwT0AngC0obch3WAxM6rCsgj/nQAOOAZ0AooBl2FhkDeAG0mP/ZEDBX/D0PPPBANy98Hkknx6aA/jmOzwHPBMAgk829RrQHiw1+JYTS1BCfkiQfw+WKWs7NU9qHOr2sN94pSgOfxfHPlLgUOWefHmO3KYn33Q94sLhx6f1yBLtWlClKBoDIzp3dJTs9TEK+eQm0tgS2ZLBYoNyJr/57mr331JfWuWeSbbVbH5mKE2zJj2mu8go5F0lF05AG8Gsn0/CA7XpYiaKmV6lSC2l4guCQUCWWChsk30WiW5bLHM1xDakPjY84jUjp/sO7uWsQfPPz50stX+l4zv77723UISq1p4CY2lkfAEWYgQFfsFqYTwFBsFc0QAugpq6IZRhCjsWMC8ADUMBYBdWbggwBMFacHwSicB5mbczbXBOzJ0COa/IdY8HcDGAJ2CwADAAIYEWFkeBzfPkAOMwDEAowoz/AWrgvZbBGzI/jAYsANI7hWNhH5hmcw/UAWEFkMEAUoFU70wP+iwBKACBj4JjA5AuI5l2IzAGkgDuOpU8+o09M4UFaNuZPf24txZwCFAkCAmAyryBzBCCYlG+ASFL0BOATP0veGUFNadaE6zEPfiNbZMNckW2QbYJ14tokBOeHuTMujmU+9ZWfbch931aO8WCxkSv11VdlSp9TbOlrKi1jTdPBIsxirHwW588ps+P/GGM3XBdrN17nmcVGLoczXeAszkONbw47Xxy28c8JGrtGUlOgOEhlUVeFlsZe1x/vJRBIYEsGi7xEp0342V5Wfeh85T8ctltf6zW0swJRcmyeKqOQ7BoA2JBNdblyJ3bv38mSe3awlXPXWl6mgilc7uxfzMKk2yFKesD28mdckmVrVuQoB61yOm5k0069aXQuuReHq4Z1YkqcLfkhzfkr9lD1mbPvPNgGbNujhr8i61s7zyLAbVOkRwG0YEom9yum1o0lz2+NpxFAFORmbCkwxLzqi8xuyhyCXJH4FQbBOWwuArAM2xgE5QDu8FekGlV96d5Y77oAdPjYwhnlpoy5rZ7jwWIjVi4vv8IeUz3nK/5WoJ1FI07c4KGVdtkV8WLC4uyGa/BZ3LTMYlDeiIeLnS1KAX8Vdk/sXjHtbqwGa0tJoin9sNvGp4UxsqMFJLJrDW/stjEhYKLGjFQ7SW5DrovpA58Z5ITfEL8390bVGpzXUbLs4MkRCSOyOUf8NWVNt2SwiLyWzc2w5/8+yb77bKFqK6fawB1SleMwwhYqeGT5bEUuy8y4MR0CCExMjrOBI1NtrQBg2uJQUEvt83iZl8u803frrtZJ1WIW/bDapeih1QtIq8r/kYSbwJahO/dyicF/nr5c18m0/U/e0Y67cLQlKhdjXdcLz7NIehvAYkPAb1PupeCcgFnERPprgcXmjH9TngsYRD8T7INZua6GzsLMj4/m5m4ubi3Ze7DYCMkuXVFuU6aXWWVxpcVEN2y3XH/3IYfHyUqyTZLuM1XP+dfwWQwi4wAG+HaQooGoNkwRMHH4muBLAghry867+BjhUI4jOJUFGtNIl4EZBj8XXhSYUjBtnH766a1aD5QXI+vAbpiyWgC21n5JhcsFExEAEV8pfnCE594APPr2iwS2dLBYIOA14bEv7N0nZ1pcIvWce1k3sXWkuVmgiOjsjF/8Duu6bwCFBK8AFEnEvej7NMvLDlVyqut+d9WtVCt6+Oi+YjOLdXzI3F0vIHWkYqWScotVHN3PRVpj4p7zxXJZd6Ls1BvG2s6/G1qjzF8wTp5Bnnc2mZguA2axtZ/DIM+iB4sb1zRBMQN0PJtbfkN28Dn+m7goEcVO+iB0qG9Nk4AHi42QW36BKmyU6AbsFNSOasTJ9Rz6xEslRhnBP4+LVo3oX89nEUdjIsTYxZJXCioePxvSCwCQiKrbFOaX5ku07h4wRQMWMUE3hlkkcSy5tUisG14VAMdq/CIpmddaLYgoJEKQKENeVq39kqprLqT5wCk8qJ3dWvNtq/1u6WCRiOefZy6zF+6cZAu+X+V8CgfKJzBKJfeW/pSunwzlWiytE8wBFGH8eg3tosC+brZ8ToYzQWOS5vP6GmwlZuMeg5JtxbxM/Sjyuir34noWaZJWSGUPEBjtPayLWMUSmztjua1SAM1uB21lJ1+9nwucqQtsspnGnxDQhvmUgAc2zRtjSpt7L+NLR/UTLCdc02d1aJhEYWSxJAV+jbyzsIZs6o12w0bbto7yYLGR6/XDrHJ7+f9KrEQAL0+pc5rz8sbnet6icvvdAVF23tkxdvMNv47PIqCEfFEAH/Js4QSMORpnYVgt8ovBMAZOwY0U2W/icGqbkoursWCRCEcYRRjXIMcZEyKTP35ErV0PFOWHLw7+mL8Ws4tfKEARx/DNOY9YU2/ULR0sIjeYQIJc3n3yKxckgqm3e/9kV/95wTerLW2JgkGkZ8JBFkCRoJYeOm7A9qnqpdL5OVKvmYCUDQGyIBfjtmIKAZWwi+nyYXRBMvq7urwdJmj1RTLuIbv0dom5ScfD8ZQBPOFvY2zPw4evF9gSziwGzBV9BgEPzdH7DbnPuCbsYhAp/Gs9+w0Zqz9my5CAB4uNWGein596tsRuUYqbbOm+UtU3bVqiRVLvtFNyUuqUVtp5F8YqQasCXFyexU3rs8j0UUzcCNTVhEXCVIv/H2CRgBF8AAGR4cwiypqEpigxFGeQTJb+ggg/2Dz6xlGaoJOg0W9QfomUD6SQCG8oSMwImH/wLwGs1dXwIQTk4msZFKgn8pDPMJUSuReMmbEAFql3SqoDfFtIr0A2/g0p4lNPPdVVASB/Y7ivHjt/XmbhLzQiCNnV4kODySNwCg+i/YJcb7wEMOuS7odj+BsgTl8cQwQi/w7qcWOKZmccfi1kyBxItQFgpfJAeMOxG3MM5yEHzDFBgylB/jAlgFFyj+GfWl8DLJKTDLBI9F/txpxJKUF/rHPtTQXy4HrcJ0Sob+hajXgcfzOHerAYeuYX/ZRmryjQ5bvPFlmqajoP3qmndegcb9npBbZYvoVrV+a4WtGCcqFa8O3bWZc+nRyjSP3npT+nuyjqkkLVT60V2FJ7sd0zJVAYAqUpynlbHLqG/B1LFUEdlI6mSkuHLvE2SFVbkuTjmLki22bL/FyQXWSjjxxu4y4ZY526bVr3jt/MjesH4iXQCAl4sNgIYZFncfwLSk+giiqHjiUTfiNOrnUo9aJjYtrZ+JeLrbeSbf/tvFi75cZfj1nE3MGLnnxi5IwCIFHeilxTJEkFlARgBYqf2qGUTcJcTUAMvjwkO0WJw+IBLklnQL/333+/M2PSAG0cy/m0ILksuRFp+Jxg8iHRLGCQ/GCAG8YFsMFX8I033nCmGV5QmMdxWsZcDqAhjxdJWgFaHAcTwPeBGZrcW/ga4rT+3HPPufQKxx57bDVjUHtFSR9BvVcAHeYMEtLC8tVuzOeoo45ypmqAJNn8YSMBpIybOqSUxaKiAnIFfOKQjcyC0mCMmTkBlEkDBKuLLEi+S3BOkBqCVBEk/A2S+uJbiOM9+chYG8poAfbJowbwRqbkoyQHGvNBZuSgBIgD8mCNOXdDYLE2swizCohkg4FJnnxxOJnj+8rfAcAHYHJtSqQBFLkfaGwQNhf/IQ8WQ3cOfoOfvzvHXr1/iq1ZmW39VYGl/7bdVVovynLXFtpK+QlmZxS4+tBU1OusBNg9B6fIzzHG6Y25M2UaVv5EBySxG2+oSfdWtKtwASsAQRJ4E7SyauE6W7s8x8qUkzGyfYR1EgjtqWMSFDyTr2Tes6cvc6C1z1Zd7E/X/M62EtgM1Z32zUvAS2BDEvBgsRH3B+X90jPlKB1r1jWlZRTMIy8UW4GS2J/xRyXl/pXyLKKceYnjswiQg/HCXxF/PRg7QEnAvgFMAE/UwiSxLGwRn5HmAWAEUAOsUHpp4sSJLlEq0cr0TcAMAAmwBgClcR1AB+wggTQAGfzzACcAJwAgCVU5xqXpUC1OANfIkSOd0zlsHmwXSW35jog3xkHjOK4PaAUcwixiag+SdZPgFcBIP4DP+hrjJvE3wAeGjkhoKhMEgAggTNJc+oHFo9E36XoAfLCcgFUCRDg2yCXGOJkf8iJam34Bd0EFAuaIvyTyAjACJmHxkBPglHVi7bg2c0JOnEu1CYKVqNZAAwwyDuq7Ag6RC6CbNUX+XINNQX2tLjM08mQtuT6yoC9YXSoiEAwFUKZvZE4+OHJhwjji0kDiYFJdAGY3h+bB4i+ruE5JtN8ZP9MmvvSduzco2ddLwCw6NlI5EctV/q/U1WGOEqsYqzQ27aPl/ycdQqDKvC+VtFlArkFVWaoinBM6xdq2YwZYXIKS1YqNxNeRutSlyr/YXkEzBLBEx0U5c/i8L1e6MoRxHaLt2AtG215iFvm+tU3Km8M97ufgJeDBYiPvgYXLymWKLrYfZirZrPKHNb2FTNgrVlXY4UdFtrSeZgAAIABJREFU2wViFm++/tdlFmGJMI/ycnc7fYGk0047zQFDmD9MpiQ35SUPKACI8cOxgBPADoAEBo1amfwAEgIzLGZrgCbJZukHNopEp7Bu+P8BIjA9wyQGwSSAC1g0mDgawBPwBzMFSAka4wG0AoSCRkJbTOAwpQAZgAugKIiGJnk3QBjwRY3TDTX6hvHD9AugxewLm8c4TjjhBGcKxrzNcbx8YA8Bi1RnABQCAjGBP/30006+QQP8UU4K8AZgZryAUoA47CD98T2sHf0CLLku6wRAQ7ZELFMajPnB4jJvApWQFcdgxgak4mIAO0xeSsZE7Vp8ELnmhnKL1eezSH8wibCoNMzNBP0gG2ra8j154gCvQSAQ82UjwHpvCKA2/bna9Gd6sPiLzIlUXjF/jb3+4Oc24/05zi+w//Duljqks0Bbe2eGpjlTNP/pePTouvR8l/Mwd22++64hAM6dK/Zwp98PdQCQPIqU6qvKv+36gMEsEkBdIhP5cgXOEDPz+9N2tv1P3MGSUuIbdJ1Nf0f5K3oJ/PYk4MFiI9aEaOgXXi6x668rsNUrQhF2TW7oTCmydmLLrrgqTibdXyfPIuMPmEWCP2DnYMdQtPjF8aKnKgpmRxgxGEiCPgBCMH0ADY4F5GEmBTxhsgUkAcQw+xJJjE/jjBkzHOiETQuctzHZYsbGJEqJJRqsFeZpTN+ARZivoB4oQBRwgk8g/dMAlwBQxhGYs4PP+Q0jRx+AKTL7B2ARxg3gCXMH4GtIA3hhGoepg3llfgQEwaTB9GFypuF3yLjwBwRkIyeimmEyA/9KjuN4xoMc6A+Z8xlsJEAPME3/gEX6AITBogJawyspIEPOw6QOMAO0MdbgpQvo5Lr4FQLaYX6pl8qah8usLhkA5gF4rFt4gAtrAoAOB4u33HKLA4sAUT7HfxR3hfA5YyoHCHszdEPuuLZ3DOweUdGv/+dz+3HKYosV69dn627Wc0iKMxe7/NhViI7fVHjJW1coM7SCW9JD92yDwKLOxcS9/djBDiwSle3OrXJYjFSgDf0un60IazGKsI37jRtph589ylJknm7INdqe9P2IvQRaRwIeLDZCrhlrK+ze+4tt+rQyO/zoKMsvDDlrN6WhJFOSI2zCm6W23faRdu2VYhZ/xWhobgSAAwAK82UAFgEEMF2BGRSzL1VQMDHXlYk/YBEBg4AaQA4+jBR5B+gBYmDR6mqwbxzPtQAbsGAwcfjZBWAR/zsACWbsACxyHswizFZ9wIfUQBwPu9cYsEiOReQCOA0a18EvD+AWgEV8LAGi9aXfAAzWBRYB3MgeJhFWFkANEwoQZA3CwSLHIgdM4uFgMRgXLB/+mZjlAdm1W7A2yAtwj6zxjQT887u+xvpT3xUwGx7gUhssAo5ZG4A/64cfJC4F9A2Q3lybZxbXX1l8BhdWAcYfpi6RmTjKegzs7EzS8QA7sYIwgTQXuax7e7HyKy6bqyTeStC9sdQ0YE3O6btNd+ur8n1RMmfzfARAM0JsZebqXFv2c4arJlMmP8k9D9vGjvjLbtatb6eN9r+53qt+Xl4CTZWAB4uNkBzR0CtWVlhcTIR16dpOZaYacXIdh4pcsdfeLrVC+UKOOzKUZ/Gfqg3df5tIe+Y/8TZ/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/pg/IGPaDhYhKHE9xHzPkwvf/NypG/kD1sH44vZmO+DxvcAXOQIiKcGKmZoPoMtJIjm5Zdfrvdu4TuALEFL4VHVtcEi80D+RDsDFgmSwlUAgI6pP2iAWlhqzO64ByCf8H4beNv+Zg7zYLHupQgA4ztK1v3D1MUOHHbq3sF6ySTduXfHkMmYes9Vkc1F+SUhFnB+ZlVNaEKia/WtPkirw31PcAyMZVyiNlamTAL6DzaxpLDUVqsCzGr1k0PJQOnpg07byfY9bjvrWnVdzyr+Zh4fP5A2IgEPFhuxUOyGS5Qu5823Su3hh4r08m0aqxi6JNvqCMvMqrBDjoi2i86PtTtulc/iv4qsU79Ie/npePtpToXdonrRxbm65puJltglwv58cp4tVW7G997rUAUWc6vAYlIVWMzWCzqhwWAxSPwMiINVBAgCwvDBQ6ECLCj5hz8jII3PYIsACgA4XviYOAEpRx99tItgJuk1PnQAR1Km0B9+h4ATInk5FuABA4UZE4CKvx/+bLBRgBvAHyASFg1wiU/h5Zdf7oDoBRdc4AAeYC1Q+lyXMQHkAJwALxhKktkCxOgH4MnYArBIUA6+lvwGENb1AgGYEagRzIfrEBGNHyEphgDQgB8Ca5AddUcBP4BrUg7hnwjwgzFkXIAzAGX4tYKIZcz1zC9Ig8Pn+B0SvAJgoy8AGb6dAFGALiwwoLdDhw6ObcXcfswxx+je2MPJAxCLKRiTNGmC6I/P+cHXkbUAvGLqrt2CyHYitgGfyI45MHb8TZEJ4DPwE2WzALNLMBNrBZsKWISZpAINgJz5YX4GZANecQPgHiL4hzm0xebBYv2rBmBMX5ZlH7/4rU19e7YilossPinWklMTrceAZEvqTNoal4LRAcOSglLVky60TAW65GYVhlLtVGXZDtLtxMsPMqVnR0vukSCzNgx8FUmpPtatzgtFXStXY6HAZ4rA6SGn72K7HjhU1wr5KHqg2BafMj/mX1sCHiw2cgUWKcCFkn8K5lPJqWaARSk2wOY0BcqMGB5hfxBgfOCxEpuq8n9bbRVppx4fZelrKu1VmamXriy3qy+Kte7d2tlDT5TY19+X2x3XxtrIbdvb1bcV2dffldm9t8bZsKGRdvxZBXbdJdE2fFjDmMWgQgFADXACWwUzFOT943vABi9+QAXf828+wy8PcyYsHy9+UssAHgBPmFEBkfTDOQGbBmDkewJj8F0LUqgAHOmX/ugbpgnmkj4AQHxP6hXOY6yMEZABmxY0gBzgk3M4H/86/CgBdDB0/NAPybV5YQBGGQP98Hldpi/AMmOGZWXc+HMyH8BoeN5JmEvkEYwdYBcUs0eGgCvGjRmXMYW/sHgJBrklkRNz4jN+uDbj5DxkzHlcB6BHfxxLVHbgA8g4kQHX4zwAGKl56As5cG7w0HMscmLudVXnAZgCMjkO5pJxczz9AEJJU0RDfsiOa/IZfXEcIJm/GQeyZ+xsQvgJ/BUB0YBj1rqtJh72YHHDSpRNdo4CV2Z+OM8+efl7W7lorbWTmTguPto6dkt0pQE7AuQUrOI0qnQjaXhKBTRdku1qsBjyEyeoJUrl/hwzqcPLdOw6gcOMZdmWu6bAisUs8t1gVZL5/Sk729CdelVHSzfVbaiRrwl/uJfAZicBDxYbuaQwi8JDAkP42jTy5FqHc77ewXrRmyXEm2XnEvCguqcCkYn6GzN3vr4vVRmrTkriLT9wy8mT2VK1qVM6tXP1qTPXaTyUIExpZ9FRCjRJr7Dkqu8aMroAlIQDpXDfn6CP4LjwnXkQjAF4CAdtnAPwA1Dwee1IW/riXI4BWISfy3ecx29AGb9rjyecaajNEnBsYHoOqi0Evnrhc+Hf4f2E/12X3ABMAGEAW5Bsu/ZxgTkY0MO8nC9WEJpZdb3g7/rYjfCx1v537TECJAMQWHssAUBlLKxP+Nz5DtnTAgBa15w5zgUgqA/3Dq8CsEHy8A3Jr7bMg4AmZBcOCllr+murQBG5eLC4cU3D/QCIW61KLp++8aN99cF8F/mM13eU3HoSO8UrabZ+FKGckBzrKq0ENuhqPVuVLofPS5UKJ2ddkWWvLXAsIn2XlZa5Z66HknTve9wI237MQBfIEqm+PJu48TXyR3gJbEgCHiz6+8NLwEvAS6AZEvBgseHCYwNSqDyIK+avtanv/Gw/fb7EsYFFMj9DK8Ia8kPKnajo9i5hdrSCYyrEMpYUh5jGIlVrKVFkM+UCiYBmo0HEdZfeSbbTfoNtx30HOd/EGOVXDAHNZu7qGz49f6SXwGYrAQ8WN9ul9RPzEvAS2BQS8GCx8VIG6BHQQhLvH6ctsVkzloX8FFVjuiCnRN+pLrJS8GBndrWe9V8FOXfUSL9D1Zc4AcrETnHWZ0hXG7lXfxu4Xar+jnV+jJihffMS8BJoOQl4sNhysvQ9eQl4CWyBEvBgsemLDlNYgn+ifghoWT5vrQtQSV+RJdAowKjvMTFjRo4R0xgRHWHJXZQZQjWlu/dPFlDs4lhFAGJ7RUJ7c3PT18Kf6SWwIQl4sOjvDy8BLwEvgWZIwIPFZggv7FQHHEtCwJG8iPyNH2JWRr5L3J2UEuf8D2ENKRNIbkV8GzeWk7FlRud78RLYsiXgweKWvf5+9l4CXgLNlIAHi80UYDhgDAsIcx+TV5EE3rIq12da9mxiy8nf9+QlUJ8EPFj094aXgJeAl0AzJODBYjOE50/1EvASaBMS8GCxTSyTH6SXgJfAb1UCHiz+VlfGj8tLwEugpSSwycEiCXrJuUZJs9q5+VpqUr4fLwEvAS+BTSEB8lVS4Yf8kVQLwn+O9DBez20K6ftreAl4CWwKCdSl51rruu2UlJVmGRkZLiEwVSPCkwW31oV9v14CXgJeAq0lASrbUJ2GxPNUsgkSsXs911oS9/16CXgJbGoJ1KXnWmsM1WARxUrVBnbiAEbfvAS8BLwE2qoE0GdU9wEsBmUk2RR7PddWV9SP20vAS6C2BOrSc60lpWqwSP1Y6s1irqFGrG9eAl4CXgJtVQJpaWnO7EwNbupdB8yi13NtdUX9uL0EvARqS6AuPddaUnJgkc7Zha9Zs8Yp1dTU1Na6nu/XS8BLwEug1SWwevVqBxa7dOni6mwHzeu5Vhe9v4CXgJfAJpJAfXquNS5fDRZRrNnZ2S7IhQAXlKxvXgJeAl4CbU0C+CWizwCJHTt2rJEc2uu5traafrxeAl4CdUlgQ3quNSRWDRbpvKioyHJycpzvYkpKisXFxbXGNX2fXgJeAl4CrSIBHL6zsrLchjcpKcliY2PXu47Xc60iet+pl4CXwCaSQEP0XEsPpQZYZNeNT09hYaH7PWDAgJa+nu/PS8BLwEug1SRAzrHExES30cVXsa6Sc17PtZr4fcdeAl4Cm0ACDdFzLT2MGmCRzkmfA1Bk981v/Bc9w9jSYvf9eQl4CbSkBNhp4+xN2i/YRIDihvLFej3XktL3fXkJeAlsCgk0Vs+15JjWA4u1ASNKlXQ63oexJcXu+/IS8BJoKQngu4PrTGRkZIOAYnDdcMDo9VxLrYbvx0vAS6A1JNBUPddSY6kTLAaAEXM0SLYqYNpFSuM0Dnjkt6/00lLL4PvxEvASaIgEAHVENBOIx29MyoGpGVYRK0hj9BL9eT3XEMn7Y7wEvAQ2lQRaWs+1xLjrBYt0jiJGIaNM+QEsopiZCD/l5eUtMQbfh5eAl4CXQIMkAHsIGOQH/cRGFoDIDxvYunwUN9ax13Mbk5D/3kvAS2BTSqA19Fxzx79BsBh0jjINkC7gkX/zGT++eQl4CXgJbCoJAAb5ASwCDgMLR1NAYu0xez23qVbRX8dLwEtgQxJoTT3XVMk3CCwGnQfmaP4O/3dTL+7P8xLwEvASaKwEsHAELfzfje2nvuO9nmspSfp+vAS8BJoqgdbWc40dV6PAYmM798d7CXgJeAl4CXgJeAl4CXgJtG0JeLDYttfPj95LwEvAS8BLwEvAS8BLoFUl4MFiq4rXd+4l4CXgJeAl4CXgJeAl0LYl4MFi214/P3ovAS8BLwEvAS8BLwEvgVaVQKPAonf8btW18J17CXgJNEACre347fVcAxbBH+Il4CXQqhJobT3X2ME3CCyGp5SgUgI/PnVOY0Xtj/cS8BJorgSClBJRUVHGT2ulzvF6rrkr5c/3EvASaKoEWlPPNXVMPil3UyXnz/MS8BLY5BJojWS1Pin3Jl9Gf0EvAS+BDUigNfRccwW+0XJ/VG4Jkm9Diwal/ny5v+aK3p/vJeAl0FgJhBcHoORfYDJmJx5UcmlKuT+v5xq7Ev54LwEvgdaSQEvruZYYZ51gkYHm5+dbUVGRq9YCQOzSpUtLXM/34SXgJeAl0KISWLNmjasVDUiMjY21hISEBtWH9nquRZfBd+Yl4CXQihJoqp5rqSGtBxZRoHl5eU75stvu3r2727H75iXgJeAl8FuVALpq9erVFh8f3yDA6PXcb3Ul/bi8BLwE6pNAY/VcS0qyBljE3AyjyID4PWDAgJa8lu/LS8BLwEugVSWwaNEixyyyweV3XTWjvZ5r1SXwnXsJeAm0sgQaoudaegg1wCJm5+zsbGd6TklJ8YxiS0vb9+cl4CXQqhJgo5uZmekipZOSkhzLWLt5PdeqS+A79xLwEmhlCTREz7X0EKrBIrttgGLg++N9FFta1L4/LwEvgU0hAXx7Al/rjh071mAXvZ7bFCvgr+El4CXQ2hLYkJ5rjWtXg8WSkhLj4phtevTo0RrX8n16CXgJeAlsEgngvwgwZNNL5oageT23ScTvL+Il4CWwCSRQn55rjUs7sEj6CXwUc3NzHVgkqMU3LwEvAS+BtiqBtLQ0BxY7dOjgfBdJ++X1XFtdTT9uLwEvgbokUJeeay1JVYPFdevWucospMnp1KlTa13P9+sl4CXgJdDqEkCfwSLiu5icnFwNFr2ea3XR+wt4CXgJbCIJ1KXnWuvS1WAxIyPDgUUUK+knfPMS8BLwEmirEigoKDAUKWCxa9eu1WDR67m2uqJ+3F4CXgK1JVCXnmstKTmwiLkmPT3dBbf06tWrQQltW2tAvl8vAS8BL4HmSoAAlxUrVjhLSbdu3Zx7jddzzZWqP99LwEvgtySBuvRca42vGiziKElKiYEDB7bWtXy/XgJeAl4Cm0wCCxcudKlzCNgLwKLXc5tM/P5CXgJeAptAArX1XGtd0oPF1pKs79dLwEvgV5WAB4u/qvj9xb0EvAQ2gQQ8WNwEQvaX8BLwEth8JeDB4ua7tn5mXgJeAiEJeLDo74QtVgKVFZVWUVnhfMyU78QqJYl2taTRTj5opEPBvMhv37wEakvAg8Vf/54gXRE/PMv8Dm88t+7Z5be+qKs0468/Az8CL4HftgQ8WPxtr48fXStIgBdKeXm5FeYXWE5OjuUX5FlJcYmAY6XJX8IiyJXHdfWb2r9xcfHWSdH7MbExFhkZ6UFjK6xJW+7Sg8VfZ/UAhTzHZNcoLCy2jLVrLCsr08pKtQEEPFaUu+1fdHSUxSnzBkFI8XGxlqJnOUoJ1NvrWfabwF9n7fxV254EPFhse2vmR9wMCfByyc7OsbVK4VRUVAihaBGRYg7bwRxGVPccMBUcz78jItpZB9UA7qL0KKR88uxEMxZhMzvVg8VNt6Buo6ef0pJSW7s201asTJN5bL4tX7nKZi9YZOV6pstFH2IxqFSkemV5lFVGVbjnNSoyxvr07WYDBwywPj37Wq/UHpbavZvFJ8RZTFX1nZDxwFsQNt2K+iu1FQl4sNhWVsqPs9kSKC8rt3RV3KDcJC8dWMKExARV30iyOEWzxoh14DNasSL2+aHaUL4YyOKSIgcso9pHWa8+vV3FDg8Ym70km0UHHiy2/jKyYSN9x6r0NEtblWGrVq+yTz793JYtXywGsUIbuASLVQWdWIE+OZXIMiArgf4r13klFQKNZQBM/a7UD6ZqrAaJ8bbjsK1sq6Fb2+6jdnGsI5tCDxZbfz39FdqeBDxYbHtr5kfcBAlUiCFMT8+wDOX55MWDSaqrWIWOHTvWAH2BX2K43xMVOjgvOytLL6xyl4C5d98+1iGxg7VzLxfftmQJeLDYuqvPxi4vL9/mi0F84523beXyTCsSsyjIJ0Yw1hI7JFqsnueiomJXThbmMVLPZWT79tr8BT9Vfov4KGu42UV52jCWWX7GWksQSLzxmqtswID+3izdukvpe2/DEvBgsQ0vnh96wyUA0FslUxU5PmEFU3v2lB9TnOtgY4ErAXB0rGTGGucjlaQ+evXp4/wYfduyJeDBYuutP24gq8Umfj59hk2c9Kll5+RZRFScRUfFWlRMtNxHxCISqKYflX1whR5g/MvKxSSWFltFeSjYxbma6Lsogcec4lzn09ilY6Ktyys0KQW78crLrX+/vlVgsfXm43v2EmirEvBgsa2unB93gyUAM7FSVTZgB2MVsNKrV29L6pjU4PPDD1y2dKmty1ynjyptgBLLJwo0bgxsNulC/qQ2IwEPFltnqWDxV6xcaR989LFNm/GlidZna2cR0Qna6CVYmZjBUrH+0WIXyxXMgttITHSMA4wlpSVuUxcZEQpIC/kdy28RM3VEmRWX61wdg26I0s9t111rPVO76/hf/JZbZ1a+Vy+BtikBDxbb5rr5UTdCAvgdrlq5wgrke9ite3f3wwulKa1A5rBly5YZtTJTU1NdwEv7qKb11ZTr+3N+exLwYLHl1wSgN3v2XJsydZrNmDlTrGCMJSYmKntBtkXHd5CJOdpFQlM6NpQQx/RZhBjHGMcyVgg8hlJeyQe5slzgsYzkBnruoyy/vMDiFSENeCTIrby41G697hrr3SvV+yG3/FL6HjcTCXiwuJkspJ9G/RIgoCVt1SrHLvTq3duSU1KaJa6FCxZajszaKZ07Ww8BxmiZw3zbciXgwWLLrj0gcP6C+fbo40/Z0qXLLUlBaFHySWwngEi6m1KLcNHQmJX5u0RgDxM0wWeAzHbCh5HtqnwVNbRysYjFjpUEUEZaXn6WxcYroE0sZKn8HMv0/d9vus56qLa3txK07Fr63jYfCXiwuPmspZ9JPRJIT1ttq1euVoqMBOerSAR0c9rK5SuUtmOtC47p0VNgsSrtRnP69Oe2XQl4sNhya4dZeOmy5TZx4if26ZRpYgKjnX9wiRjAYrGF0fq7UixjYWGhGP0oRTDHiTUUcFTaK6wFBLiQK5XAFkzWcI4VAoNERcMkRkZGmHhG+S5GytfR1E+eC1r7x623WPfuXTyz2HJL6XvazCTgweJmtqB+OutLYOWKlbZazGLHTh0dWCRPYnPasqXL5Le41jp1SvbMYnMEuZmc68Fiyy3kGm3CXnt9gn33zTfKlygfQ4HDsuJyBbVEKN1NpOXn5lmc8p2WlRULC+r7KH1fFvJNxAxdkFdglZicI9oLDJIqp9JK9ZvAFrJiRUREa3NnLlG3jNRWmJttuYUFduftN8utpGd16qyWm5HvyUtg85CAB4ubxzr6WWxAAgBFIqFDUdCpYhYTmyyvcpmzFi5cpFQe2da1S3fr3qOHnOajmtyfP7HtS8CDxZZZQ1JUffDRRPv4w4kuv2n7uBiLjoiy4lJVYhFFGCkmsUzmZ0FHUJ9jFtvrN8Es+B6W6LtKHduzR6rMzIqUriRUWuyiQqYrIyqsnVjLoqJSW52x0uJkjo5VZaZ2+r6ivNiuue5q66Fn2edObZm19L1sfhLwYHHzW1M/o1oSyBRbAVik9erdy5Xua2rLXLPW0pQQmBdU7959rJP8H4NE3k3t05/XtiXgwWLz1w8GcP78Bfb4k89Ylp7XdmICXQQzgSxVtdvbR8c5s3JeQb5Fy/xMMEtJcaH8FMssLibKksT0d+vaxcbsPso6KS1OdLSoxHJVZhLjSJBLcUGxZStA7cuZM2z58qXyh1wq4GnWUZvHm26+0bp0SanyWfS5U5u/or6HzU0CHixubivq57OeBPBvAixmrVunSOhuYhBSmxTBDPOxXCboXNWTpmZ0n/799TvWS3wLl4AHi82/ATKVjurd9z+0KdO+UPBKkSoqxSvFTYTS4YhJVM7E+AQFpERGW0FRvhXJ7NwpOcWZpNdlrbPuXbrYXnvtYSO3HW79+vVRku36c58SPEN/s36eZW+/9bZKBC5w6XPuvO1WpdQKoqE9WGzoihJY5HxDQ3USm9hCuTBDrTn9NPHy/rQGScCDxQaJyR/U1iVAjsXVq1a7aQAWU8QiNIYRBCimr05zgBPV1lO+j51SkhvVR1uXoR9/3RLwYLH5d8bUz2fYf998V0m3CyxWie7BHgWFRYbbR7yS5+NjWFas3Il6Dq19mTIaJNmSBYstMaG7HXX4gTZ6r92tU1JD3Et+ASbLlq+0WbN+srfefsfOO/ccGzpkiAuA8YBl4+sZFCogRRHpiZoCFkN9hNbjF6zpyy1uXPq/zhEeLP46cvdX3cQSgF1MqwJ7BLgQ6EKZsIYoOXK5ZaiKxLrMLEIrBTS7Wrce3V3ZP9+8BDxYbN49wEbshRdftakzv5J/YSgNFTWaXb5EMYFUX3EbOzGCVGSJjC61QjGMcUrOfcTBh9mYMaPqZfgBJEEd+LpGiV74dPIk22nHna2zXEpCPoubJ7sFLGupmQVgsSH6M5A7aY1q60xKLrZT4FJNYrKlRllzxXFncLk3m8WCNu9eb8tne7DYllfPj71REsjOyha7uNKKxFh0Su7kIpljYus3I/OS4WWyJiPDsrOzXHqOjorE7C6g6dPlNEr0m/XBHiw2b3lXKFvBw48+bcuU4iomNkFsYrnLh0j6m0o9g5iOeb/L+9ClxcnJy1SUdDs7+cSTbY/ddlad9+gam76s7GxboFyomWszleIq0/ILiqyrcqJ26dpNjGSyTNW9lXIHUzUlAikMA2AJpdUJBz9cN00Wiblz5yktj47XsURcDx0yWJkQkmrUkSZlz3ff/6B+Y924I9RXtDaT/eWqUtemEuCUodKh/BRKH9E6p3Syvio5SN368Eawz3LJKD+/yAo1FwLEP/fsAAAgAElEQVR2Bg7sZ6k9lBcS+FcPtsqSvluhlGGZazItfU2GAoBKXA3txA4JliQWto98rrsqt2SUZA34K9KmeMmSZZamdXDBQ6QXUuclxdKXnTq5FEVDBg9yOjC81QccmeOiRUvdGArycy1D+W47JMqvtFtnS0iI1jr0s85al4Y0yrT++MMsm79omVur9lqHbl07ufH3U9nV+tyBcvPydC8sthUrVtu67ExXoSdFPutdOifbNtts7dyJfGuYBDxYbJic/FGbgQRQ/mulsNaIJSyXU3znbt2tq3wY61LmxVKQOdm5tk7O9oWKtIxWig6CWbp06yrl6iu2bAa3Q4tNwYPF5oly0qdT7fW3J1heYalqNkc4UBjhqrEop6IDc0qNI7RIepzSkmLLyk63sfvubeOOPaYKuIQ4M5jIb775wSZ+MtHe+99HLhAtJydXz3yOpXTqbH36DrJefVNtn733tOPHHeYAQ9ACwMPfAfGUr4pPDz083h555DFlUOiqbyJkIo+0P510rJ122kkCXoq4rioP+PPPc2zcCX/SdZJ1bEdFWscoW0Inu/nm613QTW1wNX/+Qnv88adt5lffONN7hQDyqFEj7ZJLL7QhgwZWH54tHfTGm+/Yf1+bYDm5JbY2I9MBpYsvOtNOPum4EEsWBhaRBJWqvvr6e/vwg4/tm29/VI7ZVQroWaZo8kiBtFiBzQjlrkyyMXuNtnPOOcMGDx7o6mvPV5aHu+99yCaqvGK8vk+Q+b9S/ecrvdCAAYMtKyvTfjd2PxuxzTa2++47KSCos5t/bbCIT+j8BUts5hdfOz/Ur7UmJcVZCkwS6Ezsob5jBdgS1MfO+hlte43eVTlr63YhoO/Vq9I0/7fslZdfs7kLlrp1MJVs7Nu3hw0eONj21XruusuOtv32I6vlVqoNwKLFy+299z+2CW+/b/PmLlIgVIEAcIWKKMS5aj0nn3iCHXjQWP27Z/Nu4C3kbA8Wt5CF9tMMSYDddUaaTMoCgbwVOss5vgu76zCTMso2IyPNsrNy3DkdkjoourKToi07eh9FfyOtJwEPFpt+UwAGHnlsvH3xhUzQMWL5YfiUIxFfuEhtyiJkoiwpLbZYAUdM0esyM23IkN524rg/2ID+/aqfR/wbJ34yze6/7z82b8Fsy8vJc37JREGnpWVZxw5dBEQtlGJHwOzSS89xgHHIwAGh2tFVLKPDXmTc0bEZGWvtz6dfZJM+nSIwk6LzBFxLcwVutrMXX3hOQTgxDizlKbfj08+8LAB3lUvLRSnCBKXl6ZAUbRMmvKRx9q0hIBi6tye8axecd4Vl5uRbsoBsTs46GzS4n9111y22/9gx1Qzn59O/tkv/dr1A3yzpn24CXQVWqgjwa6660K666jz1W9O4nCEW8f33PrQHHnxcTNxPqqEdZ8nSXe2jK11icsacp2tmrFkn2bWzJ5540I488lBnNflAKYtuuPEOlVmcrzmI3WwX8iksKSFmXGxepEz6QqYxUbF24w2XCDQfJ/D5C8hjLdGvU6bMtMeeeM6m6XdpuUzPArfto0qV9qidUo31s5Wr0zWeeMvPSReLGmtnn3mSnfWXU8U4BtHoIXFh2Vm9OkNr+rjd/8BDSn0mq05qFzGxqutdUaLhlVmuwHR7scwnnnis3f2PO915jGPxkhV29z0P2+tvvK80TDnaVHSyGDGoFZX5AvJRYpxzHca+/Irz7ZKLzl9Pjk2/ozffMz1Y3HzX1s+sHgkUFhQ6wJgj0zLqkFrR1Hjm5URbq/Q4fM9bA6CIqcObnf3tVJ8EPFhs+r2Rp1Q2//jXPUqbs8RiEztYjECW8J2CWwrcBg6AWKh/x8ldJFrl/FatWGV/PnWc7bfvGBcIQwN8Pffc63b3fY9YplxGunZPtpVKjUOFpaFDBopRqrT8Qvkdr1wn8BRvWQW5lp9XaIcdtp/dfP0V1rdPqjPthjequnz99Y927vmXCrBkq7pLqkBhvq1bl2m7jxpkTz35hDaQSQ7UzZu3yI4+9nTLXFcolqqHrZHJN0YsnkWW2/PPPmw7bL9tjb6ztAl9+unn7Z//fFDjSXLMY5qsHVSgufyyi+zUU491/XK9J8a/YLf9/UGZt5Oli5Jlhs6W3lpjl1/6V/vbZWfVADm5ig5//vlX7N77HxHQzbQ+cpcplgUlV2AWUZWIlY0UsGKmRS5YqNwefPBuO/aYIxzovesfD9uTT47XOnQSeM2xfv17ytTdXfPJVrLzLOWnzNRatJNZe41tP3KIPfjvO227Edu4NQKg8fPy/71tzzzzX5s54wuLjEmwzp06KDCpwAoV4R6jVEYlpUqGHilmUQFKmPZXLF/k2NIrr7rYLr3kDJmpE6qBcpFKMb786gS75OLr4Y1l0h9kRSWFTk8X6Z6oKC9yliIA5403XWZ/OeN0J+diAda33/3YLjj/aq1rpHR3jI5J1P0i/V6ZZ3m5mbq/inVPxdnFF55jfz3vbA8WG/AIe7DYACH5QzY/CRQUFFiazDO5MrFESZlQL5paz4BCzNU58vdBCRIEE4FzvW9eAvVIwIPFpt8as36ebc8894IAiZgupcuBlYNRwkcNEIDfXF7VMxqnv9OV0eDCC860XXfewYEr2qTPpttfzrpEYC3X+vTpa2vXrbRePbvbXnvsavvtt7cDmouXrrQP/zfVpkz/Vv56sbYmM1dpeXLs3L/8WYzg6fLJ61DDXxE/wsefeMVu//udYqJSBNRSrFgAK1eM5ZBB8fbSi884IJWvjecLL71jV1x5k/pNFajsLNYqR4AlW6bWRLv5xkvsiMMOqCGgefMW2q23/dOmTf1S0dydrLCs0ooBPwJbfznrNLv6yjPd8TO/+s6uvubv9uXX88Q+pgowJsjEnCWgk65jzhcYOq263wqlsHn//Y80jhts5coMpQHqI92Wr7rX5TZiu61tmFjLODFq5IedN3+RzPXfW3xstD3wwL9s7Nh9XTqhy6+83V59/U2Zl3vYwgXz7MYbL7MDD9hP5u9cKxDAvvX2B23WT4u0Ju0tPW2p3XDT5XbOWX8Sa9fBrdlXMnmf+9drLTNTOlWsZYHSHiUmRAmwD5LJuLd0bLytWiUf0vxCe/fdj2zAwGFOx+JPKChrjz56lx30u9Fa1xD4TBOze8Gl19ukj6bIAtRVcLFS/fQVuN3fimT9Wb4y3d58613r06Or/fe/T1my/NDdeemZ9u+HxttD/35M7HIvyTXSttpqsB16yF6KmI+2SZM+tc8mT7PDDj7Arr/+GlX26tD0G3gLOtODxbDFztdOZolo70IpBbdT0ndRclTuKXNGt+SO9d4WWdoBLk2Xo3KxHKVdOgCTGSLW+khxJMkM0JxWpKoEK/TQpGs3yu6YbWGS+u6sXW2vrikWW6t6yJqsXFshU0SRdtvYUthHJiXE2RDtnnHuDW/4+MxavNSSVdmkh5yrQ2kjQg3A9POi5doZdrTuKR1ddGLQSuQP8pMcjdl9OyOI/gcL0F8PbacO65fSK5BcZ8l/BDOQK8jKL/0kyX9ma+VFC2/Ict5yJdAmipEKDGrxcXKG7tZFxzevTF/tdciTElwtv6Z8XRMzTFf5MHbRdYKXUHPWrfa53E/Lli6RGSl0b2HqipVzNfWqk5M714oGDJ2NAs4Sk7FixQrtxFMUwd2rzgoTrBXlB9dlEa1N3+20i44V0JX5PCwBOf3l5GSLdchwfmGu8asqmwh3fKx22+SiZDdOK5HT+xoxrWVlJc5kH252Iq1JpsyC+Hd27tzVmbzCG/WzGVeIy6iak9afMaUoT17A5PIN81ynXHvlquPLSzPkiJ8kRc59+dsG6x4sNv1J4cX92lvviP0qtCj5kol20l0oWCA1QfAZz0oxPsPyDywWyOitCkwnnXiMDRoQMkED4C646AZ7/oWXbJD81yoEeqKj2wmMXWUH7L9vDZ3386xFds/94+0D+dG1j03UJjHCigSCrr/2IvV5dLUrCiocf+WLL71RaXU+kl7ooWeK5OClDiz26RNnTz/1HxumQJeF0msn/OkSW6Qgis4p3TXedg7sVFSGmLSrrzrXjjv64F/ufz2DnwncXnLpdQJzhdIBHcTWSVdrvmV6dv944pF20/V/dQ/lCy+/abfc9pD66UgSBs21TOygzNAl6+yaq88TWPxzdb8rtPG9RQD0FZ3TW0AxTyxj+5j2dtyxh9mfTv6DDRrUz0WSM7dFixbah6qUU6Z3xBFHHK5gmQHyyy6262/8p7014QOLS+hgc2b9YC88/4gddcRB1de48G+32Zvyn0xJ7ilGcJZtve029vTj91o/AcHi4lK7+PKb7M3X3xVo7uzAfmJivJ1wwsF2tK4xeEg/gcwI51e6XODwppvvtzd1rSSxpQliE9etW2t77LGDPfPEP92zT+TyPPl1Hjvuz7o3SgRsE6ywtNB+f9B+9p/7bnVjypY/6usT3rMogcETTzrGzQ25zZZ/4oUXXyt282vr0WuIY1BPklxvvBYm1myNgp7el09rLwU47rvvXk2/ebewMz1YDFvwZelr7eWPplmB6PrOihYrFRjKE0BLTkqw4f1725DeqQ6g1W4/yJl30jezVAkgQQ682v1pV1qgHdwg7W6300OarOizprQ0pWqZMWuBfS+n3iL1x0u3UsgMQNpBIOOE3+1pvWuNZ/qPc23Gzwusm2j+GAHJEpW/ytEuDLA4apshNcAlYO+OF16zHQYPtt/tvG2N7wDM/3juLdt9xBDbd8dtnQIMWrb6u+uFt2yAwCFzK5IzT9q6HBuU2t1Gb7+Vpeiz8KjC5ZLrQ298aNsOIGFuKDUGDtVdOiXa6O22qSGaHwVCn/vfZzZUzsudkzo6JZYnwDIotZuNHNzfUhqUS23D0i6mLBi+N9Ht5bwtwCi2okBRc0QAYo5OkeN2SwNGgNqrr7wsU1p7sRQd9U7EB0gmEinGPooK7N69x3qgqEwmpC8+n6KKE1+6HfXhRx9TJ3BCMX//3TduHh1kygOaAcTayxTWS0xL3779nEBcdOLC+epvpgPHlXoDlUoWrBXj4MXM/HfbfXc3Rho+YpiUVimKfMSIETZy+x2rQV6h2Nmvv5zpwOduu+/h0hGFNyplfPvVVwL7caFz1H+ZbIzDth5u2247okYk+ndff62KGkucaYhIUoKIojSm7sqJ2VMO6LBMv9XmwWLTV+bDDz+2Vye8rU2MgFN8grsPywT42MywAeWeBRSSZ3GJIpyPPeYoO1JMHUCE9tNPc+0v51ymfInzXO7TrJwsu+2Wq+y4Yw4Rk0a+xtBGJbRBa2fpMnmefvqV9pPzy4uy3Kw0BUZsa88/94BAkJ5LHcOzumTpKjv++L/YwkWrtXnqKr0bpShtRWILhHXuXGkPP3y37TRyhE14d5JdcOF1CsZJUMBMd2fyZcPTMSlKAGi53f2v2+2YI35hFjH/ThBIuvaaO1zAR5yYxZjoRJmFyxRAsk7s1z720AM3aIO40m6/60Gb9Mk3eqa7CIwV6qdcMlHUctE6mU9Pk9k2BH5orwnE3Xb7vbpmroKBomSmzbfzLjjd/nrOaWL31t9kM0dXIUcEAnNes1Z9XnqbTZz0mfMT7ZCYZPfee72N3WdUtc659c5H7NHHnlJ/yXqvyEzdp5+Nf/ROF10OQPvDuNMEBNMtWXKQRrFzzj7JzvizgpBqEAghH0vmd8y4s7VZL9aGub1AeKbyaUbal9P/58bLxnX27Lm2/4GHW0dtLqOjUyxbst9mm8F2xy1X23bbDqlx01VxNKy0ff/jbDvlzxcrsGeN2Mwe8lldI/Z0lN1x6xU2eFBq9Xmc47PoNPzZ9WAxTFaLRGs//f6nYtKSbJ8dhjvmLENM3RyZMOavSBML1tMO3XMnx8LVeCn+PN++nbfY9tY5/VO7Wq6UAKDn+3lLbMetBtoeI4Y2fEWqjlyrHew7n39tX89eJKDXw7Yb2FeRdh3cA75Wu95MfT96xDDrmlwzjcEnAq3zlGz2kFE7in3sICBXat/NX2z/++I7O/XgvW2QfGoChrFUSu3Kh1+0XbcebIdrXnHavQcNNvCqR1+0/XbYxg5WX1FRv0QAr5N546anXrUzpNj6CTByjZ/EQgKYR48c5s4Jr7G6aFW6PfLmh3bhsQdbShD1pgcVtrJ2ZPHXUjovfzzNTjxgtA3r29Pyi0rs5yXL7YcFy2xYv1629/ZbN1qW7mURemO4tVklxYijdu8u8gOKj9UuPFeRk6tDu3EAoyKeSenQkoCxUuzfM0+Nt62GbW2Dhgx14KlQ6TYWL1rkogzHHnCQYwODxjoXqKzZ5EmfuHGh0PceO1bj6rJebkjS+3z79Zfufh2+7XZutgDIJUsWq3LNCjvk0MMdMIOBJKn4Cn1GFGWOUozMmz1b7F2yDR4q5SshwXT2UiqKIH0HPkFTJ39m8+fOEWjrZXvts69KJobYYMb3+ZTJUvirbcy++4pxCYHSoE2bPNm++Xqmbb3NcAf62CBgSgKQdhOLGy7f6dM+dwzlYCVGjtfLAkZz2ZKlbvy7Crxy/m+1ebDY9JV5+pnn7ZMpU6STFCyiCi1RJOQWgGETw/3Iy7w9ukfPw6L5c+3kPx5vhx9yoNgoAQp9du/9j9q9943XBjq0wYjrGG9v/PdxG9i/psWi6vF3jNWLL71nt93xL92/paotXSYTdLI99shdNnLk1s66AkD9ZNI0u0iMJRu2DildBVgUhJKZL1C1VvfxGrv/3/+0nXfY1v564U3aqM1z6XJi5MIyUOTAwoXLdC/nKqAj284461S79spzqwXE+Q/+52m77/4nBYpiVTJ0sOYXp2hlVZjKWmv7Cpw989Td9sEHk+z8S29Q1gZFLivdjMLDXdqZ7Cyl8cpZaZdedKpdcTmBGSEr0J13/8fuuedBlxInv6DSxu63lxjKiwSOaj6T9a3U8pVpdt3199nUz2fakkVz7JRTTrarrvirgnN47mRSLiyxW++8z14Xc1hZITP06uX29ztvtD8qSIio6fsefNr+LplScrFApvmddtzJ7vnnNfIzlDWkDkRGicZHHn9OfptPCTDHyLyeL3lE2rtvv6CUPvIh1TnLlq+wgw872lavyBBDONgxq0XKrzlq1G522qkn2I4jh6rAwvqR5guVrufmW+9ToM9H0nt6P4oVJgp8t113EMu5t43ecze5HNVvKWz63bx5n+nBYtj6LlSI/gsfTLFhcuw9du/dq7/JEjB7f8b3Nvm7WXbgbiPt8NG71LgrZsxeYLMEDvffebtq5nGFfHBeVF+DeqnCwN67Nvou+p+u99a0r2ynwX3tiNFKGCtzcI1WZSavnRT1029/tjnLVtrRY3axLjJV0/IEJm5++jU7Ys9dbJdhA7ULDgE//FmuEljcZeuBbk7hJm2YxSsffd7206774N0FFsOYRUzFtz79ul16/CEOODOGHJmI7n75HRvau7v9cf/RNQDNYoHFx9+eaFeefJQlVjml1yeQb+YstFc/m2GnHbKvY2Zpa2SCf2PKlxYnIHfigU0zG5SKrVgrs8WqNVmWmVugl1M720ZpNLrJxO5k5BjGVe53lJR+V+VkS+mc4sBjSzTyxT371JO24y67OPAUmFaXLlliH3/wvo1TzjiShQeNZMSYrefPm29Dhg6VD9F8V8lip11/2ekHxwIMvxXDV6ZrjB6zd3Ufy5ctc30fesSRzuendiN/5CcffejA3x571S3XtWvX2LTPPnNJyRMV6ZksEL3HnmMsQb6cMIufT53iTPljBCJ7i8UMb1OnfGazfvje9vvdAQ4gb6h98fl0Bwy23W67ajmsWL7cJn74gY3ee2/5Nw1qiWVolT48WGy6WO/65z32zQ8/yCeviyJnlXBbz1uUIp+LtVl1bKA8Y9rLjxG79GKBxdNOOdEO/v3+AijxLj/iGWddbO++N01MeLyV6pzDjzxAIOlSbarWr/8Ok0R5uhViv/be7yiLju3o/BZFJdqT4/8tECHW3AXUFNp99z1hjz32vEvXkywz9I4776Z8fUtt3py5MgWnK0r6TNtlpxEyd14vs2m8/BTX2K677SrAOdJee/Ut6ZF1Airt7PfaoD9wzy1OQGxYv//hZ0Xg3mhfzPhBvoHdxLBrkx6XaNOnf+VcPUaM2MrOPedP9tmkyfa8UsUwnliZYIcM3daZuGdMn6zxZdp115xnV15ONLS5PJI33PRPBae84IBvrljaqxUpff55p9ZwLdrQKs3VJv2m2/9tX381W0zccgXZHC9AerrcX5KdnCd//qX94x/3K3dlvvwVVyj4Js+mfDbBRm433LkC/PHUc+3jj6YLHPZzATAXX3iWnXnG8dIZdVvVYDZnid097PDTpGNVylFERbnMzM89/6BtLxIE0F6gdXjq2WftuqtuF/Nq2mR2t3hZTgpU47uzrD97j97RTj75GNuxVgARgTEffTTZrrzmZlkrMgTgt9W7rljWkWXWO7WzHX3kIXb4Eb9T4NGIpt+4W+CZHiyGLToM2PMCeFuJQTxOO7zwtmRVhj0pk0PPrsl21uG/q/EdZt9Zi5fZAbuMlH9jSEkt0E7t1UnTbcTAPvZ7MXONaTz8j70zUb6Ha+3MQ/aTSbZXg0//9Nuf7OfFK+24fXdzfo20VfJhvOvlt+2k/ceIoexTDfwcWHxEzOKwwXbY6J3WA4tXPfKC7aMH6uA9tpf59Bcz9Dopiluees0uPu5g+WWGdnazlarg/yZ9YfuK+dtDCq8GsyjG9gmBxctPOlI+nBs2J34zZ5HA4hc1wOJKAe8JAov4jTYFeMN8rpKZfLX6yZOLQJxMXT3EyPZUHrT4MPAKUCS5brb859j59pBZK1m+dZhFm9sAi88ILO4ksDhs620cq8bLEJ+/N/77ih1/0p+0+/1FseJPNHnSJGeW23XUKJs7R0pcYHZPgUE+C98kABa/EVjEH2jPMWNCLyaYmEUL7LNPPrEjZL5mHrVbuiK+P534sRjD3tXn1T5mjV6CU8RuYjLHZ/L7b7/RHHa1bbff3iU3ny5WiHx2gMVeMpWHNxjJWT/+YPvtL7A4uKbZqPZ1vvh8mpvTttuNrAaLSxYvsqkCqsy5n5Ib/1abB4tNWZmQOfLvd91tPyrIpVPHZOdnLbioZyPKsdBEspYKQFFOLkb+dyu0IT/xj8fZwfJbSxD7zDP6l7MvsU8++ULEm0yZ8nu8/ZbL7ITjj3Df19V4LvJ03LDhe1m31J6Wnr7aKkuLlMrmRQEfLCLtxPDl2FlnXGrTZ37nxjhQG51DxXB9MfNrm6FNTfv2JWK7x4rxi7aPPvxI52hDqSjbe+79hyKjZT6+/U4BQDbkpXbSycfZHTdf7oZC1PYE+UBeplQ4BbKYJHbsYsccdZT17NFTTON4ByYJmuk7oIc2ivOdaZg0Xn1797BDDjvWJk6cJJeQaWLqyu3ii8+w66+5OKTf9d664qqbxUZOlZWgi8Bcmt1x2xV29tknNnhhJn7yucDVXbI6pMlPP0oWkKEKTOmlNZBBuDzSVqZn2P/eeVMgLkH60OzMM/9kl//tbJerMlt688ijTtLYvpXJvrcDlw/ed5sdcOAYBwLXa5ooATlLl6XbPmNPdMxoJ7m9rF27QCDvDRs2NJTOCNmTZ/Keex+wDz763KX06d6jh0zS8bKaLNB7zGRe3tsuvfhs5VncocZlyK/56uvv2aNPPG8//zTPBTmhXwsK8hwLPEZkyrVXX2xbb71hvdRgAW4BB3qwGLbIDiz+D7DYy4Gt8AZzNmGa/KrSMuzUg8ZYKjm8qtqXYha/EiOGOZdgEI6lL3wFd5IZerBo9ca0tLVZ9sQ7n+gGj7Ljx+5pqXXskuvrD7A4R/42o7cb5vwn0xSZtkiMadrabAGtXcSkdao2CwAWr3zkedttaylDzNBhwTIwi/WBRZjFax57yfkgJottwscoTcEJ+Gweu89u+h1fA8wQNPQP+ThiksfUHS/AuLMUQipjqRV08/Xchfaiot+O2GtX66XdY752l3OXrTJM3wfsup31UQBKYxpKeXnGOlspOWBSShYD0VPX7SITfRTpLepoSxcvluJaq3EmOOWUJNBde5yNGQPHBsziyB12cIAIxoCcZLNVm3b2Tz/aYUcfW11NgBcaaX3efuMN23PvfZy/IlUcvpKvISwjZuLw8RQCFr8SsyhQPEIgDgYFH0zM0FRO2GfsAXUmHm8IWIQx+UxgsYPWeZfd9rBJH3/oUpmM2W+six6f+umnMknJDF0HWJwmEzU+jf0GDHABLcwrWf5H/QYMdME34W369GlWIkZgsOaXILnn5+fZ8qVLBRbKZFofUSNQp7Gyb+3jPVhsioRDYPHe+x4Qs/ij7n1VbsGntYIkhwoSoYIIrhp6uVOxo4PMqysXr7A/HHeEmMX9ZLJMcJujCy+91t56c6Jzk8mVXvrrOafYhYoS7li1Ua49MrdBW5dtu4w62LmCUC2mVOzis889aqN339Wl0CGh9DFHn2IZCoSI0b2426id5Et4nE2ePFWJrj9zDHh/Jc7OzsxwAWNEPw8b2k3A8b/2H22wr7/xVhcVXSYfx2OOOsTu+9dNbhjkQHzgoaeUjPtZPb/traP86W649hIbJFPtRZfeKb/LOc4/Mia2QkBYkde5WXqmy+xPShU0avdRym34D+dzjN46+6wT7JabrnL9LpW59m9/u1agWRvq1L62REE3t958iV10wSnrJcyub6X+K/PyHX9/TABuuQs6wSUGa0JUVITzg+wikqRz51jbUy4hRBaf8IdDxYyG3oEwgGN/d6SSYC9xQT4l8q28/77bZQrfXRvbOiwzWnoA5f8UH3D+hXe4d0WU0ugUFS6VjvvIRTUHlmvWi0CWb76bo/RI/7V33lFwUlSMdES0rpPrrr/X6FFKnH6Pq54T3vB3nzJ1uiKl3xJj+qOAZ34omEaZLgrx6dS9csUVFzp/WN82LgEPFsNkFDCLQ8Us/qEWszP9LDQAACAASURBVJit3egEmYXnLF1hJx2wl20lf7qgARTf++Jb662kolFSAgsV7TVcDB4+hQTHNLbiB4Et49+eZIkCVcftN2o9H8klctj9XukPdtOuCPAX3j6V3+Dk72Y7/z78DufKfxHAuuOQAW584ZGlv4BFMYsyUdc2Q18t1nEffBbrMENf8+hLukZPBdh0diwAJl6CgS4ed8h6d91iwOJLE2yUwHSiTKmweSMH9bXuVQ7l4Sfg+/nwGx/Y9kP6y58wQf6XK2Tal8lh+21sqIJ0GtPwd1yWttZWSZ68cLqJTewlNpEI9Q05Nq+TX1+agkVI4AtgJM9iR7kBNAcwhpjF8QJ+/S1VUXj4ZVFzeokU7NChg2zQ0GHVPnwoUkDk9GlT7ZjjxlkH5YvDjwqWjUCjMfvuV2MsMItffjFdbMRSlSJMtWL5DBGpPECBSz0EdjvLpF5XaxhYzLDJAoTxyn93wO8PFsM5R36KU5Sao5dtv+MO8tf6zoHFvfbZxwXThDf8GQlywdcxScwBiZYxhw/dapgAeE23ihka/5IFCyxJLwoiWjEFwiZivu4gYPlbjoj2YLExT2XNY8ePf0oM3teOUYzSRrJEpmiidgnOihTDVVxUoBMiHFO4bNFiG3fc0QJu+2vzgs+i2d/v+Y+AiXIDRiuSulLl6JSm5Zkn79F9v77bBcdzD342dYadfe6VusfytHkVm99OaVseuc9Gj9pZG98ye+mVN2QqvtmZQpOSuthfLzjL9hEg+Wji50p2/Zz8KSvkV4vZtMyBoQyxk+eec7wYw7OV5/ANAb9rtMlM1qY81sbJp+/2m690k/7xpzl29bV/t6+++l6uLlEK1hhp991zo4BPjHIpPmbPPvuKfHmVtaJ9mZ5zk8l3ufyA+9u//n2P5alU3VVX3WkL5s2WabzSzvvraUrLc7nTYwTdXHPtHTLhvq6Ajm4Cr1l20w0XCiye1iCwiFz+cc9DStD9skzaYvlkysb/uVipbzoLEK5dm+6Cb+666yo78tADXWWaUAulUYAZHLnDvrZaGUH6ym95jUDxtddcIv/SI9bLkODOIsJdZMTfrrhLqW8+0/w7qP8M6cbusnQ864BqXTWnFy5aYe8of+L7731m33030/lhR7Yrdbkz33r9JW1Ce9d5I6ZpXFP17h4//nn74buftNFIcnkt99xrNxv/2D2aY813aNPv5s37TA8W6wCLw/qliiH7xWeRQ5YJoD2jKF2iWc84dKwDgUEDLL4+eYYLQukoBub9z7910cWHyAemKQ2Q98gbH1l6tswhh4+1AYoEDm/Tfpwjf8ipdvaR+ztQGt4IMnl90kwHMktVpP01mWh2URQ0TGl4AAvnABavePgFG6lxH6ddYPj3RO1hot53h60V4LKTU95Bc2boJ1+1MzW2rRUJR1stZvHNyV9aLwFSgmvCH3ZA+OMTZIb+42GOfdxQ+1ZBQQ+++j8B7aE2QP6eE5SLbDvlCDtZJo3GNGS4VPm2VolRjVAEOVHsRI7XTjVUV5/402QrDQ3RxQAxfAW7wTCqJmpTQUsAFuOUS26AUlXgtB+rCN9I+WeRuoLIzEBmmNfee/stWypmsH9/HUukssYEgCX9xBHHHitfoF/ywhVrjF8IWM5VEAq+hysEGhcrcnS0gk62Hl4zIXD4fBsGFtcILE5yUcoHHnyIA3HfKnJ5rsDsVqqtmke1m6oAl9pgcZrM0D98/53zoxwo4MocImQCCpIth49lpsDiHPU5eKutXCqjBfPni/3ZzbYdMbJOVrQx90JrH+vBYtMl/PIr/7Up075Q1oNStynCEsDGjmcQQyRplMhzinl4kcyQp5xygh126P7VEb5vTPhI0cjXOH++JPnR5iiq9uknH7S9x+y63rMKKOJ5vujy6xWR/KnYx1grzCtW8EqMWPwXlZuxh8spePpZF9hnn05zzFlkRAd76qkHFH07SIDjWzvr3GuEdhKc72OyStatXLlMz2KUfINfkJ9zZ6We+chOOPFMRUMrdZqyEBxy6H52243XuMCaiROnKg/hlYrYzhXASbCDDhhrD9x3k4ug/vdDz9uDD71gPeQfWdmuSGAqR9aFNCX7Psr+cect9rnAznU33muzf/6Bas0Cp4DFK5zvNX1fL9bx/n8/4cAiybePOupgu+zSvyhApWd4NcA6F6q0tEIm6NvEwL2r/JClshh0t8Ml4y9khp83b4HmmSjfv6V29z9vshPGHaqMFuG1qxU0qPfB2edcbv/738cK2Okv/+q5StlzlN1xx7WuDnRd7aOJn9mVV9+vwJ5MBW52sdVpi+38c09VSqAzHQB3acOyZYaXS1YvbYADszRs8vsKQj3x5DNlsk+VtShbUfRJkuNdNkZxBpzHZh/z9cCB/asvnSPL1COPPKOAmgfk8tDZVXUZMrSvUiA9KB27fjBU0+/ozfdMDxbD1nahQM1zH0y24fIRPGbfX3wW8Xn75Juf7D2VXtpbfi1Hyt8hHDR8NXuhva2HeW+xcLuIPXtryldGZPXBu2+v1Dl9m8RIvalSSR/KCXpPsZOH7rmDWLZfctjNULqIFz+ebmceNta2GVDTn/HTb2fba59+YZedcKj16NzJnn3/M0VmL7dx++0htq5fdXAL08bEd/P4/3OpTS4ed7CA1C/+Javk33eHdsn77jjcDnXM4i/R0Jihb1Y09PnHHORyK/IgF4v5em/6Nzbl+7l21zl/rDHnxfL3fHzCx/JZPGKjeSe/mStm8c0P7NA9drL9dxlhH8z4zr74ab4dJeW/89b/3955wFdVZV180zuEEEKX3qWjgjRFFAQLqGDX4bNN0cERrKijM4OCYEMHFUYERQQEpQiICCo6KEoXCL0TQgidQOjff52XC48YJAkJI3ju/DKGvPtu2ffec9dZe++10tbkoPPaEL8DsLjNpdzLUEdaljSKpITSumjQSdiaAGsQD6snwFjQMWTSGUzp9pCWbQZp6Nyk19q0a+dmw/K+VTNN+KL9ap8Tx4+DnSjBD4M9L4QgNb0CZk8dyap7DJhOBxZpNFlHQ8ydXe+hZikOIdsvAaI57cp2VztWL7UlPWAxYBa1HRWwfzfjG5iPbdh2kS4EALYAEP6iZhFmcTFgUQ0uSi//2vLjrO8BuKusRavLrSAiv9OmTKHL/oBd3rqNKwX4LS8eLGb86nyBdM6EyVMAKUcsH2BPmniHkfvSZEoZi8OUarjJBWXDW+NoIrmoPjWJnUjzRrv7fzNjS6eb/mDLlm3k5V/Vli9dgDPLDVi4dUUSp/pJk1ZJmn05/Vvr8di/YND2okdY1lbELLEHu91rPR9/2LH2MctW2A033sVxJDmQWhqgMmL4e1YChYQFZGzuvvdhPsvtMgN5sNDbsHEdzSCd7ZU+z9p21AUGDhxsffu9hStLEUDbUXQBAYT9X4I522NDho6y3v3e4FkGkBWNQtC6K1qJf3DyYMOHT7Bnn3/dgVA16+wFzFSvVs76vvSsNWpQ1yZN/c6efqaPbaRWT4youoFf6v28Y+HE7/V7+W3qPweE9EthHtUsdPedtzj5muJRJytmCJyKFSxA5kr1oNIdfALx72+pFRfjVpGykYFv97PFMYzlyPfkwE85nrG0TNmyyPr0sosa1nHf0yJmU2noTz6ZiItKb9hhSkgEwCMKUDP5gHVo1wwdRsawsFTO+PHTbPDQEdgCLrCSqIck7cPzetsGMimTrSrEgGTFtlGv+Uj3Jxhvi1if3s8xEQjVoEpS55sZ8+2eex90/tYJ22Id+/lm/z7WHBH2tes2AAjfdsxtj+5/BmiGiBZZMg6hKfNVrAPz5KEWEgWKOhfWsDfefBGR9YoZv4F/R9/0YDEcLFLcK/awNmyZmDYtqj+cPudnmxWzgrRpUetyeVPX5BK+zKUpQ/WMzepWszZ0yG2A9v5w6n8paD5st9MZrI7oYNlBZ7WkeIoig1OJbt9cKWr2gvXiqauR5uPKjfF2YZWyVp8aP0m95GEQ/XHJSvvs+3n2505XWS30H8OXb/AQ/QRmsfutHewCmk82MxAM5OFU0fhDN7R1At3BovTBMGpwZgN22zWpb41rVOUcC9tq4jB19iJbjATEXcjj1Afw5gw7ToHF52EW76Fj+UIxm0zZV5B6V71nAdiyHrdfkyqz2AMAW5QXwq8tSkMPACy2v7g+oPxii2PQGE4sd8JgKf2fllR0PDU2y5E60iy5bPEIAG0UcUs7UAyOT00msv6TfZd+V51dSWaz+cMsqdI6VgTMokBXB7qTwzufw7ehFPQ8ahPnzZ1j7a69xqWtg0V1jGNHj3Ze1u064OeafE3ElohZlE7hHXd3dWmhVStX0Nwy3XVeN6fuMbUlrWBxBsyijrstaWgtSuWJ+ZM0juzPStEo0LxFy1QbXH5eMN+awnZWrFTJCYZr0b2YW+4cYU1Ts378gW7XldaseSsre0E5usCXuQYf1Ws2adbCee7+VhcPFjN+ZeYt+NmGIqi9h856df0qBa0fdUEzb7KjPMPqSM5LnZombXJc6kZauH79usfLNt4ZNIxO3UHUPEq7NBcseFEaGBg/yHw0bFTL6YmuWLHB5s6bYyM+Hu9qDPfQrQxnySSmjA0mBV2+XKgx47NJU6zbwz151vPRVbyPztmrrHfvXmQBctsaJLzu//OjdESvh9kE2HI8Yt1GjBholTAXSKBZ7dX+b9p/3vmA7ZaHgY+xW27tbO8OfI2J3Eb7O3Iuk3EuKZA/u5UDqD7398eQymnmJoLjybx06/4829znJqRbaSi5977bre8LT7ngTpk2w56kuzcOhQCNa51vugHG8VlXoqFlJjJrPZ/py3OzHDYvCr3Dra4+r8WlNNTRrFK7di337znUNi9atJgu5LbWvm2oUUg1j4891ov4zHc2f5ERhfG6fguR8/LUS3bD7WUejGVxpxbRrl0re/ml5wDrEiDn+jDWqAFwGZP8ex/4m7M+LBJRIqQ1SV24AFn7q9u4msckQOUXU77FB3wh/t2rHQDPDhDdtH4FXc03W7++z7na052wgq/g6/wqP0o1d+ncyUrC2tZAFkwONEOHjKDZZRWlMKWosVxjNWtUtuHDJF6e0zm3vPrqQL5HJuTKy6wBdoSNmzRAc3ErQH64E1HPnpOyqa1bYKjbcd88A5j+ZfNfxu/o8/ebHiyGXVuBJAErdWpVoQMtG6mNPbyI1XAiAeorL653EvALvvoTN+44unWlASj5HKUFfoD9+xQJmNpQ3AI9gTD3QoqnR9M1XBG9w+ubNUbA+tSuJGLkBP7mAqAkdxNJnY7S4NJ+3Mtxdet8tRMKD1+mz11so6fPdCxehZKhWZXS1gJc6lK+nq7nAsl6fs5VBHeYz2AxY9bHAayicGDJ65piEgC1LWFR2zapZwUZKMNnhjuokXn0rWFWgdl9cQYWjepbofkPMoi1B3RejHBqSp3FXu9/YnWoKcmHS4OExQUcyvKQduB4whfpLL4xBrkX1PxvbNXEpcoX4Bs7knqhOqTL7zyNdM5+0lirNifQSb6DbvACVq1M9Bk5v6gpRs0u28QwHhZgLMxsuKTTI0ytruZUQ4V0Ft8b/B/XvHFNx04ndT6Hf0dNL6NHDHdMbgfWywdIC/Yj7UF1Jq9DbqdDx45O3kefaRCWhI0aWu6CWVTslS5WGngtkjstW7e2qtV/qU8pbclAOkc1h6ktAsoCnQVoQGh7zTXHV9H251CPqFrJkrw4msEISlw8fFE39I90ORfnc72oRIGIOS1BzeaFdeq62qhgUTf0aqRRmms7pO9U4K+/LYuJQZKEovpatX6z/tweLGb8BRkHKHrzrXdsHYBFlnpKiere3wd7JhMCgUTV9ubJDguf45it5B5/8C/30DzRCnAQSoeqAeM/gz6yPq/8G7BYyIGQJJofovlvlcplGWoO0LHPmLZtq22O036K2g7KU/JhRfef/7xilzdv6p6ZRCak/d8YQJPKB6SR85GyPop24HPWqWM7l0mS/dzDjz5nc7AMVJPJbtKkf/zTPdbzyb+645CF6PCRowGzT9AEUgGWKw5Q18HeeQtJGqzw/vjgU+55LETa+pJLGlvvF55jMlTOMYPTpv3XHn9KEjEHXONbMRol+/R+BnmYkOza1zTX9HjsaduMLFoB3hkdOnSgLvEJl3rXsp907auvD+TYB/OuYDJGDaeEvg/LMQqR7lIwbLL7i41dx7nvgAV8yu7peptrNvzxpzkAzd6UsaxyEkVa9y08oyUt8/GYSdRK/h2mVzWa+Gsjt/XUM93t/nvuJp2rWuojxIbEOOPk+x+Oge18jTT7frqko3E0S0JLdj/bKwF4y+2e959mxVDbXBK9122MgbkBbbEA+8b26it90FckBc/+58xdaO3bd2FsywlDG21bGINKYEGYm2PNxrmsWbvayQ5pErB311Y8srvR1HSP/TBrjnXufLd7/5aMLuPiuIf9V1M9OB3kKyE/VDMdi0akpOCe6dkNhvaWkyatGb+Tz/9verAYdo33kKZYQSfxXhobVBuhRS/jgqRpVe+mTudUX6jMhDbCJpag2SToXN5Lk4HApwahijibBHUeYsrmM/uK5EGTrE7KOsKU298OMFtP+iUW54FdHJ+K/yMYIIrDTNaii65gig6wOIDeurh4q02ncvCZ0uiLVq936Ux1MKdk2WIpSF4DMN1Ajd8RHkCxiJVgQ6uVK+2kblKCIqWcZ1On6ez+pIXG/zS7jAY4XgCLl5fBKvw7kquZxznr2LW2SyYQ3kgARL1qFU46ZTXKLFu32dU+lk+W5VH94SqYQgHm8Mai1K5F3PbdsJxbOI9jVqlUlGtoSWlzmN7HWs0i8QySO0i/in3ID8ullHQ+7ou0AkbnnUpnsGz0av4K8NH2Z+OYIuHqSmgLhvtSizFUM4nAYsXKlQGLzMy5VmI9pdcou78GDRu6v7maH4rSlbaOwDKvOmnrlIs6rKXfqDS1Y/5SWSQltIb0sDyzq9WocdIaSpe7z5hMVKDDOdxaUCtKcFx1l+GegnqupF8p3cSAFdG6YkW303ldocKJ7SjNvYrjk+xPORjGQCg8vdcvq9f3YDHjEVbJyKAhQ2zW7AUwgngMAxZk9ZeEY4lSrAVy50WaZZdl474pgDXedhohqqE9e/fdd9BMcUIVYCtlJwMGvG+D3v2Iuse9TiBb9oFJ1ELKHq8IdWoSwd6+MwFQd9jqoZf70P132/UIfKsOWOPY+g2bsL+7xbFjhQBkhZDzGTf2Q6tJ969qJlUH9zKAbMjgkbCOjPdMGj+fNNoq0Eyo5RBlE+M/mwxg6QoooaOY2r62bdvYv/u/bB+OGGfduj3Nc5kEiC1sXe9B9Lr7w8fLUOQD/cRTvcgo/My+SCHfdSvyN08d79SVrd1f//oYqfgtPAc5rD1g8cUXnmXfJ5rKVmK+8Fr/d+yTTydyLIdhCIs5QL2bTNBOajmd5iEpcIHJfv16ca5t3dg47KNRMGxvOn9uyYepgehf/+xJOrqCS5Ffe/1tdBPPwzKwgsUsWe68lL+YMtZq16oeqi11Jjl0TTP+DB3ysQOsEurPm6+wUz8QqNsO4VK0WCnnipYtO7aju/YCNvPanbdfS+d5B/Qma7ntyKN6DRa0L73U30Z9PA7QXpSJ7x5SxdWR9YmzI3LSQZJIyg8CoFfDdD7bszvyQyVsCdm/Z//+Ao2A3xFX7E4Zp2WTmJh4lJpw3jns4Ah1/EcPH8AesIs9guSOPMT9krYIeLCYtjhl2loalKS3pZqPcKHr0+1AQCGJ2Zu+r9pCDXCZvah7WDM7AaACpxHPzux9Z8b2NKNcFwfAoF60GA1IVQC84Wn39O5jd2ISLC5pGVxnClB0HU+DiTyMlXopRNduqVJlnY5YWiyjQh2AB1xsBbxOBTKD9SQbIjYjfD19psE5sEDTOvpcfxfI1Gfh2w7uNaXAw91hgjgE2xK4VF1YaovW0bZ1knrJhC/BZ9pPcLzhn+s4xQxrZuDOwwnJZ3Ndplo/nH3WPnSPh2/HHT/sgL6bcv30XsusXN+DxTOL7qQvptqkz6cxLnJ3cG8cYBzSJEl6qMIhYttkcZpX9wyfb9q0EcbuepdGDC/n2IpE1vTp3yGxMtIWL1rixsuDMJV7kWHKQTZD7iaqQbziytYI1V9pzWH3nG8529a9991/Z9r9Dzzk7jlNBFs1b2Z9XvqXm9QILB4EgH373ffIvTzltAwffvhPaPU9cvzkk+jcHo/P9d8eedKBrNIAkeaUVfR96R80rwy2Xr36sC2sY2k4fPSx7nZVm8uPf3cJ9YH/+MdLaCV+aQ1whnn66SdIUTfn85DE0NczvsX7uTeTv5Vuctju6rZ4Wj/O5KrCScFfhUe1Yjlp8lRbMO9n0sqcu3tuJVsV6Woh6+JU05d6x0aN6jnpoF59XrXB7w21Q7CQmhg//nh3+7+udxyXHxoy5CP7OyAsf6E8riwnJ0ziM88+aXfgplMomdlUg5Ee8e0wtl99M8N1ds+dvcRy5D7CuCShc1jAvXucRmxxMlJlsfC8644b7Lpr28CinuhGDo1lRwCGm23UqE9x1hmK/e5+S0rk2I7hkgNAlPZjUcTCVbcpaaLKFS9w5IPeqysB+iNGjrIh74+idnKvsxrcvfuAc45SajqadHanju3dd31jS/qeWw8WU4mXGDABj3CLO8149HJUnZVeXtIW1I0dDvj0Ny3hQE6uGrqRc/AdDTjO95T/BhZImlm7lyGDoxYNcNq/ahP1UtVyUFpgmpEB5FQ7k1EJl30Muhp45ISiMVIiuDrkENfHPqklC85nLykEjVN55DEcBlp0zio8BwLAQIZ8Vw9yDocOh2aY+ouOT13HYpF07EepX+GPlj+FQKviqfN1HsnJ9WtiBKW3ljM5XmIatG2dvwMsObO7VHxqyz6ke1bjzhCLVE6F0sWdn3QQw/Q9FvJRPkzdYzye17ucJWAVBv58pJ4SaB7ZuWOnG3yKwNhJqNrrdKU3uufX+h4sntn1XIS+4MjRY0yWc7lIn2rc0OTlGONKEo0m+Wjuy4MV4BFKH3LwDGpsioKdvqVLR6sF2611gwmbxumlMctsxcpVtnDhErQN0SqkfCRPXrIS1atZrZo1aA6rZiUADW5gTv6iXD+2bd9mP1PPpzFMEjpVUSmQmLzGa3VohwS999pPs+e7lHXjRvWZMJ5gprSfTbGxANUYl6ERE14Um0B5T69AP1bbjqCOLwIZrhp0/UuOK1gkIr1kyVIYuS2uFq9W7ZrOpSYAizupV45BvFydvhqXS1BiVJsMRWgSGBqHg0XZAIHGBZz/suUrHFvnskCMt2Upf2rQsC4p5roOPCvW8+b/TFfyRscyalJ2IXV+6jQOxk4pQ3z/w0/unLRzTZCLU7JUvVp19q9SgJP3r3rF5ZxvzOJVNn/RAuKxiFKVMq7xpnylKrCI2NTCvNbiOuQF/OkyaAlNjENZJ/2u+slZOMdsRWnjp1mzbR1+0mWoLRWYrkimQSLqkTCXJy18dytp6/m4rW3gnH5esNBWIjNXtXpla1CvoVVA2qd67coONPolfRHwYDFFvAQSt0GRy0O4ErUbwSCkRpd4UrxirIrywO+kRi/pwCErGabRtFXfI+Vami7kvMmWerv43kHqOsRw5WGg04O7g7SAPlcdiESnC/DwCQQmkOZIYoabm4c2NwCqAClmgbdYZsx6eFTAW4jUxqlYoFNdeg1yTkJGgIzfxZKJOVR696AEtSW6Cnum2kTtQ8/uCoBSMWbBYsOKMHssyH51DKH44HTC7L+8fDnZ3j6AlYDa9t2JaBkWBGDq2EkBkSrYSGpD6eYcObNZkWQ7O4FEAVfpMiq17DoAWV/MlcTAdxN7dX/n5zgFphUv+YJKd1Ip7nwMMKktu+h4W8Vxb2d9sYpqbMnoousk0LmWEoAkGIUiXL/ayFDkYjyLx7FkJyBSsh5KvaprOaWrSsr96hokkMZWWmY3kkgFiK26oV2XMyKxirlYE7EakZG4xiiVzL0Qy8tH/1aNpOuUJh0u1kMyPmJDVE+plJuAa0jyh+NiUFcaW8ye6qj0QtGLS9dyLy+lYgz0+kzrapF1lppktK48sbVd1SRqUSpHLhKHxLZQDK/1tK0gJbyHAV1/K8J5qdZMDKFeVjp2xUTr6X7dRaeomFJtzwnt8m/9V+cpvbqC3GNaX4vS23rwFCudk45FDFJ67/uMXvv0fs+DxfRG7OT1d1Fq8x4e0XPmL+ReLRhycGFMkEOQxl937eXmwtigBpA8hYrYTkpnilLKc9ttNwLa6h2fbJ/YstyRQtIrAiDqjlU5hp6V8EX34BwaO8qR0o7mOQiY/FCGJQQQQ++AkwFR6mecjHp+sW6IHcycJdhWyv/+cusCiJK1EXuo51IsfwRi5fLVdoxqMmuZ8eM61fmGtiggKheabQnxTkRdNo6FtP8wZQ/FN1hOlW1Rd7ycrpTmVqNbcRp40tKwqPPfgiHFToTTI8kEqWzH+Yz7JUMR8GAxRdgEVmKpr9A9rM5gsUpatkPnr0fguRhAMTqyMHpc+wBMB6wCrf9axK4l0Hiyk9Slmj6K01yhRcBzH7UsUciBqD7RgQb+dpjB6CCMWT6AVTFmeJrFrY5NYDDL7v6tByeX0xfLbis2xLkGGVHqIYYyfSlovXCXUgcoYKtjkDaXti3gpx85vlRmxikAq1n0EY5tyZo4mnyKm8DusWNHsMcLua2I4Vu5aTPMaA5qAmHuYPoEmpIAj6upe6xxQUk3QxUwEBhdgyC3Opg1NB1nTwGRapIpDPjQcWhgFmOrrsdEAGQCSvuRxE/A+IAaTIi9lmhi71jZU5z/To515cY4ak4PWlXAouoVz2TRucYBCpXa3s/EQNegJhqcuUhpxZEmEeBRgVUhXkKqYVQK+FSLroG0ygSWdG0DzUYN4mIqBZaCxpTgc31nDV2DRXgpRlGsr07AzcyuBRw18Om7G/B/RVN7DgAAIABJREFULkgTTDT1UwJ5Oi4xABK0FvAUE6E0ml64AoPbkAMqR52TgKPAq+5HvUT13tjFoCqxbQFJ1TNqEVDVeSYyOSrIfal96nh0ffW7PhOYFEui/eiY9V0146h7XEBV57WFtJ3Anran4whAp5iMvdwLqnuUHZfW3bRpkwOIpUgZ6p7QPrTP1FLpZ3J9M+u7HiyeWSQ1fkz9crqNnTiFe1di3DmoCcSjHTYwAmCYhGPQEdxQlJZOTNzJrCoXz0+EAyGaZLdo2YTO3jYpWKbTA7Q93NPT6fT/eNQnpICfdR3RJzIRGQFTJ4DPyRHJTKB4HFqdWdAz9O3Q+YUAntjWzDqvDB2M/9JZjoAHiykC7hhEmLZiMG3qOC5HY4uW7bBp2xlcCjMrUypZM91EPg/A4jZYNdVMBA9QyeRmmO0MeomAxWJ6YSczJwIhG2Dc1ENTthgvwWT9P7GZ2wCcYgDVwBLY762ELcvOLDcfrJ/EwFMKS+vhVWNLIZwA8uvlnOIhdowTbFsCx1gYtrI4IDgAXBqoYwCL1QBXQQparNrcVRusVNFC6HUdpWM7n2P+dG77OOdYWEqJaysdHc06+rvkHFYCdmuVp4s8ef8C3ivx/4xinRycUzQx1SL2NQ7WrioAVYuOQUyUAw6AxW2ARXUyi80UCJeM0L79B925F4LhE7uY2iJgu5Lmlt0YzVcpW8LKnSFY1D4Oid0jlaWJgoBrJDPjGuVK4DcB8whQ2wPQ0emqyy4ahlHnkNqia7SGho/sDLKlqNcJgKXAnF6OAo+uvIHzFZso0KZlPQ4vWjeaOp+dAqfJg/VxsAgALVIExkTpILG8ADcBsQsqlD8OFgVQBcT285mYSEnTSJtR25NGYlDrqBRbmbIhsKjftTgmFPZw65Z4Z3tYFLAXnKP+LkDq7jfu5aKkBnUODizyd4HH4DwFFvW7tid2VMBRAFDrCxiKjdRxChBuRqIjJ8+X7lHpODp2m3V9g8tZfjucxd3F0xX9DnVzS5Yud13RgWqCGjWOHBE7CIjkNhOYk2ZebsYj3XcH6JrOnS+3Nax3oTW7+BK6nyuddlKxj+bDGBq/Ro/5xOKkpcq9/c6/33Ap5fROxM9iiE7alSaOOg9lY04lw5WWY9OzrmdVz9apxq60bMevc/5HwIPFsGssYBC/cy+sYSIvNpgT9L6qIL0ipkxAaxesYbmoIk5WZi/ATnWFLhXLshmwtoN19PBKGqYMqWjV6IkV2w+QEvh0tYLJi9Kb+n5JwGIoJRBaJP2yA2tBFfFGwmSJbhcAUke2OpPDaxmD7wiICJgJ7IXXF4Z/rt/VlSzQqIHBpYYZeAXUlqzdbNUBQOFgceHaWDyUC7t0fMWSxULpQsChOqcPAHbFCCYC4GpWKBUatDnHVWhZiXkLB4tr+JsAtTqxA/Cr45A8j/QnBbx3wzSJ4SwOGEnkMwHvSIChurkPUgek9P5RmIXipLiV6jxVd7P0H1eyvx2wvrpuFc8gDR3+6Avcr4M13QTAlXdtFMdWjXhlg8FTrc8+isblTFI0sphLSac26OoaqYs5Nyk2sYhi3Rywouhb/q8Rzg9VRfQhNlBgUIss/AQkBeoCQCVJiqioKMckioUrgbyEWEGxcNKAlJh4ecCiXgQ7lboBKOqForSeOoxLAwjVNLAbsFgQsXFJAqlzWmlxAdnUwOIu2E+XDgTwCTTqfLaj4SlQGdRsCkgK7AUgUsedGljUMWkJbPzUgalyA4FFgUiB5UI41Ag4y41C96gYSQ8Wz98XkiYsM2b+YB8M/4R7QQ0m+V05RS66efOhySkh6sR9GrvE3lPugOC10VWrUu8kfH4PU9tYinGmYf1GTNqKW7GISOrSokKC9Ko1pMlFtm9bmaR/hTC3SmbiEzby7EQxyU+0F5/Hzxn90jNly4K06plu53RXeiZe6tOQ0WqDR3vTi08YSJzue+49wKRR46hiuYQ6yJ+wW7zkkkZWrarqM9OXtUrL/vw650cEPFgMu45itVQ3WBxgp8aUvaRR88NsSEhadXryh65I44QEouUQIo/hCgApWeNtZ7arDj7V/YnhEvCKhh1U+logU4yYUsCq51MDjFKbeWEKw+V4lMYWbkxE7kHPrNLZSg2vQJhb0jtKy+ajji9I56b1FnQ1iwyScmpJgA0qxEAchUuAGC0BwJg1sVYNX07VD2pRbUvM2jirWi7aNotlRXOsECBAwE4NJJK10Tal91gqEhDMZ9L0Wo0QbM2KJ8Ci0tBKrV+AhI0aVvIn1xoKnGwHACoNX4C/7SHuAlhKGwssChwq3R9KQx/imAFUrFssAjCB97YAc2qLmOBV7C8O0d1yOChU5lqlrFFKa8xSricwLE9usapqwFE9Z3X0wtR0tAmGcS9AVQOtav5SYxiDNLRA4B6lVVU/RdzUwJOwBaaN+0zsqwrnA2Ck7yjNLC9ppZ/1HQ3yAVgMWMjSfL6FwnjV/Al0SraiPJqHQUpYXYGq9RHrKOtC+TKLrVPNogOi7FfWhrrusiL8RRqa9fYD6GXHpo7GIIUuBlH3kADiPs5fx69j1N/Fbmq9AODFU4eoa6xzc6l3AUbimIO/HeA+UVdloF0Zy7kKSKqxQULAAovRvMh9Gjqjd++58b2d1PJ+OuEL+3bmd64ePA8gMTdlOdmOUapCS53KVeQpXLAgLDwC3IcOy2VFrLbqWvfxGUwbkinuWYLpVorasW5MtA4xwXL1e3TtigwoVKgo9+5hN8GK37IJ8esXkKEpn2GwFKptDCkTZDVQ1NWc+f0PNNrMRm8SY4TatdN1gb+cNp3zL+yaXNasWw9YnG2XXHyRY2Uzeuxn67zTdaJ+5UyNgAeLYeFUGlmMS+HkIvwDsDx6gRYUKyOxVD7XZ2JBpKMo0FaIujsNYIfoABNoEusl2QSBgKDJQ/8WwFDzSD7YG72cNbsTuMgfppMoQCLgqZejBjrZ04m127VnvzsO6W+JbUtvoX/APKpRQ4OBAJrArH53enwwcRHUQx5PTSttzYBaRA0usGpHAHdKb2vZw3EXVgqawVh2bGqIFiA7Agu7GzAdAQgNtiNQsINj14Au7cYipPC1OHkESQHxQpAGF+O380kWCFTaWTHQrFed2GIcZdOVxLVQcXI+9hVuSxj+NByXzgG0FimYD8Hy4qd1jEnP0yTguhrgHsfEQZ2FFWEypL+p+GxCVFigTDEtDrBRt6CAULDonAXQxLQJjOneCTQU1TziqoCSr0c4gxZ8R+DLyeKwXqhTX00AIWkZt01JzCR3M+pvzgZM6X1J7fBvHYuYSH1P1yckUcHLMrkuVutou2qeCT7TsWv9QJZHYC/4jmt2YnvB9528DtvMyfr6u/YbfKbtBBI4wXErBuEv2HDJHJ2zmFSBT/2u9XSOv1XWw9cspucpOvW6aoiIZdIzfsIkm7voZ8ZBAUWyJkmJjmmUoL0mPGrYcM8PDYMhsCiVP8YyaqsPHWGiTWbnABNudSfnwNFFrL/GGdU758ElJi9i0OgqYDOX6AwF9sHKv9jredyZQmnoYJKlBhmBTTmiaLzbgYzW7t07nc1cJNItrlGP94DGKlneqcxEwE2gdAFduC2Q3tFYL2WFfYBZPZ9HVaeujAnPm94bhallzyEwm1zCpG3Jn1qMelFErMXc6zlSbLTdYuxXz/aGDRtdSUmFihWcOLYmmVupQRYhoAmrskbbkfnSxE0TNHnSa/DYz/G++dbb7l11+623uOc9ge1E8R3pMCqrofKUokz6dJ6u6c6NVzk5rt10Wa+CgazmJIC0QR1DArWjRSOjODZZDUL16pIkjz07iZlrYGTyp/dmXia0ivFeyk40EVYsytPZrPgGY0Ko0a6o6+Bevlw6q0WcY4wjNyAsZE+oUpYSXJfiZFj0bo5lsqtYl8IaNKRi4uspM+epPLEVDxbDIqobPOjQDEBN8O/wz4LftU4wuAS/h74XkssJXsp60J3CHPevag8DUKB/q+MuJeDRba51glme+762yd8FRjM6+3OAk/05xZvkusLgXML3l/JvSgcFx5lyBhn+7+D3Ex2FgBU3aITOPSUjGgwoWj8AAin3Hfxb23ExPk2Dj2ohV23cYkkMyuVLFHMp9HAf7zN9gJZv2AK7uAPwb1YXX241I+klpC5jpaQFbrS/0qVL0yGMIHiyJNKZ7td//7cbAQ8WM+/aCIAtX7HaPhjxMY4bq60gJQ8CPoeYSKv0Rc15yliozDt7jjwAx5C0Vk4yDpqo2NG8AEbqvrPLe51JC+OmJi/kS+yoc45SEhsARzmJwKWUIY4d2m9PPfW4iaHXWKSGqk/HfMrzvMkubtLULrusBSnw/WgofuZE7vMC8O77w13UVhZC1/FrW7oihs7sYrZ4yWI0/Do6APTyy/3xZb7XWrVs7rqthwx5H8meGpQC7edzarc5JrmftL6sJRIyVW3+/HlkUQ5YE1LK09Ep3Lt3t7W5vI19On485SsbUTcAFHHezS9tyjqN8FWeaatWr7W2V13hLPtGjf7Evps5065DrLtD+3YOxI78+GPOIZZGwgJOeaMaLk5oWtv0L9G0hDho3foyB2SLIyPTuEF9B86071mzfnTg8dabO1tZSlamTv/KFpGulrjbop+XIQjeFo3IVm7bI0aNtjrI/Agkl6dxTqUsAVhcjmzPmDHj3PVTrNTI98AD9zmgOWjoYHzjY5yUUde773Yg9aOPRrr370WcX6MGDW0Vbl5jPh1teQDsDeo3wGqwDY1y2+yLqV84UFynHo5qOKT9hNnB51OmOdHwTp06OvDswWLmPZPBljxYzPyY+i3+DyOgF4nqFuNIF6vhR3WRKgfIjGUrjKLS8Huo1YwmJV6VJprAgUdMo5gCOZaoYUMyEUofF6ZL2APGzIj+b3cbHixm7rURgJkPkPhw1MdY7G0FLOQJNbegwJAT9YVs2QCAx2RQAIvtJFwpzZHcDs+gahmPHVNnPY1+5KL3JqoJS4y+WHJE7KlzzJcbNQvKhvbD1mcHMNrRA9bziUfxQq7k2MKvv/nGJoybYPUALOXKlqVBL8oWLl4Aq7aGet+ytmLtCrvx2uvQC7zQPvhouM2ePc+uuupK++a7b+yCMuXtThi7998fBtO41t79z9s2lbRv35detdtuvwlguYI68KOU5pSw+PhYa9z4Yrux47U2YdJEW71+jV1z9bXUVE63CBokL295mQ14ZyBjSqw1b9Yc+8DVANrS9sf77rEPhn2I+9Jq69HjYZs7dz4i3J+7muk2ba5AT/BC+2TseJsGkG16UVNKVGLRsNxgnbt0sSpVK9uHeHFvg527FOD588+LAZaJ7LctTT/LLRYd2UgYzbn4Qd/a5SbAbkt7/c23qE/eitf2tQD4dfYt1qKP9/ibjQYofvfDLOwOH7faNWu6JruAINFYOH78BKfhWAW3qQ0b19sSgHa3B//oMkVTPp9irVq1dN7vNdC/XMhxvPBCb7vphhvxmb/UjaEfDP3INR1pEjB77hwb8ObrtmhxjL098D17+K8PWAUUHySEPnToB7CUm6wNYuttrrjcuWR5sJi5z6S25sFi5sfUb/F/GAExkOpeXoXAr+ocI0mLS+InSIFn9NBUS7kcxlLNMxLnrk4jj2wXU3aeS0Nx8+ZNdoDGIA1y8kFWHaEHjBmN/G//ex4sZv41ks/8QlxYhn0Cw0e6Mj813/nxJ7djlFuQYzkAG4hrG4CQusZcUkiI4G8wibBj+0lBq0FRE7ZsOdAIZcVj2Lwd0RcAnZGRJVxHtXzf1aSWn7T0k492J4WJpzTP+bvvDnapzbvv6soznA1AtRRw87nVhD1r0bKpjfpkDLW9FewK3FkGDR3qHGduvLkTwHAwLOVR6/tiL/vi62/s5Rdfw/N5Ar7O39o4WMkH/nK/TZ0yHQBrVgvh62WLf7RK5SvbdddcbZ9P+8JiaVZr0aKFS8NHAPxqVqtqw7HiExC7E7eUCVgJLly41G7u0tlm4BV9DMCsVPfgd4c4UPXAA/e6tPaaNevtzQH/dt7Yf4LJi1m8xB1Dx+uvtfoN6tqAQYNdpqjpRZfQJPM1rOk+a3npJfY9tYsXlC1N00xre+PtgVad+uXON95gT/Z8BmHxunZz5xvtSwDo+HGTcJh51BYtWkZsFtllrZoBehsdb2YT4Ja4+OsDBtlFDS+yps0a2Wfjv+AaHMKx5SqA7WQ3Nt8GqFaaX1mzL6d+bSPHjLZ+fV50YuTTvvrKvv16lvXo/pBtT9htPf/+T/vHc08gyXXU+rz6mnW9q4tdgQOOalU/n0Kd6zff2mVXtLZO1wf+9T4NndlPpQeLmR1Rv73/eQTUvaxu87VbtjtGQjJGSkkH/tzpPUAxHepIj6PZR2mqWmhJRsFWplZDp4FStYuqYRSjoXokyeCoqUT1P345/yLgwWLWXFMBtvmLltqcuQts9rzZTg1ApR0F8lG7Rj3iAVKpyG0DEKltTYLVgnlUzV8u1QBCOaoGrmBenjks55IOABphEHPBNubOVcT5T8tvOpE6vPx5c1jPnk/A2kU7fccXX+xjlapUsRuvudHy09w3Y+YswM5Y69jpBqtTp4a9Pfhda1i3Lk0hjZH7ec8qwnBd2vRS+1fvvlYD5q77gw/aZGz7+vV53SZPGmWTpkyxBTBid915KwziVOoFi5K2rUG69784kZSzy1o0s4lTp1AbKNeYSvb+8OHWsGFjq31hTXv95VesedNm9rduD8G0TrBl+B9f174t7N63AK08+MdXs6HvvW9VqlSyPz54nxPdXjBvoQ0c9J41BQDecVsX18AyYcJngMXrrE7dC23o8I/w1S5vJaNL2NjPxhMzJtQVy6O8sNYaN2xkFzVubL379kXsvJF1vLaD3dTlbrsJe8WbO18PyzjI1dPffutNrgFJtYL/pYu9eFQk6fqWDuhpDNyEFu8r/Qewz47WCAcb2R02aFDTmjS5yP7y4EN2PSylflTDrInBxEmfw37G2h/vv9cB9r4vvYYiQhHr9tADpPEX2QtYHXbv/leXSv/h+5kwzltw5KlqLQGqkuUa9sEIJvK77OGH/kztaUiSLVTmpPIlGulcvSPi5HJHk/EEfw6VOIXkmPxy+gh4sHj6GPk1zsEI7KbDehWNLgkwfbmo8yxKA085CqIj0IwMakJPd1oaTPYotQzw3IakkuqfKvBCKUvX9q/5eisdpuL4zQx+GqDUsFIWhwjVFql4M6M1p6c7Xv/5/yYCHixmTdzFOGmiFk+NsHybv/zqayeOn5uXvZrfcgNWslGreOhQku3fmwRAJNWsTmg1kiTXn+fCOUqIQHJmx5y3qarHpe0qdyLS0bt2ACCz2fNPP4UlXTRMVZINH/mxzZ+3gFq8C0kd3+ye5bGfjqWubqfVhOWb/OUU6/Hww65J5PleveyN114lpRxvT8DA3X/v/1nTJpfYe8PetxiYt38+/4yNmzjJ6tauS8q1jI0aMxa2Mo+1aNrExpKmrVWzul1J6vRTPKVVo1mWTMQ3M2YAzG6yCJrnXu73mnW6poN16dzJ3vvgIyfn1hpw+fGYMVa1chW7CeZvJOn6b7/7jjRsG7um/dUurTySGsa1qzZaQ9xt1pLeloXsXbff6vQp30sGlwJVkyZOJO3bHHDa0KZOnUYTC2YJNKOMHTfOHn/sEWt6ycXWrn0X6/HIn0m1X2733f8gwLSy3XdPV5o897n0/7Bhw2w3QP5vf/2Lq3V0TZMoKPQirZyf+swagLrxkybZ1Qin33hDJ+oQx9sGZMQuu7wlKeoqjg194+1/o5XZiBrOVm7MnMKxTJ78BedzlX09/RvXWNfjsR6kQtdQU4r94Pffu3ujNbFTnbgafnSPPPXkE1YX1lYUshpl5s9fgHh7grW9up3NmT3HfvzxJ7sFRlP3iNhLuaRdc03ARmbNfXy+bNWDxfPlSvrzOCkCelnI/m/15gRnzRjoPMqKsSQ/gRe1vhQO3gQQg0Vi4Ovi0RIEeEoLU93PpdDF1HdPB/g04O0UYKReSF6pmoWXKVPWaQl6wHh+3aweLGbV9Qw5hThTARi/hbBz43B5Wbt6hfOlzwUQkRSUvOI1kZOsgth76eWKNaSdz0mQKW2tJjQ2Q5MG/6Xm8QBd02BOi3eGB3nsXy88bdUrqmYR8fy1661vv34O8Lz6Sl9Ys2K2dOkye+XlV6k33GfNmjVzDNjSZSus/5tv2pB3Bzpf52eefd76v97PqRy8T11g7RrV8U+uZsNIJd/b9W7XnDON9HSdC+s6Ju5rUqdlcbdq1rSpzaBhZfiIka6zu9mlTeyGjtdRN7jAJk+ZSg1kF+cQ9dXXM1yXcFX0ECdO+gLHmTLWDgC2Eh/stwcOso3rN9hDD/7FmjS9xH13wICBTgmhdFnt41K78srLbTUi//LOrgfDqO7siZ9NIrXe3OrXq0td4Fzq/0bSbRxv5fCnfvAvf3Kd1I8+2dP+TDq7Xt061uXmO+wOQGe7dldZ//7/piZxvjVr3tRaX96ams8Kx1UaVLM4avRYm/LFFKtwQXlqJLda5043WfNWTZ227FtvDcL3eY692Ps5WM0KLo6t0Yxs3Kihy9gkJGyzPrCb8vhWV3j3R7pRo1je1WJOgoWMRoJMwFyKIa9zHNvo/G5zxRUOPEcgOaerLgWJ2QDE1XRw33zLzbYAO8mJAPf7OBexiZ9NnIzFY6Rdf/31WXUDn1fb9WDxvLqc/mTCI+AkMOgKXBu33bYBGAUg1ZEt7cxI0kvFJI7Ny0a6l8EiVx7J/cQj+SA7R6W0NQuVsHgp0tlpAYrBtjSb375jm8VLw5DtqAC8jGMYC5wWbPoree5EwIPFrL9WIZkoJKrw+pUszUw6djcjsn2IDmKBCzGMIQ1bmEZgoqhDNT9rQYHHpahDSgooF8C8aXu5cpKypibx8ksvtQ4d2lsRGC5NApW+XkYnr5os6tev57RNBX5ili5FiibRsYGSzpFeY/zWeKsG0yaJm2XIvNSvV8dJzciRJgqQKfZr/fqNfKeaY8ckixOB45JQ4S40eCVoX5hxSDqtS2KWw4btYRv1kIuJQB5mG1I9exwjqbFL60h6RjJT2/BKzst4EokjkuIiULU3cY9VB0jKvlNASQ05uaivjkCgXOsqsyE5uIOci37X+BiPgL+6h6VzKoZOwFPAvBxd0C6dSzzW0rQnSRr5O+scVR9ZiEmvpIJWso9SWI1Wq1olJO2VrDWp+Iql3LRpI8cor/tsfF/aqZJgO+aObeHCRTTktHbHsg7zgVIlS7njdJazcs6KjbMNfF+uT9KA1PXbHBdvMTExpP7LW0VAprrk1RyzNWGrtYIhlVarvu+mCMoMcV3kslWaY5RZQDz3jLq2xVoHTlKS5fHL6SPgweLpY+TXOIcjoAFDgE8OOxuoYZQjjHQdpQemmb68tp3UAyyE/l+DiNMm5H2j70YwuEmIvQgDmtY/HaOYMlSOYUSAOo7idVka5iJ1VYnuQNXqpHdb5/BlOK8P3YPFs3d5Q9qGSU4bcOPmeOrV4uwnWLQdTMrUNOGkcgCQR0CIamrJlk31aYcBkXkoR+H5BVDmyZuL+rk6VrlcBQd8SgOEAl/yAOxoP3r+Azcm/S4dUpWYhDs0hUurSQNQWn/hMmvajn70nSBrEewjiFrwb00oNf4EY4O+pyXoMA6tLyAUkngTkBOA0q+SN9PfVJsXfg6BLFl4xiT8aqWUO3MaqcmT6nDgF0ir6ZjCfxcAVrOMzvuXGZqQPJGAuobZUNImhODdGAuoDjRltU9NykPHE/hPS2HoMOcfsv4M6gy1T8VToFB/kyScxtbUHJ5SSt5pv+EybUF8z94dfO7uyYPFc/fa+SNPRwQ0kMuRR64zYg1V+6RxVykqhif3E+qfCw3Ghem+jCadIacbyeOk7HpO664DLcnNsZvRGcMPnMFKqehyzG414HnAmNZI/nbX82Dx7F6bAADomRZzJys/sViJMG9ixwQYjwksOkAlMCNfaX6oTRSYKgbjF+GsKCW5I9ARyiz4Z/HsXsdf39uJcqAT6/kO5//lFfJg8X8Zfb/vsxqBEDsQYggkhbOTFLVYRznJaFYrBxl1ykXgNJM3uVBeIPFMXyJuv8x8d6Btpi5NDXnyhg7YjLMaBL+zTI+AB4uZHtJ0bfC4cH9y52tY2bGb+Lka4bAthmSs9Fynazd+ZR+B33UEPFj8XV/+3+/JB92SgXxCwCyEXHbOHCCmjGzwQgtPRYW75vx+r8S5f+YeLJ7719CfgY+Aj8CvR8CDRX+H+Aj4CPgInEEEPFg8g+D5r/oI+AicExHwYPGcuEz+IH0EfAR+qxHwYPG3emX8cfkI+AhkVgQ8WMysSPrt+Aj4CPwuI+DB4u/ysvuT9hH4XUXgrINFKd2rY00WaOESBL+rqPuT9RHwETgvIiAZj03IIkm2Izo62nXWOv06P86dF9fXn4SPgI8A8kSpjHNZFZdsFPZrcUKY2rGEQ2Ui7hcfAR8BH4FzNQKyFNuBJJK08YrjKhFo0/lx7ly9ov64fQR8BFJGILVxLquidBwsamANxDgFGP3iI+Aj4CNwrkZA49lBXDEEFuU0EYBFP86dq1fUH7ePgI9AygikNs5lVZSOg8VEDMf3YHmkdI232cmqcPvt+gj4CJyNCGzZssWlnQsl62YGYNGPc2cj+n4fPgI+AmcjAqmNc1m1XwcWtXHNwhMSEtwMvFSpUlm1P79dHwEfAR+BLI9AXFycA4tRUVHOGzdY/DiX5aH3O/AR8BE4SxE41TiXFbs/DhY1sO7atcs1uajBRYOsX3wEfAR8BM61CKguUeOZQGKRIkWO28bpPPw4d65dTX+8PgI+AqlF4NfGuayI2HGwqI0nJSXZ7t27Xe1iZGSk5cuXLyv26bfpI+Aj4COQJRFQwffOnTvdhLcwPsN58+b9xX78OJclofcb9RHwEThLEUjLOJfZh3ISWNSsWzU9+/fvd/+tWLGvXOY5AAACXklEQVRiZu/Pb89HwEfARyDLIiDNsYIFC7qJ7qk8vv04l2Xh9xv2EfAROAsRSMs4l9mHcRJY1MYlnyOgqNm3/qv6Rc8wZnbY/fZ8BHwEMjMCmmmr2FuyX2ITBRR/TS/Wj3OZGX2/LR8BH4GzEYH0jnOZeUy/AIspAaMGVQnb+hrGzAy735aPgI9AZkVAtTsqncmRI0eagGKw33DA6Me5zLoafjs+Aj4CWRGBjI5zmXUsqYLFADAqHS0km9ww7TqlVTQu8Kj/eqeXzLoMfjs+Aj4CaYmAQJ06mtWIp/8qpSy5Ly1iFZUFSc+4pO35cS4tkffr+Aj4CJytCGT2OJcZx31KsKiNayDWgKzBVD8CixqYdSL6OXLkSGYcg9+Gj4CPgI9AmiIg9lBgUD8anzSRFUDUjyawAXBM08aSV/LjXHqi5df1EfARyOoIZMU4d6bH/KtgMdi4BtMA6Qo86nf9TT9+8RHwEfAROFsREBjUj8CiwGGQ4cgISEx5zH6cO1tX0e/HR8BH4NcikJXjXEYjnyawGGw8SEfr3+G/Z3Tn/ns+Aj4CPgLpjYAyHMES/nt6t3Oq9f04l1mR9NvxEfARyGgEsnqcS+9xpQsspnfjfn0fAR8BHwEfAR8BHwEfAR+BczsCHiye29fPH72PgI+Aj4CPgI+Aj4CPQJZGwIPFLA2v37iPgI+Aj4CPgI+Aj4CPwLkdAQ8Wz+3r54/eR8BHwEfAR8BHwEfARyBLI+DBYpaG12/cR8BHwEfAR8BHwEfAR+DcjoAHi+f29fNH7yPgI+Aj4CPgI+Aj4COQpRH4f2lYrMoP1+Jn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2" descr="data:image/png;base64,iVBORw0KGgoAAAANSUhEUgAAAfAAAAE+CAYAAAByTkIiAAAgAElEQVR4Xuy9CdheVXUvvr4EEhJMIBAIMyQRBKwyqQwKaCsRGawDCIIDYBWx6u19rkp7tX2ef8dr9T612ipQFVFRqqhVBluwVYYKKqMDMiUQCGMCgUACX8jwX3vvtfZee+21z9nv+yU2vbxva3i/c/awxt9vT+e8Y2/5w6+vX7tuDaxftw7/tx7c/425/5s0BrAOACbh//Dv9evx/nq+666td//4sqGWK+q+uzvhnvvPpLFJ2IxrM5T1X/CzFvsb89/xH2zX33cX3Jf1oZ1wC1vD/7l2nEhr6W9X1hfFv31DJJtvCwv6e3wfv5BE3H2o4646HUmmqDvJ4Zpe5+T0XaBMVI7+ExRx16VM7m9nRy9X6sb1T2JGYYL+1L1TwdXDi5Ocoq6+s4Mvg9dRTnfJ3XLtOrGDfUMbvjiZwsuKf6xd62xMvnQ3SV7+j5fJ+R1tGxphWZz8+J0bJ31cm2OTnJdJvlDLy+z/62zFGkW5KE6wi8kYIeuwDfc/d3uya59jgL7GOBAeY7u5qHD3J3n/BP95mbydyN7u6tpoPl9+88mTYOrmm8Fmm43hd4DNnI3xjut+Mt4LMRvDINiULjg7rEX9yezR11yHjBoqpLAPsnmb4D9Yfw3+4f4XYsxdcj51sodr+DXEi//L5Qz2+9xaWLvG+QfLUVy5/lx8+PIcVO4+55aLE9+Ha8nlLH7jGCWl3PV1PtfZomRHb88U3T4foymwFtXx8cmu8wWCfO6iD12KA9eUxxJ3J4af6z3YmmPF44ePXyerc20IZPcfbz5sz31CzgdDrfP3Qzl3dzLZ38WDhy2ns6vkDEUBxG4lUXyfTggX/b7/4Mzqx2OBxwFnf5KR9Ccwi/aSjbBFffsep0LOsA1c/7IMx6LPSjToJJ8zQcbM7tRJyAEnD9ZQfnFyOX95PHJFXN/0P/4ejEvt03cfn1Gq1DchhQQbj+/SeMFbxCPUie+f9PZyeD+THWP8kGzBUCF2nFzhz2Qk1oFwxHfB/lZFvZ9cVXE/RrjAREKTkMbkG+6Xc9Tbw8tK9nLx7r66OMXrPvbJJ+yI2C7lAfvf5wPFrneb6xedHOIq5Ya3A/GC5zUfByHfJk2eAmOve/vfrV+7ZjUmydrgZLITJ1UwYBA8BjwlJvs3EH8KAO8casknMQW79wMFMCdW5Ai8543hjeNTyve3bm1QygWhS0qvoHB4FJiczITOxvQy+/iihGPg94RI5nYOY5llJnFQs1fi32xkKsyJJYLNDXjChwnU9UfXCBh9bV+XIJdtQxESnEyykwxRZnImeSeQKMtJjgplQ9vIu/7DQMX6OmyM30megAPBICxjHKQ4MOByrj1hIwe8AZZIr6B++WGzB7yJhdx37zf3PxqhuIFbRDrvRxcnIYkc4DvtJpM9uSOORxcvrr0tkLynbj4JBwwB2D3ZZKgQ7ITjnQgUMQwyIAuxF4cp7p6zEcroyvNA1ocw/l9QE69iww6A1xKROJuvx3zjCIlyx3BMAzBPmiRrsm7Q2/ueBrbRt8FAXo913og48CU5HND6XEYBPCFQLoT8oPx1nbkKLi488NMNmRc0QJau9eRK4OY509kgGIV6l24MAORu+4GI/lBMqVRMeeyaZZ/7dpICEnyji4MxEhmwbwS4k6dEPIZBcwxn1wTLSXp5U3tiCErESQXL4+5RTofYDoohpIXcwv+FyAmfOCiIzgiDNa8qYaz7I5qM7JySmuVlPKOOvBscEQRodfHrScDLRH8nVQPuOrkJnHmAQ0jkZZ0UlE9lvf5hwhbygPsO/YZopZgI1vL/sn3CoNxfiDwTCgTbuFgMuUCDRVec3M7BxsNWbyuS3XNPMF/wD/kr4Fnoz5Mh5Yy3r2uX7OPThe3M4rD/gmgSngKnuPZI9qh31JjjiAe9UW3SnZMnCMTye0x0OOMadAPJzSbj5GMqjN228LH106ZuloKChIr/STGg75R/y2SU2S1LtpQxyhdiCHCIVpRtUxuhnvw3b5yr5OKmv/R9TtbETJS8JEQSIReGiS0FtohOIZJWK4WIiAiOmswDEu7EDVvBUMDyhboWWk0gVY0L6SCzjUAQimvNmJLklwpoDwlLEhnIxnxpjwmBxBO4StswOgRbSFMZoURE2qaDVozHir5d/oNcUPFcAAMSxJInhoEMGmpMdEGDi+BwHgRk7Sl5TKeoi5k32KnewUmpuA5GseH/02dkUorGoHmMtghWK+NMSUJH2aXPa3hF7UUT1Zylr1vlhG2yYONclDIIBxHvB0lUmTQGC0bmuC/MUAJZ1la0N8vCfXXhRx7KlG8ivKUNtG4+N42ysn+lhMbeDCtde8KfVhiwbUIOVgK6lmhDxZ4ERd2pFXAakLuEIWS+Z8mTpj5N8jbIVxCSrqMDxuo4Skhel2WsABN6y+7yRaFkQEukIFZqvMzHvON0P+8xiRrhTEhvoVlhMcpa25n5wKDJa6GQjpXKNQqTIuLN6krEBCYGw1SGjEmfGpLkOrqWA3+QpILMeVDv7woUtLBMtmp5IHFcHSitetxuInCOD5JCxWoqn6NRfyrndunHoRSnIb3wX7JR5ltSymqvgCDJNOJ7NmizQp5EL/zSZdABQj3zARMHXTS7qAGChVVCaDloShGZDwwzAub2LOKu4bu4nhXJw6VpoJyZUOhsDlYqZByhmRtTqW7iv2V7DRFGwGm3xL+FbPkEKXre40NnOGmAb449jffamZYjpVwyUipBnc188v7GmMA1fg+RHxOr0pHYRcOWs5XdunIwtZcbI8VM6YS+HEuwrKlN/621SYQQShYwVlG/FmGN13sROafS0rllP5zMcXVToJXHcxG3comtpW0ruAJ5x0X7OOOWxF0Lyrb4YGaJi6SRaniLoat9Xp6TIJfihHytgJdDwPdo3at0qFPCzudc6zIEyj77cCyDJ1rOLoisrxER9RMDkVC7CvQT7acjlTMio0GCCHf/tQvKo95W+lvkYrSXrboMyBtcVy6m2ARZWYFyoWOQfHR9HvgDu5mxUWR71dex8Ya4MwUZtt6QWjVGhi3qIpyBW+Q0sCwTqLChnBwzxOOQONgTsyv0lPYSU0aGb3bUdyaeI6Zs/UlCSC9LRkgpZ9I6a5OBsyXmgoms0U3FOVo8oWj4mrcVrlkkkDfkyxnL2lw7NiPWOEwJNZhRoSQm7fUJwOSDV9pnaTVa7CS3gJxAVnmoJ27LcN/KDxmJkRnzyKsQtNub4z6JwC1yrgFPMVinglYken/wsrf/rj2evG2FShl6UdHQK9k3LpsLoSeI55WADpcLuVS//GczTkthjZiR/uKBahF/RewqFaTQlnG6hBXx32kYEVfSPyEOgr8yLJaGsgxLdfx/JIGT64uYk/lsfR/Kq/m6atZEs4NVx8PWazL+hi2UzcC1f0UOxsTYsN1XWtMZWEMPKxMNsMzTWsIoRyXPDocgcJLB4ppwjYcGch9ZLucEZZkcuXSSubSR3iPuklrQQWyIyZlnedGMRUNpT62X6zzxBMmyA3DKPlmMeWWVhBrIFIhIOcKhlGQ9qQeXoy6yXlj/MNDoiGiJzArd4q24tFCnjRS+4pvBqPGAopWIUkwpcy1XBAgZXVFkisp62hwjN5moxzVWoKY9b2HrONurxMYg+NnDrZlMOkdrdqlFBMdSnKWqgl1u6Ygyez+2D/OsvrtiuVOAdDMLeZ0fUiaRYCkXejppNfggAWDGkEqKDAxUzlsyOUzB61Vxh5Cv0fy9YaJdPKZn4LIFmRzSlxzIcYRdScQNITQhTWpKGs8ypHZWIURybnCQODltCGyBVi1Palhapkee6uWhre6dbVY7l0P/ZVE3S5KMpJfOcp4gqnMBrdFJFMwCnYzQhyVcJ/RPsmqA0Iirco9PleZ9hUp80px9bOklV2xCnY6IJVm6MSjNBkJThg88MCR0MNtrAboaKKm6LU0FF4iSai9cp1zQLE/Jrlz/L8I7M/O75Oy6F/XFLzUCl9mlsaCzXwqHbEBp+DELT+H/zD8yLvqSsIJ3FLr54FYHkmi72DPndnX+dgVjH643OK7afC8nUOMdGFft/r84uOMMvCvgDBwtdmp1UjfYOxUZKNqpGteRmWVNp2rO6zM83ZcLNEQN6aRnFjG8q5uiIN3O4S51LRXXkCgHFuXZ99y+xulTCQoSWWRFJhO5V03gnB5WKZepg69RC+P0cgtm6ESLj3RoBHR/u8GDcDld8rN8D6S07xqKWOhlpzUNTYowzUBU3DUmqPFu3oMKTLopr7bMtHtTogeUurAyU5qX7LOjzqGE1UZXOg2U88MU7svZAdrsso/OxGGwzRr01MQzB9EG+YVHcqmVCtkUg9DeQJJBbvi8ZnMRCNFeOvmbg3AAx/UULWjBgoWaXK1EL3FqmOCYoLrSpcUhthYAtvr3NjGCZcI5Z2WT7qvPIZaRqyM+oURG4oZlYhsleUsbDaJCenqYKak+LOT93pZ46POrGovEJgNJysE4L//TCEF13ocXlqv4cSl/rwv5sACfOOeDagmwKg6tCRSvp9WOQN6lpfiMgx1msgNVgk2kEDo+HiZE7grhPptW8zHe6DACyyhPL1G9Vvy1hk0tMTmhMkMCixyntOo3FEabTFJq7M3eJUhX4urQM6AihnNfHpAM4T8lBmaSGw4vVJDtMX4UINOHSsNHiGnSFlv3cckgQaPxrEGdvlzX98098L5+rLhhvbSN+mzW11dxXxqwz/+txh5w5CWwP4Q79VMOQENJi5NyR0jrcT6Ha6nN0rJdS77DgGp2AEoa3iWgcnouMRXucXY9yfM7/i/8J9teVtzKp897l71LpyTNAmOTndOLFWIBAUJyMbyqplIw/mmsVEScpM5awrovuRPR9JcsVgEMAmc7tKZRHq/dmc0S9klavd8Ta9G12ECGTQ2DJkvyZhuYiUGcKBpmMUQIhru6I4OUm85tCACo5og2roj3DHxSIIcNRxI+vGkvyByLUL8xh3VQiLa6D6BoL/RFSl6+MCPL1eJIiw9aiawG9t3pMNBdGWK9BG75eBDeHJAb7biRSNIFyFwudqqkLznQThphztiCxYgiGKzwquVyYHT7MF25YFz6Nj5KIWzR55POCKEELMAk0lv4UnvONbat7GvpH0/sa3t6GZJBu9KV5WQ7xFlMlxFkg/SdD9vx6Wu9z6+l4e2UDAMydkhWZgBLvi7B2caS1KDOnVYMKXytj6Z7/VProUfDwdRQC+bp1LPgt4rlorCV3tk1DZAV4eq+rGdCl56D2ED2EMUtGhBbZFLBgnlE3NTwy3VYBZskTVh+x3+kcYxEy/a0DcX9Y0tcryKvmb+CRCeEV5kL856COPGdbBzZIbzZTn3yc/uV3C4iaOjErMdi6x1P4A2+J7M0HtoNcFB8LF9Lm+rvMi6rPtORYmVaHypknu0wXdfgoYe8MjFNh8sS9ve4L10ZUk8oKYyMK4DTpYawb9GfZhxhylgt2trdzFvQR76KLQL5uB5W7dI33hMyRRXpWjEQIiGDeywICtcYJGJSKD0L95LO0nZWmMapjJdPo3pF22z5x6qDPVlAJGfcEty4ayVga1q1AE9HmCTAlQ0Jg/KqjG9DpUmBL76eCxRhA2rX0sf2Sa5RS5moHxbuWNgIulpYIK9VgLSITmlUHQbk03jZCm1pF0NJrYdvwsVNYXQVAUbsZXv5LQEzcJmkYKGKZVtZqAYqUg+LmCw/tso9ZF2vpXyRi+6vw8+xaEsZLlzztcpDcy8961DjmxRcG5qgkDA0LctKAOjKSu3wWtlYrrRIKRKXKTQnTUogjphe9B/ayDh9yIDQ/i94xLJzBWitWCqHwKGUZVLzRSniYdVanmlxAkqGTqK1Y+VwI/bFQRLBLL02onqmXwgfv9YeySIZkoxd2WMEcmfWUfkuMMqalEYJ3+X4qGtftk+yVtyqlTO5yPGwzFkZOH0jAqOjaKZKrtTSvAsquBtJ4CL8YihW7VOmfZ4gdN96DC8bj1VIyl92dtQxohxqHtg0bFy1hZWcVcjryoEJRpIeYGgd+v6uOc+y3xAxmGk3AGZLi/UuoZtATJio88kydytFTdBVnZgouTXuq3aBgUYoGXyaIVoyWk8VJKuoM9b+kTIGKwukDKObZEZKZ1wlZO86VZ2pWGPKJr1ztwxC4OHsABleOlAPVqgLK38UTydhem8YGWoBkPSPp0D66D1vg1vzeLcoMVyz3jylp9TpGB4JpOM182GfQwWZDxjrtTQZJLdr0hXXJwqY0l8KPCdC3oz52b6wwEvTFtx/H4Fz43ogaBB2dmYlxmX4UmBCC4FL7KA2LDsVdGwR0wbwnWXHrG/qw1xetvCdGxyASHNjcu4ryTaCrhMi8Foy1sZRtWSoDdJ0+wPrbwii49vLZKENEWdGbjVBdbJZhimCwRjO4IjCN9UzEJV2iMTWgYx6lT3QYWKSjKJIzj5f9YhYSKPLR7v7kqG3zA0isWpAzm94C23lv+gjcaoAqdSlQLHGbK0ZxrC/PBxWHySVCFLDlGSH0iJV2tf7HN7IKmAV2sVfIsRi/lYLqFfMN4C5Cgt6KY212Wo8dORAyy2pJn+vyZ/hhm5c2DPKitcGzZnOfaEOhcTiVBwnB1vmlXg3oXawLc9Ru0MDxeyCfU6bSKDIHi2SoDg2zwZUE0fYyyojAcbq38SYCHX94TgAHLHKA8/ApRQSfLt8lYG0aKCFxHWZ6HPdaK1gRbDMVtiWPtfBjs9OQucsmjtEBmMlafRJk5Jk+308CCLIBI76Eqjo+Bs2l/pyNPbDzxurALL6jcuBImFqgBMBX2KVFQvCdwWfycSUgWEBQ5eLhI4tQKg3DyJxevAJncvn8RuiQ6x891AHn9yjRuOfpLO6bW9zODkrgTNsPBmcQ3Zo0X7wMp1krZorCLwCbE2PbrGiXUTRqI4pl4sdHb/4d1++Nq3MiRzp9HMfKXDskS2KV+7WCE33T/34/wh7ZjkoZWmxuQlMioz7sKILPyzdavp2xMGECJzt1cVrtb47+M5X0fc7A4USKbNXzUmibNVHoq4kvkIXGThdilYCuS+ZmvK3C6elXUgRdyntodFRrYwxa6MZQ1nD7qZOTGxK1iawIGKW2wpRftFZ8Q50K2EFYDTF7CAErgYoCTzaiFSCjXcV+UT8+jNZQkdFHuj24bu+SMI2tJjq0jCELJscpL4VQxskVwwzdMnVeU+anb4Hv5WrF33W7xuUF67pAkcGLEnWCs+65Knuf6s+m3K3z2nUptfPyrVaDksCZz05XqlOzCdhj6h3T0pGArLkr9lek6/sV9dhQYwY6qQRo482AjePG/aGZbO9avpleuY4lTqvXTfE8/rr8uxMna0iAbrs7Np0P0ZPvx/ve3U/AL/OLe+2mkgFr/8T/4myWjr26c0RXCwt+ONKQbJKG0nuEDFxec4MfDJUzJg6SsrqXeCYO7duRbYTmcujQFY6FqDsFioH/fF6JEolNwOBK0JlmVRjf6KKfq66e/ncQCbli/BnCAL7hT151iTbhutcv4YjpZeSjcywFTFaSxldr83HeS3L2115pDGtNeVkuZo+XfLHA38cH1pIM1cq0nXlstFOTDXqM+KaSEUtTrSTlpfdLvFOyJNhJge+FSrNYNfjIW10hY18INUCV07nYeKubxA1TFzFRJRJyA1pnw8ltDuF/gD+HvgglYfMmJpfpD5F04SvMWAt5BSWlUFa7P1kYGu4wwoULZzKeof9k5G53f/4dS3rkL0dgeczIQLVLjuT8FoMe6++ltUqOoicHLmY7VLx0JrRZoevzSVtGZRC1/S1jmpDhhXTXBrBM4kr8taml3u+emExVnVE6GLQWv4n20m5m2YlckCkk9nHtyJ3bzIbHb1fpZ4y6GkNXHo+vXNfdFxjL5lrZvJixx120QTZCoAW8UTQlo0MEDBF7Ess6ODUDE8U9sg9507dOog8I0fDxV1jgC7Ot+TJiVgNCjUhS9tWvnNYtmJz1UYdSsZbqkz2J8sunJwdVHYddxmyC+O5Lpex0rClbSnDIFzbkDRtM/COIFdx3RTLVvBZdrD4QOft2Jon4aZblsG3fzMO1y9fD4tIgnnTJ8EhO0+HEw7eAfbfZmoxYHMJuPTG38DBP1kHMOsF8NN37A7bKeljTKwfh6ULH4YrfvUsXPrwGvjp6lTw0Fmbw9EvnglvPHAn2G5ymHmz3O6/rp9Hf34bvNz1A5PgUyfuBSfsiAU7Pjdf+mt4Eyqy4LBd4LyXbZXNFGvVlt7wm9DHrC3h529nXejgmhE0N192G7z5HoCjDt0ZzjsI+6DP0htvh1dc52Stf2ZPHoMDZk+B4w+aDW+YF+pK/3XFKPfbEJuhyNxt4J5jdzCKr4EVDz8CV/7sabj44bVwPfsEZTsEfXLiAdvAgr22hZnO1OSTDMjXPwyf/4fH4RN9grj2Zm6Gum4Lx++9DczERoo81gBYtCmsg7Ks+NXd8HtXPQdnvH4fOGteKpy4uoYUz8DNly2GN92zHhY4vx04My2iIGrpVYAsV5bfB+/9+kq4skPfedOdX6fB8YfMhiO329IsGWWMOmPeXbIITrnPFZ8Ef/vWF8EJOpGopfXjD8HffuUJOBd9tf8LZ8HXX7cDTMV7miOyjqnOOVjnqAN3hPMO3bqQK8cE9Os/Loe/7fOruP8R4YebL/8NvAXzou+zP+LLPnNnwPtePgd22TLPZyfPTdjOCQ3tpH4mwd+f8iI4bhZfeRjOQT0+2SeIvL/1lnD9qbvlOEbJyOM8h0fLbroDDr6+O8etbo86ZCc4x2NFo2yYOwfP2AyOPXBbOG6fWTCzAP4n4dILH4Q/egLgtbFto2dKnyXX3AGv/kWQ+71HzYOP7umih1abZHJTjj564x1wmNMT7fITbZdWu0ow40BTY2zfVC1luZ9anRZC1yNQEfATIvCaDVoHJbJ+Vx3td/57fPEiOPN7z8DVPc44eM9ZcO7rd4KZXI46c6THBP4zReA8m1r98GL4xGVPw/mr+jw+Bn+4YFf43y/eygMpk7f79ujPiVxdEzOmw7Wnz4VdOporCFwbigJG+nWp68MRLxL4zyKBU8UNTOBSnP2RYC9Cgp3aMsxFuziAdAOH5o9F4CsfgQu/+xh8HBO/8zN5EvzZ7+0EZ+wVPS+eCUcQaiFw0cEus2fARSfvCrs4gBA27XrpS1qLIW8tXwwfvHAlXILtfpSJQyZkx2x79T2L4OTLx+FmrOsJ/CAkcP9aLJ6k03ZHBA28x4HcQODSlgfP3QrOOybkTIG7MqxW3g8f+fLT8G26ts/e28Jlv7d91S3jdy2EN1+xGn6DiPeR4+bCWbsHELY/OGC5fDES6nqYPXtL+O5Ju8HOTtdOp/92CDyKMHkyfP6k+bBgViLxTYbAheOkzZYisf1WCFz4aefZL4AL34q5Q9gVbtkELuPNf8d/xsYehfP/6TH4Kx6oY3s3nrRrwnQjJpyeksBdVGZQ2Ec63YGWeqwliJRJY7Am5VpMdxG/w6GuF7l05knPzWFInJu07MHtRTs8fh986GtPwaVYaX+caf/ZEXNgn+2mwxa+kefg2RUr4PoblsHf/2oN3IJXjth/B7jgiG2j1K4di8BlP+N3L4S3Xf6srz97+mbwPw6bDa+b/wKYs8UWsBkum09atwruv/cR+Jern4a/Xh4i80+Onwt/OH+6WEZ3M3BB4FjqSJTlKyhLbfDVTeAkIY0yQ4DjIOEGmjnjaLMgcArcFDPr4ZbLApG6Gfi5SARjdPrGBb2fgXM7tBTrF9l5KX7tU3DbrY/Ax657ztvmlFfvBn/1Ypyx8TA/OpI0FMEaCZyIWc++egeky5fAx761Ar7uEhkJ+ozf2QpO3W8WzJ8ZPA9rVsGS+5bCJdethE94nwAcf+hO8NmD0swtWDDNwM8+Zt9sJswMMbZ+LTw7/hTcfM3D8OHb18ESrHeq0/V3XqCi3xhikpsSAAGM42Dwwxev8uTtPq7f9/kZOJbyIBViKFxJ59A9Ca9+GD5xwXL4PAHYAtTp3AO38vvjgaOV5eSUy92OBD4JPoMzvePdTC+buo7DihUr4eafL4WPoa4P4O39586CbxyTZslKad+jmxUdgbOig3fbHGbe9xzO8KfA18+cD4dspkvz38/gjP3eMGOfsgVc+p65sK9R1In27KJF8LYfjGOMTcbZ6XyUeXKxml5ibCLwOECqiGLFWpyBo+6LUPdoWtnRmmdgyT0PwV/++zhcuRaxYc5MuPKEnSOZuKKynYXYjvxkZq+ZScxyP4wDPRcnWtcab0TsVSCccYFUngS6+Qe0aoC63/36HVI6h/CMAvjcwdWBT+GlDx+Nss23lFgL45g7t1z7CHyU4ultR+4Kf0G5E7p/Ei7rmIFLEcfvXAivvnI1LNtpczjtwefgy7ja839wtectcrVH6asJvLIwVPVA8w3Vb7VeF7i1BUVsmru0CXzAxpoVbSzYZQ++d9uVt8Gxv8GR+Q4z4d9xZMczBT2wGb/tTjj8h8/BMtgcvvzuveBI5Bm2o5u1HuxnrS8ANwOfTfL5NnBm8bEvIlE4IJs3C7587E6wlSNN/N9m+M/kSZMIAB3UPg03fu9eOH4htjx1GvwAI3pfmpG6ttwS+sv8Ejp/8qV0LbMk8H9yS+j4yTC6yOT1OBi5PczAKwSuTd+7hC4JPCav7HgtgvddcPit2Of06XDN6bun2ZH1/IpXQszAq0vjXUGyDL503qPwF0his2dPh4vetAe8ECdwGotCC2tgyY0L4eTrUE6Eoo8eszuS9HR/J4R3IHC31FoQeCFC0PVVTle0S9qikAUTnHKM+iVtP9BaCQtveAj+1/VhwMOfs49xS+g0MPI2k5Asv6+C679/L5zsl6nD5ygk8PPEoMR8nks2aRF4xdTjSJwne+JEu70eZ8nz0ixZ5uZ6WA4Xf+Vh+OhTbjVhDsx2YI3f3/KqXeGT++lBjuhs/EH4iy88Cefjpf333s1AYjYAACAASURBVA6+83uzi/WbMRywfA4HLJ9EXx+Hy6ufoW0eC5ry/AnLu86vjsDDACl9+qCticC5ORyQnf7tVbgCqJe/AW7hpXgkQyZw7lvnu+2GtEw9KIFn7RkkXvAIXZAEvhAJXB6cyeqMBdm6CZylcLlzd1j6xty5DpeyGWf7CJxbWA/j8FPcpnk7xv9rD5mDBP6I/+5We77Pqz0GaWx0ArdGUH1k3kXirHAtSI3rOYFnQ7RKdtPlloPpfbp091DeTfZ6Ei756hL4EM6wjsJ94nOR5GqjU4CH4JzPBKD+yLEvhrNotOiJVSyhyz3wMQyYmy/Fpb5FbunuBfCdU3aHXbG8O2k+2ZO3e3VpOPbF+47rn3sQ/uG8x+BvxgHOOnpP+JMXBdBzdnrkZ0TgM6bA2VNXwyeW4Q1aSnftyo9r0yJwVyYHT6pFzB4J3C2hn1ru52trlgQeWo974HEggNf9LW1hvIbLwe/F5eArcYZ07jv2ggW8Uq2Rir0zMIFT32TIJdfcHgYMOHO77L3zYF+xOiD1S49e4ayZidfX4dmeE7CVwMnqDyOB4uz5etws+O4H5sMB2qC8VI1N889U+NhYikvMl+I+vd+CGYNTXjUNtrp2FXwe/zrbLaHPl8bSiBD+9nvmP34O1s+ZBmeNPwN/gVsHgcD57ILrtAcZBiBwgAC6hxPo/qy2f7j4Hjjm0mdxOXwKfANn3fNupaVZjJ2f9uw5Pvubu+GI/3ADa9w3f8sL4YQd5D7yONz2b/fAcXeH/LsMl0rbZ0/dBN6HOZrAubxt3cfh2+fjoAV96/bR5WBBEribyVufbo/lBC7PShShRxeKDLXCSY8eBCkUBK6xKXbwMJxL+/M8uOi0Kw50TsWBzk8xd771h/NE7iCO4wz8f/bsga/HydTZuE3zHZ51P7UIDsUB5jJqb/9K578VAjdgsRDHGpfXDCb90zfadIiil9DjI8FWdOkGGzroS5jW+1IcN6O56pv3wmkP4yhsn9lw2VFzfDO10blWhcvJJXQmcG+/OPsegz/9/RfBu3fHpTs0zGZ4cxIezIivrvT8Elp3+Hnfz+6AL6yYAm/Yf0c4EA/OMW9FAseZ/rXHAnzia0/7ZVReSo/C+4bwAIw4xMYzcLplHMYL/UsC/zkSeBjl6iFUIkReyvaH2PAwFH+W4gEXXkJ3M027HS7NJEjLstuE6zSmKFbU3b2baekecGZyz7E7Gu6XvyQkPedm30v97Pt9C+bD2Xu5qTfdV4OLLKfWPASfOAeXnrGns7ielzHtgYeZMFvLGgritU4CF4/aCat78XA2OxfBZuetp8L/fcPueCBuWTw8x/0GI1jJhZeX34975k9hvGwOF/3BdvDoxQ/ChxyB46zUEXhzCioCfwMuoXcSCObAh/3edphdcvlknXG4jg6vxX3vuB/ec5jN6/sMzqpoKR0Hs1e9MwySnUxuBeAUvwKwOZx/2gv9qln7JxG4PJzWWr+LwDW2AjwOFwsCZ5J1OmxIAteDA62LzvJC1xw8q6ZwuvuDd7SEHsOyqJFm4E62M9UqR1l8eAJ3orttmte4wWTc934Uvkz74e9dMA8+QofZdL8Wgevxi2mrFlKuWdFyRo2ALGHKIOtM1I22B96aMK3lpF3c9xW/vBNe+yM3gkcw22drOPuw7WH+lpv75mpjD+6LCcYTuFhC51G+W3bfG5fd3dLwte+ZB3u4/W5H3g5maebt+yECce25r/Jv2tb0XcYldCTwn79jFxi/4W5400/WwFI6lX6iO5UuHCcJ3J1C74on7tMmcCPVyTiRwIkIuKRN4LId4Yk4A8ftidMRaMMKdccpozEk8HD63SLwzpeWIIGehNPYnyKof+N9e9Ieqw1d0ZRuz35sLfZ5J57cBthuz23g53jyOXweQiJd7k+heyKdi/7Dilb+OLLh099hCZ1P+grP8El3f4k08TPwh+HqdS+AI3eYEWITT7+f84/h9Dv3m202RlO7hp6ASy56ED64bAwHLbvDH++5Gr6PM5YNQeB+D7zzg31/5SH4EC6Jn/678+DP9kknfr2Kax6EPz/XLYOPwceP2xPOwEEuUm88kd51mC3mJy6l/yUvpeOp9G+4U+ni1Pnpv7sH/Ok+07KNhT6p/coKzQ6tJfRqfQqlQQj8WTyQ9xZ/IC8MctimFoF3DpZModpn4L02SeN2c1DN9SWBu2X/usxiCV2tPJQZGQ4inogHEXkJ3eFsKFc/hc59j9Eg6Y9xlePNuDXzCdyacfF3P67GveYXWIpI3a1FaXk3GoGTks2DZ8tBNaLXpN7TyX8bAtc2cPtvV3/7ITjtgeS2nadMgiN3mQoHz5sBB8yfCbtMwcfHFPvF0g5bxWNk8hT6kqtvg8NvwQK4973kDbuA2+52S+fyw6TtQZnY2pGp3+mOCRN6c4fY/B44EvgNONPYDmV3QPzBylJ6H4F734vBg+sj3wN3BBPkrY040xJ6vpdaLqEHhcpniNfCbT+8E469PSTmzySpxaVtKUGwXk7g7qBMZcarHX7n3bAHgiXM2BKuedfu/jRrim1x4IvqRRthIbcE/VJcgs73r+UhtkDgJbo9CyuWLocrrn0CPoFxthSLnIIHcf76JW5/N8gdfJ+snF66kp8IJ173BM6POYUldG0jjlBc/r8RB3q4h78Lzogu8ofJnvytEHjAFhz4XH5nOOgoBnks3VO33gn7XYsnuHD2fA3GtDsd7j7ulPnh6KdlPYfZuJ3xuJTuTqXvDIf8+oFw6ny3reCa43fyj5lJYO6fHCUCH2QGznhaI/Dga/dZC6vxcNavf7YMPvmL53BAGQ6x/VAcYvNxbuyB65Du+psPirnHyPpm4NV2WKkOApe7UO7RtxPR325wPSyBJ1nwUCTmzpWYO598cL2faPEhtsRdJYFrEh7DbZrjaZvma7hNczAejvQxsBTPH3xzFVyDg6dP4GG2Nxt7LJLA8733fk9MiJz7m09BXYO/whCi0TS6wSX0rhe5JNTxteMD8tgAAxWTV4vMG77MKlh48wPw6Z+shksRS/RnNp5SXrDPTDgLnwXXz2q6bHQE/goiVkngt9AS9iEH7AAXv3q7MPt2LwghY/PKrbcjzbyYtP1z4C5hxJ6k22sPz2jjDBzBbntX8fHF8AFrKR1v1ZbQpX76md+WGbgMyltwJuxmpe5xpHOt58DVHnjwvaPbNXjC/0m4/rql8OG71mFiugNic+H987ZQI2ARZS52nKkcsPEMvDcYJsFnT+VZTdib14f0mELzPXqBWt4/+D9ckt0Dl2RhyjS47D17wIv9DDnNhHtFoQKH4CzxgqN39KTCTfu8EHEQUsYZq/Z+pDB78TNwk8CpcVxxeBeuOFyFg9DvvHMeHOg7DXuGHxRL6Fr2KvAMtAcezOaWgW0CXw7fxsNrH8HZ+REvxac7Dk/TeXweAr6Ey5t/iWMtfZgtjwjGsHAq/VR3QA8n8TtjHj8wZQp8+53zYX8ytNRJfy99lwi8169ur/6UcKiKc7v1OXBue/b0qXDOKcE/iZgGfw48PWPNLTc+ax2VLA/S8a2AU/SXMCDDO5eTBH53Zd8+lE0z8F4bU4GDMXe+RM/9pzp9j5GFw2suNmbvtjVcdfyOOCwMnzE8OHzFP98P78eRgVvtuQQPs2nOqxF4CznXJj6t+mblZGBIXwRF7BGqReD6mqt+7wMr/PgsOll61Q/PhCr0Z7icXhISyFy0wYJlETSU6r2Vgm2eg/GlT8D1i5+Cq+58Fq5all7owu7+6NF4CnmvfDPNLaFrAneaOAJ/I75I5XUv2xm++CoEJ0feeH2Sf+Na+NzwL7+A4xZWxPNL5eEgmSufETheD0/JroX7jaV0Z8WbL0VypRe5yD1wXy07rJR+YUwTeMfTFb4ZR6QWgS9jouy1fChw3H5z4FOHb0uP7+WVQrzls2Put795R+B707Ikzn7x8TYmcH0KPD1y5buLyw5xi5wJHKn3cjyA5h9bWv8QfK7lhR945mHB7C3w8bHt6OUmNGwQfpAHyA2cjKqGLBEE7h9fM7JyPe73/9NS+PPVY0jy7vT8NGqjn8Crdm0kcCm/3maJpsVDSSf7Q0l4ePE0PLxIaRXq4srMv98Fx7mVGZydX40DVn7nQRXH6FT6l319nImjzu8jneUExbBUpm4oOyCBq8N2rQS+/9abw1vwBSXHuxeUGEYf9EUuG43APbqHT/GGMiW3051n4BuEwDF3Xjt7Kq5abQ9H0IuB8hjofpHLetym+UvcprkAY+JjuE1zOm7TyBhwq0AHulUgpPULcXb+Cnp0kWNGvshFz8D7CLqV5PtiMppYFpRBXUvYdgKnV6kKFIqvXyQCj/TcJS0W8susfadh+5F7QiWCiIHQr/7lcrjwN8/B1X52jget3r4PHE8HrdwVTeDbow6TUIfbrvw1HH0btjR/W7jvODxo5XWj/xGZ3/j9X+JjYxVRewicyXXMLaV/XSyln4YveMGOzFPoYkZnBZ9cQs8IrhKJksD1m9g8UXZ85tMbu044fEd865n1Ig4N1amxSOD4GNm9/Ia1ymlyKcKKX90llsHF26YIoPIdjpQhLh7dMu3eeOI5LaE7yndL6OFxo/QYmZMbn19dgfu/lz8KH8bR/S54+Oyzx+8O++Mr3eKqE412+0DANqG1hC5LrsYT2IvgmLvWwwH4AqKLFuDSeewoEfgCXNaWKye9SdNI4KmdlfDji++D0x/Jl9CZoP3WSe9H7o+HwhrHOFLuv+4OOPImjDvcIrnqnbv5A22yvBXG9uRluCV0ViUSLz0HHlVcg+8+uO4hOPMXa+EBXNn7uHtB0J7hXIP8sH56P7nXVEWBNAMfdgmdwtS3HFcP3XfRl/THMASen0J3ubMcLv3BUjgbc8cd3Pw05s4BmDs2HwUCr51CfxIJ+iBP0P0fvz/+UtwfJ+Vcf0OdQidBuwY7TXlfh8AU2BaRcz2L8OXompIDZ+BPesoNbYUZnfXdl5fkbGnRMmzp98WEShR646GYz5+Pj5Hhkt4++2wPlx+V5qaSwH/+zj1gjidwfIHEbXfAC69AwJ/xAvjPd+8Bu8pM8MnAbz4PE+K4B75wIexx2bNhqbxnBh7lxKX0D/JSOs5mLzhiNs6O06tUs1PoZP9oZqGsXGJmAtcxlGLDHey6wy+Phjd64REQalS345cXmzzSF7GhkYzAj8GnB2Qc+e8VeHkozPqud6exz3yhP8QWe4z1yqh3Mfubf78djkHC2Q5B+ec0aFgPj2TPgb9vbqgbAAD/WY+Dq3/GQ1xu8w7ftnWuettWzST9yS0InA7PBZVdnzjY4Let4XL/5e/dAx+Vkz3VZ+AcEzVwNl/kUlEi2PVx+BadsH7fUXvB2XvSQUt3qv/cJ+CcppgIS5/X4NKnHObJSGH1HNgeQq+9LF4HKqJCY5jHpUwWQXz4khF+bLRR3Gzvmh//SvLi43X4boE3X7/W7+m+5ZAd4ZP4LL6lz0QJvHUPvJZ10SZUQMelFacTJ3C28hNwKebOH1HuuDfVvVa9qS7IV3+Rizvj5LZp/hi3aZo+uNrzI3qSgWNiKAI3Yk33P2Gak0FsBY/soOY4UhL3wN0Sev4JddSSeJMVN1IhZbGlN+CjTniK2xGse4GIfC2pleBL/vM3cPiN6YUtTOGSwG/E2S+fT17/9L3wP//pKfgW0vn/PWVfOBErhHY9W5sff9kgcHc5vac8EXvKegSFbCl9T5iPYJYtoVv7qdrxi3DwgK/Z9Cfnz9jD20TbIlXBGeYFOPPH5Dj11bvDX70krYEWA4F+RhrI6YnAZ6UZeGzBoiG+GV7i8uc4EDvj9/B08t5hWTnNvPmFKFyeonj9I/4VjK7eWfjIiXt/cqiDLwqhGbg7rfx+fhRGMuCzSFb47m7/9jPci7789HmwT/UNY8kMUgudq7x/GE+hy0dwsLADUbe10fzBQcm9Lc8Zd83AVaD4OMFDQu/CQ0JX06Ncr6YQcc9v7+NWM9yz3+8Nb1yLZ/hYaGxgxS/uhP397GkynCOW2TO93DYcDUr7CNz7mipr0srFn9gM3HqRS97vM/ie88X4uFWQwr0O9n3G62B/WwTeFScWN3SVnwiBF7iLE6dP0nvvXe58H3NnX5E7QbZ8Cf3z4mU9EJ8dD4fU+I1rxYBlMR9yC8vsp/mnIcJnIofYmvOvp+BAZG+Rl2tfco4id9oD11KodypvSG1Ekg/d7BJcYvzOM/j4xmZw7rtfFPfgau1FAse3tt1Kb23zDhZ74DcjgbsZuMOTdeufheu+exe8dTE+eoSPKfzLqYEQmcC9PS1jtxJ4sc2AhPqNtJT+qe1WwYfdHjjOjt0MvBgzlKwQX6pyBQLmeacHmxTBzgZaia8jPX8FXIgp9KkT9sEfV0nIaM3kB/eTjrjUQkngmrSrUqeDbHywa4vwGlH/0JbzXdjECZ5yl8bWwf1X49vi3DOkfkY7F/aJqxgB6B2R8is3M6AmsfitZO794wfwo06NBpFjAV7h4D3aROAiIzcAgbP1ipjpI/BsoIb72P9xV3jCYNsXwC34IhX3FkL3xsErLrof3vcYrma9yHjnuVT4OfzhkvPCTN0ddPuyOOgWIYAO+zHYds3Apckzuxa+EATOKxyN/nLFmk6Pj+Ms/yvhLXGOnC5R5MTt8DPV+lWqfeIE/fKBiH6jXF8b8n4RC5XKEyFwhkTpG5c7p/rn+cOP11zYc4gtEXg4R/EGF3+Ivzdh/LnNCnt1aTl8B2fqZ+NkxK32/Fis9nQdYpMQPogtN1pZ7SRLWWM2Hg+xZQ5v9ThVykYZtSHHBp3JPYYvUAinYN2bmr77VpyF12ZGax6BL31hmX8ByFsO3w0+dUDat5IEfsvpc/Fw2RiS9zr/HnN4+n74E3xG9UIH3LtvDefhIy7b4+Cuapo1j8MV33sY3usea3NL6O4HRUhn+UMjcX9a85RbSqcfuWBf+OVtepVq9I9B3qEpfKnEBfjObrTJAfPwB0boHdZlwInXghKpyXdRD0bgdbKtBbq5B24qZ7WAfr/gEa/jdjO2gAtO2B323RI3PaIYNAJzVcfcq1QXwUn4GNYDaJ2z8Dnqs/cKs/bA4ekwmUXgqffwHOubacb1p2/EZ553zt/JbYV8Qd7cID1GFgic38Eu7Yjf1Z9JlnwPXJ5dsOIyk6tG4EZFP2j51/Aq1Y//ftDXf5YthtP8rHwM/vbNe+Pb07rgLAwC/GG2yjvPZdfZDBxPhvtVsgpTNxM4/VhMFzZqDZoIHCu5x+XCM+DhdbDfxtfBys9EZ+DyF7+G3QOX8rRA+kQJPIZ4dJ14Bhyd+THMndM5lnzhcgbufYvbNJ/EbZpz8etp+A6Cj9E7CGqclvbKJ8PnxGqP/jUy/omd6iCXFBho1tyVArV7g8CmdJye6zg7y8fIhhW8t15Xgd7KthXGF+N7rr+Xfmjkj/CHRhbgD41sN5V228ZXwMLFj8GFV68KvyTmHiHCYWxGVmIGfssZ8/zp8PXI3vw897P3LIT34K+dXeVEwIMrZx+8Ff5E5Sx44UwiAvxRg6X4rOP1Nz4Fn160BvhM24L9tofP4l427/tlB8z4V88kEXsVaSkdCcc9b+w+ksCjmaoE7t5ghTahX6tyP6V69qu2h323nw5TfZ3wXOYV1+Ks0z/TzKTGb18JfdoEPkjEdUe0TeCFMagRo98nH4D/889Pgvt5SYfwZ+y3Nf6Yydbpx0yewx+a4B8zoV8rO96flN+G/MEvWcFX7PIM3BEp7oFXx5i4HOiW0n2f7pWs+AMcL66pSWOIdgLXuhOBm+2Xh9iax8V9BL4Gn3l/4mm47tbH4C/uSD9m4geCJNKSa2/HHy7BP9zpcozjrl/U8+JHwndvzxM//6hByced2ANnAg8uLj4Gjoky9ZmrMYHx9aQH5CG27plzICdeSv+4IqcNSuDuB0OsLZ7uVMvuGrBR1N5QBC4bdj8h+6m4lL4FfJ9+vCZktn0K3R06fTFt08jT5RwORcYQ4Z+HBQ7H1Z7zabVHn0LnrdOWwcwApi2L1uBsQo2qQKXAzV7kIrlUrG71disToxlQuNVWci/KrYUVi/HXnS59xv8iUNdn9oxpcAHO0vfF3+2V8i0Tz2d7AndA5Z/jTj8HCisegC/+y3L4/+iXrbr62WXWFvBXR+8AR+IPbTAwuP4KAjcALFTgN2+FXooZuDUaywTCQcCvFsEH8aUlbsm3/hnDve8d8Ve1yt9WHmwG3hsaJUjQ42vuZRHxFHospdG6kmrjj/tT4n9OL1epSkE/J3q6/zlRlVX4GBm/UEXOwK3cc9ccqLzKv7vbLQnPga/ggED62P/hxdfZIHTwX9PSvX8O3AFzl9pZQpWH2BotJn6NrM1nR+AS+Wdfu314RMoTOD7f/QXxfDee+LU/NOjy+Rqe1XVL7m4p1C3Fp/Zyc8WfuKRns7cTx2m9Vd3AqNJjbgODwLGiPJ3cZYGBiFc+/kavg+VBTWynzdyhlPwFtNbf3FbtW7P1FvJ2zWwYAs+B2vW9GnPnSMqdwzF3zsfcCTJZp9CfhisxZs4ynu+Wfs5jYS0eVKUldxxgf48G2JHAW3yAtr+r89n30MhQ802ZEi2yWGWs4EdhIoFr7DGTxZgQsVLcpywyoZFO66hgzZNw2y9x+fg3z8Bty9fDT5nM3fO7202F4w/aBo6aPyvOhmUQyMNlbg/cv+KPD4xlwq+FJ/GVmD++Ad9hvmQN3LZqvf9pSfc5AH9m9AB8iYmb5R2wDf6kpfdwquzmdX6gQL/V7ZfQqwSOdcXvResT4s2+X/kYXHXTcrjkrufgeiHr/OmT4JC5M+CMV8zB1866wUywhhRnOAKvBIYhcDkDtyLGSlVNVfjIyvKlcMXP8D3hD+CABVdZ/MoF+v2QWZvDCfgTowv23BZmukNWXkGH4qSs/2/5s5NZD0WmPg1XXXw/vAsfq/KPJJ7yQnw/uPwBDlK2IHFlhGwJnQicnWDFPAvtdSjfxCZbz0TWyffEfXDm11fCFR1BtD/Gx747TfOnqw+cia8lFg26JeNXuZ9zdG9Yo8NroSlixwpgjN+1CA739cT70Y1RUkbg7tlsP2io7HvqUJCmt/aOJYD2hOpABI79urf8HXUVvdL5wB3hnEPDoHhYAnez/qDeAM+zC58ygWt3ZOPASgxsGAK3Gn8arsbcOYNy59OYO8f53DGW0NUb1tzhNSsOdHq6Q5fhzWwAZ9L70QclcH72vQuRKjxa31rtyLehb4n8KWbgGV409CDxqnjKjKJmqEfDVcS1jnxiOTc6Yfl7RhLxEfhOYEi8nDmYyUHbSkVd8aizReI1cBl2JNSStQ0+7i/STuD9bfWX6I+FgP5eKlFY8kbfsKEYaheIIeQ00VJWyAMrvX7HtYH3BkyQKrFpPrUU5spR5vDgqHxfk/RAaad+X/f7RzCu8xOZp5J+WUCYphK5nqUjX6dY8A21dNIfghukBMdmjWy9O+lmrWxNHyu+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/A+NNDAIpKgyIda9CprirfHiOgjelMeMfe/OqKyKUd9ffwnbo5ZZhAzk4onpemyF91Y8jnB+HCB5qYNkIGZLH6A1RU1LRE1WEoy77VPKK0UzWmua8pk8x22WVVNRUZ41oyUtOo5ZBSOitWtOhZcaPtZEstrFQYfAIEjKOk6XUnBueDFDQVD9dyQFuGkclLXGmC0BLllDxJL6CSzNVqevnipqRlDtShoK9FWs8B0p4qZhhTKXJPpmJ+o6GxKh3ZDv/Ui0jITtlInCnWJGaIv79+KoJb00KiSIj1IYKVLS7td8meSTwRuO9Jm7J77kcD5Y+IH9azxiepoXOiUU4BlDeSrs23syItAmNtFEgVW6RiMKKdBimFBVaA3r1nOKpzczl7tKSYdWElw3Vjuhy7gbBFjItFXa3/4Nq1kzHvRBquxl5ahRyaLzDPTCvD2XdLftfXpfFM+qWCJZZixz4JZKHYZzUQaMaOOanURekuMtZQRiiqZyzSgJ/8dNkjR8Lv/08ktUnziVKScIDHR4ZJBBH3QymHixSQFdbj0EonA7eKlOi3p/V9cxorjWmxL6O4i5VqkWdcteN3gsTKMjVVM+yYUlBGBa7X6oCE11A+mok85QJDJNYxyPIAYxtJZRqQ/qvBCGVWjAU6+NJnvTbl2jXuaGpCCKv02+Ltd4g1SssvWsoNgnhoEhIiXYdcJqBxTFhBny+WigARxvZ9tKcHMEpUIGsQwHiB0+rwWCVzmiCIdbUu5alPiRxei9EGm7EkbpkMTKlod8EtXSCJzNiWMsfy/QYJ0gEZMGSRh1/ye4WQVoVI0ucGMFb8DyNpdVAcT59/gHXRFTLBXqYkkcKuEtnNfpEmzW2lS02oQGw9StmrFSoooAm8RlyKE/JZeZVl/zIMNLV3tDUuaaaeYUijPRMeoNprCCDtM8wsrc2QWpCzTwdDpGF+t9pOSQcoyFfLjTYUuhqh9IN5tj67aVnrJa/1gkvfdLanFddUDR8IOksBLkAx9yrZrCcuy5mUVYcU/HariH7phKUANSWQb8aQd9V4DcWFImSumzWRT2kU97dc8VNrMigPLgjr6+uJNaKRsKcdPsXcqU8xclTk3CIA2AIvVj0UgEg99s6RQn3W4YHrfIAnFHbM9GmQdB9pZRAAAIABJREFUvkiZZf1rDxWMJXzsiuM+ObtQSvOOhQNWmvaloWWBPjkndL8DatMeeGcPqgXD4jp4a4GbpXkBeAkYU4+p5eLMkIt9ZW1uspZMvng2NeEMMsBDllXL6Jp8q07HG5rGQ13e3Uk1ewOjL7J8u9yydKiE/a6wlkwhCaoGgRZjCUQyqTPU0fbLwo+adcui1nu2+2ghmEnaNUc4DZRpPzX/6dN8mKdywJoSermVX2VnHYmoRG7O91qT8YxJwbVdNFHv1qbs0pKpBcUqRdOVmDSwpZfYSDg5mcgjoNmcEyo4NBFJAlcg0JnylQ5rdLlBbDLI6eOqNWt4EirolLFI1kK3PuSRyKf7kX/X7NcAvxOKH7Oy7NTi3XgKvVc6kcIGO+sXJVgEXjiCAK/3RCnPVAwNe/SzDZodXlIRY9Wg8lEn/OJDsM9mgoA8GRGpMIVpomnyfl+fJlBy6A5iLS9weYYsXqvBlUUpZb9VsCPbmmBDfbPti9PFAggTFEhK4Tel147G1ajCHoKxfXI40sduSBNtAssVpm+76Cs/fZwBn+ZHNoMYFXXBaNYrFZSerYehvtNFaypWKuStgZdVqZkw6iWeIfR75C5n9cjRXWhK5qbs9IX6iFyfnYwtG6CZMCPcjDr3kHeN9AaGD1Pt1tZ1hEmh+3Ci3d5Z3FM1i3+0b5pTULXZlcrtUjeWtMwkAiH8nKj2qrBIdFVPXmrX9MG7N6ZkRFOf7h9VkbJxeCd+obsV/NMhaHXflYgaB0zC4ZTzMuS/lR7a7lky10I1IahW2ApTq+GekI+oI5ghGbshGpNcWU+En9J+Fjz0pntUM3xJL0ZNotn+7CbIUDuUyYEi2TV/IU4FIgfO+lKuWi6zhv4+/uP1xH/i3xSsUQRis8BbZBVhdOFhdX4gX91hS4f++8A5CGetD/UynoiuLm+ZlvfxJdFByoo1olGdwWzfWZrFsBCy9b1PQtYhSOjOGxInK+tEppyxpO3LE02pDYnbUyS3Tp7lfUGvpRlOuq68yHPWHlxZduzis0qGT9yUsoW+QOe0dQSeQZwK4lZhu8guAxgZ8DrvJRCgHGbfYvgaACiUCq5PAVAeXRJMQTK0yNzilc6wE/bU8hUaWk7TEcgClerk+JMJ1RUNDRpm+70a6WtW1MnLME+ysHwCjFr9UcSFuKDv9bfZl/7C4IpI8j1J0ss67CZMFpuwrlVcUYPBrAl2MRWWj17GctUlI3KG+cB0LXYGeUY8kDdHQGGDvhCkkb7LdRnWVWKV7dHWV5qliFoBQEgs/EPYR8eNlL6Gif2xphTVpjVMnV3CP4zxVtV6eUiIX+rrs7d5DK4viBUK8uOy5HlrXaoUI/XRlZWaTwSU+Ft9aGe13YobrXzYa+INVMD4OVEXJaH1gjtErA/av2kg7y8ZGPSdEskGaoVUvoU0k82PLAkpVXbJrquJl0wxqLp5eX0cWABSLKijStna/0mqdwLFUDLXwlc0Jp/vk8YzyV2qH4SWqVn1kSsplJOeNsFah4LCkMJp1fvyh0gtV5f2KRNZCNMFzH0IQHWtYpkNWlEqU0e2auSdLKtspd+SYJuyBXapk0a28y1iWR0z5bIhDeJjuzKQrGSS0GM7xdQRi+q99omBg6rdFTuiaC2MpAe0t+PfglzbZSd78qAnPXKjmjAztdpNrq41SGiXsLWk7FNjjIYUq80+mGFWq/loQ2o5tviBFcQNSi2jd7113GWwGr5kKc6jY81iou9MDGHdPEzEwpwGBuOIalbEg0Pd5L373H1RE2XODVroVWknI7QMPLrDqF/uBgaIzhIhZ3FAtB8rYbctJTbxW2BEOQQIVzrtVjFJdrkze3TQp8KlRmk/PQiGMYjFKZl6osKyD13j/9B/tbiFil1udPHilq3j81R4IaooPBA76YuJ3Ae5dWQOSbBnr0lNYtLV7aRmcL51kQx+QOHFdUYnpbxxyEK1AOtPjLpM3I3Zdh8QTOy+Que8MRpcW4s/ObJ1CW4AftaL8FksatXREdqFU1ZZiSHdNhN00LMLU5chQpzAFhWpGeZYLXVCysTcntc20tMTeAAdn+0GSuagucFi1zcUWpNtBoNKoLFBYyJ20TrkI2olTSnKYF2r1QTW2Fw+r7RcyJf5qSfxovxt4FxEDIOk3tCQkd9z2lymZFf8mMu+lk1qKhvZxTvXEdcF3qfI0oEfGkoW4xUe6kCTq5SnC684touop5gXdizjgxsmWf1/hE+1TQSPBd1Vgdgctee3rGQ+qngRekXXp6qD5UQfiKgVqk6TypmgwJQq8jUSeFeffeIPZoz+0nIBz5RL2CBLS27aWvGrIG9dGhF3Ot45FLP4jp1TnOq/sb2ojKRiSwKdj2UZmauSsVpQzyrTmtIld/X7c+gSFoHfSzPwCGY9fOCXsySp9QJWj7iUdHkzhhA9cmlDNiWZxMJMzATojfluK5ntf9MyIIFpHiChP78sSHFdC+MI2zEpuWTdQBPWoQBJ6jOSuyQTO5UU/ZTqKYcVuS1r1LKrJxaTV3VjVFElSBzTMlEZMgy+GmmhX2o4rXKFcv7fEBbpYJo136gQeBqUV+Ijb7ierMJ4miQ6U1MbvSkx8/MsnQgy0Hq2BK7hYLRR/OEaN2p1cmVH+QIP1SHaUNXOCFt4i8BdYOL1ToAZhKhFz1m7/SRjDlw4f4SmMadkV5VyEtWsehvMyRNoyO+BJ/NMPMCHkqVIwro75OAhSyYrs2pYKZo3E5Lu941lOAWq5bLA5kAuD+fZ7wrrtiQvJwaANySQCTCAPqFXaX9iNWsGV4goAaEL6kKbRQl9oTUrtbim6RQ7xzLdXpYkbpbMLtb64M4slhXCxvQLy/GyVgm1hn25+3pABijzCU+F5XcpisDMKIsRCnLVRIZNFXINE1luDsv+PRlIS8dB7BZqHTgRqhE+FM4NUUmbq2YRX84kabJOx72BxNL7ROwDUzA9jGjtyRpYdJN4DSo0mvHfLXQhVeofQuS6DVq+1TK6nNgDJ9WawDBvJpDIAIc7ovWSGQuXqelPuC+E0xs+JJJsMQR/SoGMOkVmTJTEm41fAaThnM1ALO0ioKwjYdlfDHtl7knYEKxgXY7K11IiXLdS0oRdnfPSONpQQxlOpzqxZkdG+xpaAVMhnfIyMiyEI5KSbWWkpIZS/PyQRqHoUBkTFaMbNis4leSRZ17kURKd7z0025seltU8gRtbaVljmc/6CNzAjopkOuQsEuhVaoIFBiGPqJnLeS+sivEsVsO98jVSCTu4RIy+7JwBxSzrl400i0iiUn0RYlmcOxiCkESvfVFRy9AOOGhatxgKmoaImUjgIUgTmHkBOuwuSSD062YNDebyGJOX826v5GvRYrRMcmy4lMIu/yki20VZjGPVILowOzVfNUEtVmtO6JtNVOuRWAM4N0+H+rPm8tiDBClO3HwMJVCdTcWVtO2kHSNY5GcpYv5rvaTD+/I+q9sHHlZKUeS0+L+SkflEMRc4Ha20FSkkVhckL1OK5cEQgZna75+2+0ypzVYTEVBGR7vk1fpCfxC3WWX9TFI+CqNSM3N7jL1KguiVBvZjB8I2oNgA2Thc0RYb6jI8A098nZQM90gWHTeFiBnjq4OCEqg9mKdgie3Q9ShgizaqT99WKw3a5fI4zctYMVzYU9lF1pGm1N8tTYaLgv5aGYHn9kKxwv8XHwaWaBL/JahXwxB2dNcjRJ0+E7HiyoVgpD61hDJ+ChQUAxWuJ+OQm62Fj7UsngRKtdTItA/0ogqtBXUy9vtaplfcWy1yOmunEtLmcrpOooSULQEdQbOlcKexpMx1mbKDLlZmSjtUcYQYLjNT+qOXwKm6Dh/+ZS0dugKOCTRFsMalcSF4ZsukZPY6FVEmxoJgMJ6FaxMV/uLkxQotcC3Ny20X9XxeyhcgkQX0jHCA2M8P/pXPlbekX61MS90WUav2EJWjrcgW3h/03ddn/GF/sM3E9fr+tQgA36fwjAb4LBcNQOVLBWZgH/KauWXSSuAtVs11qr3FwILVGqJoK7GlEvKJNG0RcYAysQ9+jEwenkrkWM7C+Z4nYmrFhCxBiuXEPKjOPusNfEXeCfCSuV1bBV5VsIzP22bLgtJzNQSiCqW85SyXNMyDv89BFb4squmIUgUGCfssh2hAJP3ZfdBFBEBAEJJEW6gF8sx3dPVYrCtyLGOqa1Q9toJffIlBDFjMaBv69VGhfpLC9S1j2EKSiKVSQFdJFK7Fbs2SqqkusLLCrvz5SgfMBug3rEBJUgpisYPCnXTuQxmrL69q+SG34ZTdJDjXXKG77cWxBjm73SecxWRNe9J+8VwAbQFnqCuTvJz8eBgXuMagnEenkCoOABqUiXBgaZWh9aBJ17GO1CVXsl8NQqUPtQ2tmNCoJ+HDgpGsDStgBgyiNAMvestfY5q/OCEU5oCQP9KdBTs52xq0xQEA57rwZ6aDRd6JwaO3XHvFQMEwhhycSFfrLfUs5NSsQjrBEL96nMacuAoheGbUCxgkQFeAcBvZMnkNlRweZnHfFUWt9/JyLGtyc9JS29NOwb5+uVbpnUiWogmLT2L8FPZoAKsB5p1ec1I/Sku8l2Ee+xlZsvSPZ7REliEZjSWzpHT8prDTt00Oqk2wYpUok7U6R8maJZPwB+UR4wYTdBbHVFfiQ7RX5tq+eEiFZcz579GeRHr5KNZedqQQkLJ2xa3GMGtHgKOKy1o0lyLP2bais8CnbBtTzlAo5IL+6ZHB4HexEqFn6gXWKhCJMRgkzacyKtAEWnsjm7NumceaQit52NmOxoVkZW1N7Yeafy18rkWj5VMzxxMktIBNsmSYgdsixbj2JaQoyTH5TDwXNwTTHXD5338L7rHEmvW7cOppr4RZcDtc9neuzIvgmD96K8yl+Uk5cw+NSABk7HH/XbPyXrj1ip/AZq8+BfbfxurwdrgU+1kEU2He0R+EY/feghpcBjd85Ry4bvm2cOg7zoKDVF39CkfuM2pL3isc7uxGmBaTVXk0BHwONpk3ZA6oDjLgEwATbZR98dlVfoQ8+m1bduG+sJYeCY33bpuIjipvyy5EyZfA6lCafMSyiBjSrRJGdgOprtRV2vIQBTDeCvkVAsTHQS3ba11k4OkA0bVNtohd5/EVvSPiSr9buww5zOF/+DbcC3vB0R88EeZay6ExM8OSt2+DEtinR5zlhdat3F6zcjH84oc/gcmHvw32m0XRGBoi9LkD/vWzF6McU2GP130Ajt6L8heWwc1fOxd+ivl78KnvgwPM3KdkiEhLBiIfhBfepFg13/SWzT4nHiWV6DCSlEDEj8aF3JK4jO9JVZEferYte6v5NV4XkZGN9KoBGlr3IiuQlH9n/bbgi5G4Mf4M80UhAo/19SDvW8yYmazWXeN1GQO98RAdmhr3P2Zi9iWBXTNmrJCS0Qr44Ls74fLPdBD4uxyBB8lCN+ERGkf+Eki0jFKkoPgyuPGCz3sSPuxd74eXWUm8Hgn8047A8TNlXzj+PW+G3Tdzf2DdDgLP+nakTEEQZaD84nIBsELg8ow//8EL27taX8KuVFh7SmC1N51oNuZMLdalsBT8qX5riMuI8oYhMirra9m6kiD/2ZBSs9RWSi+GeL3vXKysdGWJvpf9rXRtSlDRgFE9Lj9LlMh87AKL7BqSyVjjt7JEXhPB2YdGpFMJCHfAD5jAP3ACDrCdLNrHQU6vplzKjTNqq4404jK4SZDwgS5/3UyRcCDIdDsSuBtI4Afz99h3vwl29fm7FAn8vAYC107LY1bGVbSgMEbIx7Qnb4WSlcOlPZuCJ8/mmNAabKh1J1fMadWjs6GYjQfcwn95hZTDSs7YTYJ1q5zk5ziYsbRTllGz+qAKJ0QF1LwuFmoMZk2ZdiKBOh1Qy3QZ8TqVLC1qlpGaqUwt1/F6crYkcKoQnVyZtoWOaf6oZgKhrr+NH0z+z1yMs2scvX/oRJjnc0Avd98BlyGxujKv/x9vxTI8a98d5u21DBbd+SzMetUZ8KbtboTvX34rLBtfi61Mhhm7HwmvO+aVsMNUJu/kl1mvOgve8fLZ4UK0pCBwvDxl33fAexfsjsFdzsBX3ns5XPID7Gt16GvK7BfDq49/A+w1E/98/D/ha1/9ETwxY184cJdH4NbfPAZrJ+8Eh77tdHjx+BVwyXd+Do+snQxb/86JcMJr5oOfJ6xcCD/6/nfh9mXjWHZL2O0VJ8KCl+2Mc4n06eMWMnkR1wWES6cnjOrtaLDU0DmQOrUCPTkin493pW/eQygZ/s3JI/ylDk8NqkyX8bWqMbgH7YQa8j4hcs7axmsR2Jya5Lyif3fPlaUbUfaQdDH1lE7Zdd2mby4Bfa5ZIvDXIYHPqyyNrcKcufTffgGPiZw54tjjYU+XM/hZtRjv/2u6P2O3I+C1Rx8GczB/www6CbX1oWfCyS+j/I2XeQYeLkzZ++1wxlG747dyBu76ukz05fLXyfJCn78/gYsuDPm7/86PwC9vD/l78Mmnwb6rr4TLMH8fpfx9M+avy9H1T98NV1/yL3AH5e+urzgBXntQnr8cmU1REf2HpTtjj27qGa9Y3ZA/yJI1xSRNgFwMrDyxcxiFp4gS7nNscUySdiLW0oAm5F+elzX6arJOGfGDDBisfBniWg93mqjQFwMDwYwhs64/du+ScgYeCVhIIytOXvUEzPrm/4bpN18Gk/D70688FZaf+NewdsutyZHpPzBmE7hvOuJwTuDzsU4g9PSZd9QxMH7l5fCAVmr3N8NZb5oDt/jZd7oZCTyLFybwqTBl6jisHt8K9jvpg3DEDorAp94I3/rCD+CRoq/j4X1v3A82RwL/qiNwfX/GVjDjqSfhKXF97jEfg2PnL4Yfnvs1uH11XmHrg86EUw8LINXi2Jy2Ur5UCZy6swJRXxsyrao9xFeYZiqXJN9K4JKa8jr2kpi1HN1i47Y8Z7CqW82XEMX8V3JU4OjaeF61nU3TGcwpYrqcKIIio3W6PrbySdj2YsrhZ56Epw87BR4/8W8wh4ltpWpjd8IP/NI1DsLdDNwi8JU3wbe/9AN4VBtwt+PgPb+/H2yG97+H9x8s7r8R/uD358AvqwTuGMYNdlzFtIQ+ZQrm7+qt4CUnfgBeifmbLaFPvQm+U5HlD5wsTOAN+bsH5u/rMX//A/P3Dp2/B74XTsb81XkpqawaIUzg3qU92aftrfa2nRrxVxnFUnp4lt7dDP/hga5+VCjcppMiJI//T7FMzn7Asr5SWvfKTUnlCr0mkoFddQsErKaxHma05btdqjZEESaPFa1sZ5+0Yq9lgYLAs7yl7iMYUY/b/8MpMO2WyzKtViIALD39c+labAgJHJNfkjEXmnvcx+GY+SExwz65noFPhbmv/yAcN38trFx+K3z3wv+A5TssgHe97WCYkQWliyWchX/58/ATt4/9zvfDy7cVwkdLMYHvBa9dsBZ+eMVCgFmHwanvfCks6lpCf+hy+NI3b4JVs16DZV8J20QCnwMHvu00OGzWYvi3L1wEd2GCb33Qu31SL/nXT8Old42Dm0mcNPNKOPffFsH0PU+Ak45+EWy55mH4yUVfhJtWvhTeeObxsPMQURRGv5ScCkFk3phOTznd2HN32Ic+yl/0ysWy9mJrjxylmgw6FZr28pvJYY0MdHC3Zk5hpe6KkYLxC/sp+SR5JM54sqk0d0atSJKuddvr5OQ/Hg/M+dypMP3WyzPNnj5U5XC8G3I47IG7JXRNWUYYPXw5fPlbN8MzmDMnv/0w2JpJc85RcOpbXwEzCp1r+9gy9pjA94LXvHYN/OiHuBk261A46e0vhXu79sBRlgtIlpNQllmRwOfA/jjrPgTz98ovXgQLKX9PwPx9EPP3csrfEzF//wnzdxrm71tf9yKYtvZhuP4bX4RbVr0E3vDe42EnUr+dnkRJXUnOzNms1oBJLIHHEOH9bV4yF8vqkeJohccvhSdKjys/gf8ZXP0ftNqjD7pZNNUIJxmtDZ2Eg3bWWL70ogUlUns5fNCZIdNXZnafMLUMK2SxZuCdm8/Y8+5/sFXR/7rpW8F9f784X971pToI/Fg3unXxgfvkTOAfoiV0v2++FyzAJfW93IBu7DG44Ws4y17q2pwM02ftADvvexgcdsDeMNPtgyGB34AE7g+i0R64d4WIRYh74O6w3DGw6qK/gx8/DDDnNW+Debd8I9R951nwsllYcc3T8NCSX8Ndv7wN7lvyMCx3y4JE4LN4CZ3/Xr8UbvzquaH+298HB2H9x284B75+3WOewI+Bi/338rMtHIKHbtx+vX2AzELv0rW1oOkOEgmM+ntEjr448/eZZNOIvCTV/I14Ovy7xrJcNvTCg4UkWAAZMfGwOjfiskk1VShSc3NlSeZBAQIIxkWZbL4wedPt/9K9Ol12D6w0eMhHvuae6YI8/6ybthUsdjlcfCSB4yG2ivbrMWceeeA2uPtXv4b7lzwCT1DOOAKfhcvcN30Dl8mXucqTYdqsObDT3ofBIfu/CGbQOZT+g2iJwI/+4Oth5Tf/Hq7BZbLtX30yzL31onwPvCKLI/BtkMC/4ZbQMX9PevuhKNtjYgZ/Jh6CG4PlmL//TPl7NObvRZX8PfhULC9M2UTijmDRCmXOGzmpZ9uCuDM3CPLW2RsOFToQlTP1kE0+RuLoUvwwczaQCNL6f4ul7CaNhaiS7prT6L+sYNeYWQuVvKePJuclBx2Hy9oFgd+DS+gRIMg5EjCsE9gWga/H5L/vM4vzTXivkVhCxxOsbg88Agt1NOZm4LRP/npF4P5vT+BOjbWwfMmN8Kuf3wp3PbwMVrm98JmvgJPPeB1shwBxAx1iczPwcIiNTBpjBk+7+0Ns4bT7/MevhW985UdYE5e+p+PS9yoicPgpJviVsGK7V8BrjnwF7D75Jvjm13/iE/5Ud+juMdoDd3+/wx3CUwSOfTsAuPAnfQS+FRx46gfgsEjgIam63W3DuUyjQVNqkOzIYkNV1DKwBxJUyMehZChyTav1/FrsY9ihrbNw4PwBP6lC8YKWSLwFZTLshb70Iwly39DiYrkfLqWN8WwZoRI9ysQ2gc9EAr/PsEudwKPYj/8MvnnRlfDU7JfDEUe8AnbDnPnORdf5nAkE7rJxDebvTXDbjb+AuzF/n3EEP+PlcOJpC2C2I3g1iy6hXhI4DiSQiL+JRPyYyF9/Ch1+Bt/qkqWTwMMp9jYC3wr2P/UPcQbfGEqeQ4NWA4VfRtqVQZs+pEYi+d7iYDD0GvbC8TvHraxL39Ob26w8TfoKyifsKigmaitDcCD9Y3d1ZOseytbk7fNb6K8GNRqt0t9JzhIR7D5rmnXhrfflPfe7PXB6DarMGAvlyOduCX36reUS+rLTP6+kc+IncvaH2EzP8Sw9HHSbr2bk/rEyHvn5JMDPmsXwoy99FX5NpHvQNu4gm3sUbCs46J0f8qSYfbyFJIFjP9jS49d+Di68gWfHYfl93kK89p9Ivi/Dg3Cv2hpW3PwVuOAq3H23ZuDvwOVBBz5yBq4I/OQtr4RzcLlvxt4nwwlHzYctDR+GAKy9H6gv0GSApu/DJYlhNn9Jji9DGav9EnTbZZd9iGGe6JtBR3U+TKfZSEAPinosFx/VCo9+hdocmDzLEXClm9cmkegjM56vR3HogpXtamRDUJ3OVigCt5fQ3+a3wdQrZnwOpyX0fAbOIjrCc7NUd67jbYdhztzyVbjwGtzxFgSeqY35e9UFX4PbMH8d6R6I+RsI3JHiB+BQ81GwUo7lP8F+b0z569qau6hbFjcD/zrNwOPqgBo8SAI/AfP3C5S/b8b8ncZrI6R802CQZt0hcSjPa3vbIpa4bPGa6tpMXBjZT74Ix/2gUz9HrtqwqDfKKtpN4VcnVMqICeJEe2K3EvggaFQv2z3D5nqt+NtlRXkvK8dQcM/9T/h+sl+3ihJoNAk3JuEBmNnnvx+m3XktjOEBGLf//fhJfwPr3CG2wpJpf/toP7umNjPtBIG7Wbo7NENL6JH0H7gEvvCdX4A6R4Ij+FfAW89YgDPwp+FX//xpuAqXxN3HnTA/83V7KB5QM3Cv+BK4+ovnw60r3B+BwPdZ8iX40n8Ux+UyAr8QD7Et9zPwsDyYLaErAn/7/k/Cv+Eem9sjzz44+3gLzj52oDD3DsrsZxBLvK/dHmkkdhFM3PdCz9aQrqeIJUl93Mr9GWPLQjcqo2cgmti6caRDQRnfMu2sca9KJQZhmlOFJEqbCAHUw9MWrYlM7gqCdI0pdFZL0b3H0yczjWjT5fB2F7wftsAcnvTMCnD734+91eVwuT2WCNwyZXg2fM4vz4cLflwcUUsEvuQS+OJ3rfzlGfjT8GtcEr+aTo66E+bv9ifM5ScR+Ovc8+jeTA/AtV/+MvzSnxwNg4G9H6jLcorLVyTwC78WltDf5v7Gp1Bu7CDwkzF/eY9c5++bTjsKdqDfc8xfzJpLXr6Yxo38KvntfMiroV1L5qK+zk55qC3EYthmCuvotBhkELikTP/dlS0ieOiEi0bpp+aJ9yE9sGEJPskm2631oVGmDw8s21iI5L3pZ+DF3USyFsS5SIixE4smsThYg5r6gFowa/bc+Ho1A5ezdlp2dwOMFXd+H35w9a9h2ar80S5+TGUcH2O5+NKb4Al8BGT6Ae+Edx+5iwIAJvC9cAn9JJyB02fJ9+Dcix24BAJ/Gc4Gfvndr8A1i1fi4yXbwu8c/zbY4eZ/gB8ungOves97YP9nxRI6HmrzBM6H4NweuCZw9zjMU7+GH176A7jLPYbi9vDnHAi/e+wC2N2ajmeR5xKdL1DgRKfUiEaHLiWu2a5ug4NTg0vJKdycDsg8ACXbVlgpCzIHMKyzDmX6m+/3ZYLyft+fKQE9apHC/VDDloma8syHOqyKSRVMqNIsbKBRXPlkXO6qU1M+GwyUPg/VmDitRujlLpgDv/7e1+A/7ws5s++xJ8OcW/4RfnTfHHjlGX9Vdj2AAAAgAElEQVQAL8U4X3HnJfCv1/waHhP5Kx8zG8dHv75z2c0+f6ft/w44/Yid1VZHPgPfg10UBwdpNi9lefFxJ8MOKMu/Y/4e7vJ3HJ8iwa0zR+Cn4BbY1rgF5lbQrsczLIdg/rpn0N0M/Bu0BXbyy/BE7Irb4EeX/QDupvydhvn7Gszf3aY7IXiQXHkZj5F+9WxK+Bj4VvlEzd7NbHVleMbPM4IYxhQkql2ZpWz0LDQcZhvunyjNTrR+X04Pe78LWmpZUvZV164vVfX92iAgnkJPy0CJvJ1ANafFtbnKcIFn9CEIc9XkkhOPDouNBtUx79vY8mAHoo+8z3ywEerLwQYJ2BFJ8jiRrK9zglWNrbOijg+EneyuEn1QCpPhmEwU0VoE46/ptNNerDisOk+02pP+DILEUmlNOVcjOkiFpgwGbZiia0HgXZlJ9bRF61XYq6F999ILfyUDueCHOIuRK0m+v1A31Avh6L/XMlVnJJdVKkavC7dxH7FDlV+DgyI10I5MXdaf8D1t46Yl6kqvri2n1qRJYzCZSG0d/r123XpYh/+Tq9XZc9LOdS4OhP+sDOWc164OvqHKGgTbAzPXitqL5NxiaWuZnAaYfhIVD6VRYz54cpS14kmiSBdCWHgtxR48VluU1mW6gCWVlSlppSeXlO5rdaWuw23plLPsZSF2rO9OoVvkbRu+FLdGByEx8J9JDO86oAO4MXR6Gbj5mtcHAJj4Jjex95Q3G/6SrxVJp0LT+V+WT5eVIeLriVyIuVtDHhKkHtw6fKRhFJJn4CAaltczIGHI0eFqGDcj41rKGglliZsoTcxuhc9NBOxI1q6opmY1UNitJTtIf4SUZ7/yaV0fMNHXPLnxviez9gGWl8FChxoScI4oDMoOAxv82yRHRIEBEqsHPy2gamm9ONzMpu5AeM2LadUkF3ISNu7IexJikfs48nb/C/wVBvhyrOauh//li8cprHNnlaFYc2aP8fRtRb7V2hkRKyBy4eYI28dn8oSPjxjAOvlyo3cROMvUEb5RbBkHvfHpO20j3gGtukGK93lY50GNqLuuWyyghR+7F5fQc2MmEugmGA3oqWkp1BiOfLMRtdI8ds5AJWc2NVN3JLWMFvk6Vg5RmfShGf1vCub8xGgSPA/EZKV4nXWpDd+TiSsa9qWDhgxhEM1Cfs+LLkblrdAoYSgXThrd6E+2rQOnFqXDplKfqN6vaVGmL9m4tDZdOlIYOszUMpiq2O9OiB801Qim7SLtIerGfkX5Wgo0mEa5tUuIYR00WL1AoOEVpdaY19KJw03uLddMjBAUiBoLrMMO3Mzbm9eTd2lJd88TOJXrJZvB1G0oTc6PedvoI03k3iDi1a+sa/bjOEE7H7uGojpktY27lNEoY4U3X2uzcQvw2xL1Y0CDW36LRTR01Loeu+c+PMRGXorPCnq0EibNvkrCygMr3FFEx8mjN81JInOSyiPfNq9G3SKAkgg6uTlQlZgufIV98k7T4xSWCSn4sX5cZneJn0Uq/SWjWV1qj4taGKZO/ZNKUoDO3Kens4sRfIdEum0rSy2/DZ97tjDcXk+7NRDxlmQ/eBv1wY2CLumKGG9BVN+StkFtEFNDSO9S0UnMUdFHh5usGXosXqjaSBDtgdpckgf3kVt4TU7Yz5ydC9J3ea5n0Qxh7vokcZgwkXdafXN2LuDO2d+YgTcr1llQ5XEtrQdpI8McCkAyXDyNzmUo34POjGE6rspnEfqypNU2FjxZkNHa3n/3cpb7W+0RCJw/MY9ddkgioLlIhYvs12YKWowkHuKlV7hBCJzl5CF5hD0FShIAxWhTLp3F9VGSMa0c6Ozgtjn4E4H7pLAQnPUemsg6qEhnRK+BUUayV7ZKp0dT9XFNmTPR/iLNW+QYJPsabae51XWRe6wc5PSLWkFZ5ZZMRMtlsSNFziq3pFnyGG0k8AjNUnk1ChjE9huwbJFzAW4IG8pZuE3gdMIf7cah5/6bhSH+HcmbMMVte/t4oBm5HybhNTcz1zGg00G6sz9eNqDBMvhxClcGXBp32BjZTD4DtzBENGZRVg7JPGKRKllRKN9lL52bG8lyotlGINn4gvgeumzYB+2ewPUjP3kSpIVka7YcYia9CD+ZJojFf+vESnvPFZRjwhvEiDRQyKrEdsR7rWxuj/wd62uhlSyZrkX2s2uokpOjMVLr4WW5OhnK35WVe+I0PKrC7zXmysGfuQ1ClNUCLXowTaNKr1ko3OFbKypaQ0HXZbkLEMkuCGDMRjWiV22AYYSMdlRvWqPY8KZXAydeWWoMn9xM3sUUCDXgV9CWgQpWNVfJGpyhzZO6p7hzK1f+q3CEkfeW3rzs7sTIMEaEscMYt3zuWnezUEfeAa9Cnvj/4f+twwt+Zk5i1Ows9ZGhM1i+WobjoKgQswa0bDgqA0co7/WUeazKse19/gsLkj9qua6lb0kBM++87cOnuC/Oy5S27QK1HsBriNkNXSTZMZdNx1LN8xaWSRnHFt23nI/c5qb0LcojXn2qJVH58I9vwe3BqKotYcqJaTm4ygWUkBwZ+idO835F+Mi1d2o8ls0q6ZAjp0RQFoqK5GHQkGATbJMiuAziPntz3UpNGS+VuJZJyt9jwDi/uYGZSLLCFAJsdXem9A5MJUgacmk5dDtSBgs8mu1ooXFN2RaU6nOXkYnJ1gRkpHwlypIv/OyRalOdjGQLom5TQLujGQ7rSJxZJa5oafB2wgsRi4UgAzDi4TPZA8eWK08zbPdV7ntLPIm/ioj1/Ay8Ejy1mOpWW2ZXOTdIYufl+sJoQvejgiS5TqaoUEsWhcJy3aKG64PYj6d8dp2WQKuVaY7mCZlYV07eTf1r6AkSd8sncTHD2nsWLw9u9SQmMkANR8U8nLoqu+00bwZO2e4eCd9oN5/8eU+5s/OjZ650niKptKyXk1PSjRPeX6kGfC57MF35Wgf9IiQ5suG9667UsV2ch0OaPEp/JoKQlsvUkf6PAcUzeu0v0pcFEo2acCTLdSho0YwOdrZ0M1jU8LGF02TdVpyVmSaFxetyohMjpqq06lAonA5e5YYNs/dy0N0Cx43ZVy+mg1PKSwKQeCG6eGBPucJ5Zu2v8XgkvFUs5KE7WR5m0OkjLRZDEi+udbNvXjvnKTnv/VLjfrAf/j/7tIaJcnVhpzo8DxpYfZ4iJazVFrmylC2re7gK+0pR4fw96WW+BY10fupyXenXETLCD3XLBUuo+wWOSXt1MlSfYYe8P1yfLVHhy3gCF+yk6S4mFi21umXX1c8+CeP49qbnnhsfUqlRtZEFRhbYEBbYfMpU2GKLmTBlC+sNaqEHi8BHObwhrD9qY2SBiVtg883x562nzYDNp9ZzOExEy99kRAIPp9BDkod/K/NPf++58RV4fxxmzZoFm2+++cSlH7UwssDIAkNbYPXq1fD448th/SRH5AEAImHLmS8nNl4bxwH4JMzhbbbZZpTDQ1t+VHFkgQ1jAZfDy5c/gSt0U2HSlBnZqpI1AJdrDuEUOi2n1JbawgQ90PqK5ffBbrvtCtOmTYPJkydvGA1GrYwsMLLAUBZYt24drFy5Eu6//wHYetvdAoFby9JibXPF4/fDrrvuDNOnTx/l8FBWH1UaWWDDWcDl8KpVq+C+++6HLbfeNWu4tsPG6RyW0FtlwVqPP7oQXvKSl/iRe/ELOa3tjMqNLDCywAaxgNu7dSP4X/3qV7D9jnvGYyxyFq4fkHrskbtHObxBrD9qZGSBiVtA5vDW28Vf6Kg+9SN7HFuEBD6ICI8vXQj77bcfbLbZZoNUG5UdWWBkgY1kgTVr1sCtt97qCZw/8mC3fhrDEfgohzeSM0bNjiwwhAU4hyWBW83ow20jAh/C2KMqIwtsShboInBN3k7uEYFvSt4byTKyAEALgcuZdlxCH83AR+EzssB/bwtw8m+3g5iBo0oWebsjqo89ctdoBv7f2+Uj6f8fs8CgBO7UdyQ+moH/PxYII3Wefxbg5J+NBC6fOmUCz18sNyLw51+EjDTe1C0wCIFnp9BHM/BN3bUj+UYW6LaAJHBZMp5GV0dZR0voo4gaWWDTskAfgdde7JLNwFvebjU6xLZpOX4kzcgCnPzbznmhX1iTL+HSj5S5HB8R+ChmRhbYtCzAObwVnUKvvWHQSS3H45HAM/JWb6cTb9eDx/AxstEJ1k3L+SNpnt8WyAk82ILf3SAeCY9GGu2BP7/jZaT9pmcBPQOXM+6u1/l6Ai9fm+tezUbVmMzpdauPPTp6BGXTc/9IouezBRKB4x64T12d8vmToqMZ+PM5Wka6b4oW6FpC73yf/CJ8E1tt6TyfrAe1RwS+Kbp/JNPz2QKSwMsfNaL09wPxQOQjAn8+R8tI903RAn174DWZw6tUec2tZ97uMGDZ6CUQm6L/RzI9jy2g98BNU9BKmpudPz5aRXseR8tI9U3RAsMT+P04A6/99Bw/lCKm6MseHj1DuikGwEim568Fshl4ZgYekaeR+YjAn79xMtJ807XA0AR+75Inxa+JpqdI9QvSmeSXPnTn6BDbphsHI8mehxaoE7gyBi2jj5bQn4dBMlJ5k7bA0AS++IEncXhu7YLnW+c8SX/0wRGBb9KRMBLueWeBnMDFAbbsjQ9kFhyZjwj8eRciI4U3cQtMgMBXlD9moh4jkyvsIwLfxCNhJN7zzgKRwN2rVPULk7PsDoPy0WNkz7sQGSm8iVtgQgSevfjBKSoH8eqJlBGBb+KRMBLveWeBjMCl9jJ3xQPhoxn48y5ERgpv4hYYmsDve9CYgdeURRB4dLQHvomHwki855sFqgRuGQJzeDQDf75FyEjfTd0CQxP4Ykfg4lHRPkVHM/A+C43ujyzw27XAQASOoj02epLkt+ugUW8jC/RYYHgCfwAJXP6Ekdslq7/ZBUYEPorFkQU2LQuMCHzT8sdImpEFBrXAxAm8PMoWDqe7M+qC0EcEPqhrRuVHFti4FmgicPFQyWgGvnH9MWp9ZIFBLdBC4Opsue9izO2BR+7OvgjWFjVHz4EP6ppR+ZEFNq4FmghciDAi8I3rj1HrIwsMaoFWAnftyge8PYFzZ/rlLYHixVPio0Nsg/plVH5kgY1ugRGBb3QTjzoYWWCjWqCFwKUAPL1OM3D1/GhtG3y0hL5R/ThqfGSBgS1QI3Bryc01PpqBD2ziUYWRBTaqBQYlcJpb15bQw763/lFxV2lE4BvVj6PGRxYY2AJdBM5LbrLREYEPbOJRhZEFNqoFOIdnbTc/excTE3XtiJqxhJ5W2JnEZeXlyxbD/HlzYcstt9yoCo0aH1lgZIE2C6xcuRIWLrwHZm67m6+gV8/0y9hWLL8P5s3dA17wghe0dTAqNbLAyAIb1QKrVq2Cu+9eCFtuvat+KKzar8vzMfcceEx4zPT48ia6qJ4wg/FnnoSx9eOw4447wvTp0zeqUqPGRxYYWaDbAi7xH3jgQVg3NgWmTts6K1xbQl+NOTwJxmGnnXYa5fAowEYW+C+2gMvhBx/EHIapMHnKDH74q0mqscXuOXD6eLJWh8/5WTI5in921RPwzKon4bnV402djAqNLDCywMaxwOZTpiJxz/TkrQfbukdJ6OPPPAHjq1bAc8+NcnjjeGbU6sgCbRbYfPOpMGXaDJgydatYwVoyt1rLCbwgb2b08LI23bq75n5fmBfdJ00KDXS8ByaTQQsZTsGrqz2aVEHLyzVGsgj5qT23PVA+PpebqNmITuradEc0mdmFVzj4IXv6W2xgeFvwkwFhcBUKpTLygQLqqJCj1D08WTDmWo8WCrXL9mLteCt1oL/lfk9/BTvS8k42Ssz7s32pTlfKICzEJYkyWbVeolI0ruzZcqS41hoUMpQaYqNDSp128W/ZbC0PWkg9j/r0l0tnru/iRb4PQud4lIXqaIv6TOSYNzoMbcuI6i7PTRgZUFOnwLAYl1RD4oHENg5d3TCXdxjI/jOf5HHRTziZpQLloRx5cb7JdoYJuaoRKje0P7vq18OZvcESpyjQuGafsKIYEGkc7IW1OfiKnPUoGd5X4quHPmPcchixrbsUE0av2pxgLMXfIBEYosS3rdqxxNLWtMoQgQvzFkkWLkgKz4JLGDQlfPDAIKqFhOE0qFiZ/NhXrKitkife70G3lJYN4U2BUvyOevBVFlQ+ujjQFHDJQQfHborLmhxFD6UJZMS0BHPhdd0kD47CdY6PPH34HvtVpr7WxdJBhjDX1dRQj5lQw+pHO74nECzxKyGaXa4jXW9taQ0JJrUmres1zfujJYgX8pmsiPEq2yu+4wWJs5NS0FJiJ2DRctlvfkwDBitqunSQuGMCMQFIfi9hlk8VD7AhqqukTJHPqZUBcyWkQpnQ85hxyIjvh/7Tx9SjN4raCrCofSin7VrPGhI+Opa5IO+hNT2y6WN0vJuAhMT0kxEKPh2X7u8oBsewMQhgn0TEKVVQ/kjW4KmQtHbCwyARD/L0+riOY+3zPrTzBB5mYj6kKLCCKMkYIriDzTh0Yzk3A/XGMoLOEoKLFYFJiROb0QX6vG7cj8Zj2TvaGCZRuDmvJykrgz1PIwFkskJJ823ZV62XS1CXp6ubMrySfWTEcDzk5ZOZCbAo3fLYKtZcSCDZlv5uQY3lOaafdujJrKHU9/pYYlElPYsMiZvbt9UPEUhEda21rbExYGyMJF3M6TNJYIIGRy6vZ+YhrNn2bASRJYQVsT/9t7ghOEBO0H0kBfBRA8kaIkoQihFWOtNfcRhEOBT/rtgw3E8Uk8WHqlMMBITefC/O5n3/ZewM6cpqtcKnffjaIUCSVzuhrGS4o7Pl2DZ9We8DI2SJb0slFrfPEGshRnaN7U3NSttLk4Tr6q7vOx+ksB/DSq/7x8rWpLJGqD4/Rwvf5wk8CMXBykAUlY/rzWopnXqxjCPVrDlL6pSvkLCXVBCLkVPsM/uSRz3rY1KEKCrl7zZzUJjtwiPvQpaOl8knkO92UcsSf2hBRa5udgIJaUmYBntsidS/TOAEq/bo25I6B4A8QTU4pM0RKaX2Xi3yVJbqAJDVxL1anNvwJCSWeNYSYH3ZK+7XoFLbtwqphiMENuIsPGiN+FQ8WuqvCxLyYCr/ZtzKwCsUqNrS35NBGzZ7ROZlq4FuFhtLx5zObV/PudwZjBd+5p0gKBB6xSfuejZBoIyMOGHUk2152bl9/18jbkSbElfbw0Q6OX1nH7THdXuPtayspVpXFnurGA4oYjoCs7GErpGSzSDazbqgQZmMHX1fz1a1lWWc9/B3ZtguiCgQjt/E5oNI9eKTg5ONs7povc4QhUIkZuqGIlcYXmZL7IqHGHTBi8LAwqoLMQrfyGwU4NxlqFqoZqJS8sVkFXJZ9f2SGRcWnctZRtyXduBXzVZp2Y6kIt8NEjyDpWiRQk3rCDal2z3nGzGVeDGXySWEGvayRo9xRC9AlByWSCS1G0LOQAK5qckx70LWUxGj9QCWVrEtQ76lFU0YBVooBLdm1LwHrsFehrS3DM+IZZ4ZU88xNyKwaJwSLLd3PRtFNwTRabLD+eMxTCeub1L5mf4M+9XJV32AqnFTSpuvD6Q+Q5tGHzybZ1lE/FThoC8I5JIxmT0j79yIfa0pifrpvyCdhh5knZp9S/RJIcV21ys4PGDiLLZ8a/ZXm5T5pfvc43JFpkHVokiNN9n/0l3pOXCPKwFcsoQnEmeFi97E7DxpElrQxpHEXSOVbDggC0m5hMFCXsr5XpAwi8lsOE0aUEe5jP3EmOOAGrwIJ5t4oaYeHsP44whb/O3NaiKHGba50nmz+bIv35PNdEXMEBFoWZGv2WAY7kabqUItJCnnaXJpzTflk0wBTQS1NOPTR/py1XNnBYIJbXK0h2joRsPYivJ9bKgIHFHQNp4JAEUOkLRWt7qBDPRCennvyENtMWyVuoEshS/JQPKwqxlSPCCn9jizND1ILpJr6sHPoWV5qCzYgSYilQDjuhL/svZMC9MQgwm3kify8F4sEtc88xyPscqqsD5JNb14W10ZyMRRCaltmg3YJM5WdCriJQYD2Z//jkaUPdoYq1FNxqk16LVSoRhKkL/5eu5+G6VSLCgtI8foDDLyE8t2DeoazZrCpaNC9iKXRN5pyUKOXONsXARUMlpOZpmBVVCUyhnGpFFwykpCIG1X/7cGTSmLIlkZKZ3Bagcadxf1Jsf6Zj3QyQ8t7ykRVBER9aLPbh7wdRJxFB2rTDJs10UgVjZ16OCl7tKRFLZThjUJCie1gxD2UnmyYOi2bDm0wwv+6X5+4IQCgMyXEzjXSYbSvk1SlAbrWvJTIZzGFiyOMKbULAwOqK9SvNistkYT2Cmh9HjH9eyW0/3hNPpkZbCTiA9iQM1la8vMslvXR1ylip0klbXd5N8MvHERWinNq4lJeNWas300bb5km5s6OskE6dLWajATDRIkjeWFW0Popi1Nd4vLxRqUdA0wUZitIHDtU1LRXW6BLmnTaCsr6AwHysypV+leQtcxJNuRunJspWu6R7xDdu8S39uEY1xMBDbGSmfNPuyX+BgZY0YS3E57ayXBCqJcmRARRYv+mhQxLCr5+KUFx9znjLQSsu0Q0yBWxI5ImNYkiIsNDGA0sk9TxyB5+KRTtDFndbYyXZEK6hhEmjUacVYYM3qUesvN2oV94V4t6vV1q1xjsspE1/LnTeSHKi3hpX85YuTwKRE7wxArqUiQG/cJGeEn71JdzpdjU+8R7ix7+IRI0R3l98HXPTSQORfzqjVohSY1F1soHWfR5Ci9hB7IVmdnfnI83i1y3z5LE13h25ZrHC4+u+voELbyo2+A4GzLvdTAWNrQfydH+qjK8IxRQGgl7BUHNK5O4I3cU9Jm9J0jLZUNeNhFsjp3lFX97SgWfWFd+tqNoav8y3HRTWjl4DoaU+RhWDxrm9H2wVCQN2jlYyFaLmmqZQ6H5ci5yph6sBnioU8KakQCmHZSR87q1rPnwA2Kle5NzVLQ1Po1Zx/VKUnc9aVnqWkepMChQ8fyFiV7bxOUPHIpmw1U8xuTOAeDxN+I8z7oQmpk4MsJHyWW4O/jKn6KmUhWp5K1BqibeohEjTFnGctC/GggEYgsW41UKD9kVd1M7sQ8umsz7CReEdaUmmnOKs+jh4QUPZrLY7l+coCbE3hozAONalbqVKw6GQkcL1mj5IESgNI2BmRj5Syv06YELwMH0MtgIMY3E7zuKZCBFCS0oOk4gF/oIPVTWrSmUmg1BWBsTwqEt92p+vTqSVFDDBAKEG80X5ik6BMeeWxmqygcYpIAjYFKkCefkWcixXhJQVWLRU3gXK6GlVZKy7b19ygX3kh21MFOM+ps2U4SZWg1xwtbI9lyDV98GWfjLL7Tao/v+f9n783D9SqqfOF15gwMCWEQFIEA0p+KaDM1gyIOOCCo3RKVgICKA9g29n2839ftc5977x/a92m/p9u2BQdaGURtwU9tFVQcwBbobnEAFWVKCIQkQMicc5KcnJPzrapaq2rVqlV7vwc0Jp79QpL33buGNfzWWlWratcWyxp5oqvJqolbkn+UZdtg07D9GsS0C874dT4n7UIPTBSuUDgTrcwof6H9gDXhWnWDvRqDUS45TkK87Ff3E4ZuoRXTmpsIIU0LpeYAF0iwEM569T4lpdCYDNmWu2Zvmkjp44LSmlXJghLNLANlrRGavQKqTZeWF6h5XFZLEJHQU/oqLzc1HVVsYcY7gsBpaKPWUlk5lpQ8+IsVpZN8LChmIwYlk9LmOJYJnEXwWPRXsNyAzSr6fZdJXjrtyE1m/woydbv5Jq7AacB8M801LmtQ1Tbl+3EuQKgr6b/snMWrD2Rqg3zGhXdLdo0CE8pWpQ/Isizk6iLG2UdH41Vy7GHwJ2VVyjmXsCVXaaHxvkGPiAKZzbBrntIRlRknpTmZTAfC2uUVuhE0RjE5/yzBKGY809J9TR9VQ2u/YWFd8ygOcrGNKqWyCjcTva5slA0hkXcf3PRPN8BDmt6BveHZJ74Rzjj+WTAL7oMbfZnnwGv/ahEsRGFYBp6wydIS6lVE1JSZ6KuoRwTcMKJu+VjApU6i83NtOp6oqayKM0irkzgr1AYaxZ6mfLWY1IT+pjjQKLyWYBE9jbBZrtIqzLztmrO2KJBlc8cRAlLK8zTpUxCIX4P+eifanIXLkX2N8Eovzb64IWo2sShZMsxIT+b8zFqq0nd7L3zzH2+AJZV+5p/6XrjohH393Tzg065rx28PYq1mryLr98LX/8HRcRSc/YFFcGRf+v36v14Eh1MfPcS0gp4eyIvcB3MvaxRXGKSZXynX2yXkQhtp9h1NqRdoKsYtk5cuQj+u57MhDT6w5kJKvr0xBU68DHIHEy6xstJ8azrBm9tu0nXy/WLS0GQr01qcsBpqUZKT7TTMWNIfM1XhLPR801qGRYsG32m44cpqR5urpxLAid8DTr8MznnBihTAL8MALuwhV0hatShdvRKgpKse52OlCMbiSyXAyu5UwEuj6bT7Ve9GZRl709SIFykZ7wRF8M+9hvSsgiBFT2GE0wneUrlNXk22KcvVrjcazvRvFiKMbi+fA9q4MYgkvptEVVApiIhfZTaqiS3FQBR7IwHipi7X5P0a/IrlAOP6N3mQvr77eg7gzHImYeKVebRgZZhhD6C4F/7NDyxCQD+CaohJVdxs2QTlEDKbl0SkHVrLAVrE1QGLynom3IQe2D9k9FLj0sxNfrwQk+SbAjj78lAllJQ8aAvRbTW7iXRX0xkgFa4yudmEmHTRg/KlSlJx5QvlMo2Oc9FksE4vg77p0GSWlUKTBSrXyfyiYhyNaQZOcSSmqbUUaRbDwYZnJ+0jaQ7gz4HX4Oz6cE/oBKz71fVwww+Xwvjh58D7XgcUwI+Cl795b/j1V34Cj08OwLyjF8E5Lz8C39HCAl0P93//q/Dj36yAsUmAgb0OhxPOOBuOfRa/FvFeuPFjbiZ/FPzpyybggR8tgXgCObcAACAASURBVE3YzpzDXwtvOusY2Istc3QJ3PJvX4V7V2+DyYG58Ow/OwdedfzBmAmQsTRI0QywLOzMYdO2O4F6BgHLNJtRkLy5R7lGK0OOrpNlgGsAYD7JKswA3mb9MgA0OPxkeS1wbvOYPVRnMnRsqpHXPu+WRIlWDFpNg65Ul+KPyzfYQOOjJREP9cARHRzJyv+WkV561VoAt65rAdJv6f/TTNzhHAM42pkLlGf5mW+PXnbd7XDV1T+EdXs9F4571uPwi9+sQft7Jpx63tvh6G3fha/d8BN4DO11Ptr9W19xhLfH0WU3wldvuhtWb0ODhwEY2e958PKzXg9/4t/7kAK2p6P4nTtiHRxLyLHN9+aazZ31BiZq0JfByyzjMVGfQPg6PlMXwCPbKF2D8/blAlKAg5zAlWE+D95pe7EVxIPkdO+BMg5AvDHM22dgokcA9agXatH3qQVLMqjFLYn53wVlTS5aykT3W+NUYpgC+IZ0jb7pWW9SSmCpb3Q97PPlv4E5v7gR+vDNZKOnLIa1b/47mJorX2fIykkBnNPjAJOw7hfXwhd+tAIAA/hfnoUBHB3CUoPqZ7/2b+D1Rw3ina2w5Bsfh5uW6LcnjcCRb/xrePWhrgwGcByBm+285m/gbN/OMvj+Jz8P96pm5h/3XjjvxSHtJ5XLATyCVTjADBtkQDHrSuV08GYQF5hVGOZZd2Y8hAZfVDsKlp1ETFN5C1k1T9NkN5bt5RZfDuWfSj+KBm4ij0fSuegSpVtJTVLZFrpK15Yvi0SDlLSqGZYpStGvpDpTsR5fZM6YwWa0zsGYijD++tGG51//t96G+9GGN6MNr1v0EdixB9qwIEJmO1MQvxe+JQN4r55uLQbwazCAazL32hv22rgBNorrh5/1P+DsA38GX/rMTfCYLn/I2fD+Pz8Gw/m98A2acZ912TlwBGYG+DfPwPXAq+a4g1wUAKrTsGDsGi4hPezayQmWP7MzsV1hXmIxsCdpKm5T1eD4w492syqfjMmJtbNVljlLd1Pjlo8QlSIpaWyJqE2+p4d7UaWaiaJuUJ5Wee5f2jvM+BN4iFkgakKeYxRXDywHI7pk2/WX2K4fXpECuMSwj+40ZMsm43h934+/FWbfdWPGzegp58Lad3wquxbq8azYZj4E6Acp8I7AwtdeAmceNQse/f7H4Wu/GgW3nnbe8RhYn/guXP2Fn8CmkcPhFYsXwf+FI/CNv7wevvSDJTA+/2Ww+MJTYJ8YwLGdMy6BVz1vEJZi0P8uBn1uZ+K+L8Inb1oCc55zDrzlzD+BuROPwR3XXQk/G3sBvPGS18Mzax60SXfSeBQe9fOnlhKiQrwCKrMGVjz9awJT0CiNJs7AaxFIX2/zBFnjwmHx9SZjmaZFsA1o8cvrZaiW7oUVwgFcKzg5v5r9kH/Mkh+SnkJcAg+GP2/3AoSDDBdK78Fxc1MNAbyCif0/cW5pwyefC2ve8clYQyxLxr5cT24G7gbc9hr4Ajj1gkvghH1Sx1E+GMCv9gH8ADhu8dvh1PnL4KYrvwT342B6/nHvhHNP3RdW3PSP8HW84Oz1Qmf38rPqRvj0v/4cxtDeL0R7nx8D+HPgLFx6swI4i6kO6XCnOK+6IYdqZVKsgUHepx30o6ppQFCYBwd4OTKgWXf0JXKNQJqjy/pImJjIcx27wFWWlLQEHAeOOMzbMiV5+ubSAEVaZLtOKiai+Oxl4i5p9Dy0+DZzCannAVLKMjQaOQdfEnDPATyOEFPrxWNkrkzafGWTcfDbfTI6+0zNmQePfuIRo4I9Kx6YcwAc+dJF8Mqj3HuMcUTvZ85HwZmYCvNp9gevh49/874YeEd/+Tn43A9WwJ44U76QZsoAj8K/f/oquHuM66V2Xsvt3Hc9/PNNoZ3z0SGsvfMKuO62NQadC+AkdDzHzW9FfKybgrF+dMQBxQkygL2YBVALVrwr5KoQGI2qyTLpngQsz+i5/RhYuJ22oE0GHMfokvh6BC2nqNFjNUK88abuTpMe41oAs2hLOhcxWaIGzACu5FwbA9HuHN9XXHbRHpB5r4wUwvOukvXQeWomBYFsDKUDubXQp0B4yDvTu4e5xx1ow8s//nB6eIPlwmml+DsEcCvTBRAC+PHAwTq0Pv/U98AFC++Da669BdbNPx3Ov8ANuJ+EO6/5FNyxbgGc/Lb3wnEY9Nfd+Un4/O1rYgDvm9gMqx69B+795T2w7NHHYJ1LpWMAv4AG7GHGjQH8A2/GNW8xI/cp9d4+UeQcLH2AtD/mMggFX65RmFIMwlRCYCr5EA6Qqmc1igo/A659Sd22u6b0lT/m4YKqh5XAVWgz9JyDVuIslAn3yZJUeZYA4diImD24mVzwvruwU9zXtSJsU1Qm3WQz4IjjMosiJRDEUQ5CWlElmJS+qvbK6ehKa6Bj2Cjf4LURNrHZH3M0gpWe9fY9iwpTs/eGFZcvL6/HWbEIzkWp5gDuAu/EPV+EK25e4gP4RRjAAwZDAL8rBvD7cCBwvR8IxACOA4F/poFAcwDfG4694P1wMjqRHLT5L016wo7y9MJKWvTSiAc56JJBVwdkqxEdpDOn74wwQ5dqoWC7KUpTXR2wtEi4i16tuFn03o0kqpJjSfJOd7MEo+4/elFaT5TAb2PbOwjVYFsdQ1lyk6MUm/8eAwS5TUN+Fsm+G+frlVdyhn/oxWUAdzb8yD/jIFzq0duZ/oRlsaUYOF+HgfNwApI8u6AvzrZD3fmnYAA/PAXw83wAXwM/veaTPoCfJAL4dRzAD18C1113M2zc7wR4+eknwqH9mFL/wh04ADACuJqBhzXx9NEyNRxVEBZ/jNy7FHuEjOoj/rQCq8Q/xVHuMlcpR52cJKkI9whWIDGUzeq74CyvGXYU6iZFp7Fu3VvpO4TGTMjhGnWoZ8yKHSHseKcg1Q1UVEaLuC5UaOvUJxiiHZguz8mLKaACSf2aohanJBVBReO5A5mSbOeobVUqNsk7aUIE8PJRhVzJafBjpdDHMIW+BlPoUsmBRCM4F5KWZdAhOKrFDPz8E/YDePw7cJVIoT+XUuhfdCn0/c6Ad5x3IsxtmclnA4HnnguLXnU41smN3EZFixKFsWQxzLSFJgDk92wVE9Kobe3LLUqrgBdo9vU0+KTDqZmL7LBJTBoY7eZXBJJELkPZeUEXoeS8oOKA5DIH9c2zmVAjJz7LNEhaVb6rpzOPpdcgOReGSjyoouSchWK0sybauD0dWCyxO7ve//LFZgr9ybenFLqUSi5VfuwTB+UYOMPGVCdBjUYpOGwBg/q112IK3S15XXCyn4H/FGfg/+EC+Pk0A//pJ4ED+NlwPVyD2TK3P+WiF8+DDT+/Fj7r9s34AO7q85o3pdDdb16b92viFSx4g0i0ttmQhqqWcWYmul2rcYW/NsllHko4BQ66If0fWikClGGf7NebH60skJhZSemplK4Ne6v6oRZfMC2fptrKfCjZjh7sZr6PO8N/bfQ0+W9WbBg0yFjQaBqC5swvMPFelhY1eHXZo5U1cIdxkaoJDQe35jauLfjse2HWfbdB35YN4IL3urf8H9iBm9iSM2SqflumxwXBZZB3ARw/D36ZUuiXwPnumdKpLfCbr34Uvv+w1nbYxPYa2sSWp+KRGtnO8QtwA/yD8O3PfAke0Hvh9joBznnHq+AZLWCSTk07fbtqpkbv5uzETV7bCt4ajMZoKTZSGHKNL92Rbbf286CaNe6j5jcjIJuELAhS0ccaX0gnJDccxnQVtWE+z1qMWBLzIQvZNMIp9VXlih1Hsu/gDAV/fN5CaeihcqREyVxflyzFLA0Vks6hf3QD7Hv1JdGGR3H9e+2iv0MbdjPzMLuz5B1Y4ABe4Rg3pr7/rKP8zWzZbu0dcJ0P4KdjAMcZ+BQG8GspgBsz8HNGvgGfwWWz4oP1L/AzeA7YlQDOQq5E3KbhhqfdYk9d5MUzvYms6rzpBuspb65ifJnXcGBwp8mh82ZcUJqXfXSclevgzYHetE/pCCRgy8K5BxPglPKS+DEE2SZ7rzplL/Iad9Wzn5MVKv6JVj19x3VNNPkucU/4unZehd9hJpU6anjse2i5C+ANEnYjCTWSzV4zmvHD3pIl79q1Z+CSvryMMQOPm1nCY2S342Nkm+gxshPxMbLjDnaPkbm+jcGCnsk70tb/Gr73zRvhfvcYGe5lnfOMY+EVZ78KDpHT8YqeajErFVcBOksjCflUg0dvAOkVYFXw5AoIEKgFXulARMeRUwHWwuraBUauMnVemxnkJBqzDcGsZkcvCwbIW0IQeKdZRKCscFt5dSloS47SJ4rgkLJcqYFImoJC04TSQo21NBhJa9B13pZzAPpKSwBf6J4sOSp3gq4NnIFfd21YA/cBXM7AMYAfX6yBA/zyq9fCrQ+P4uNmC+Dos94KB/7iE3DzwwfAaRdfDH86V824s4BOfqRqToY+tZNXeOLbOaSDYjM7s2xJ2E0WvD0ZTdZsrTsLAGloCl3Fk860r1GvQYwn9BMZbCtRdBloLFpLQWVHxhbGl5RimY3uocU1tU5u2Z6ymTfzyvJTOGlRYRVVaSki11Ft/Ts0lHqTXlAbXhwsit77HnpkfdXHs9/iAC4F4a8p2843OOUONvWpAlyJEoVO22wKJxMvyGhiyTkPosy8E3y+omrDhkHQU1yi7kuOazKo4uJ3eqNJ4QVfJAZ5Xfpzs60mq5QGo1U1DbHIx3GybV7CmTbGKAFm9qFyJ65MjWveawE2czy6c0VXJrce+S4CuBXRZQoXO/Fk4F8x828gyaf7BNwLfy8M3WCradwXXEhNEcpTu2L+j7H+HL0A3cuWLmgGytDSmMzXd0vEan3WMc1ePwi00dNo98H6NxxHswPWCqPSlUqsyyhaoXvpSQv8cRxRQixU4XUkACtxQ230CGcVuhKfChaZACyv3Ca/LKi66KL8k4Vpc2wvCrb6FhKC70rESWtQXZs9NcsxSKJvKQZwXVD+thfzxc5qMVzjjTgRoyTtYJROchq9Vs8SSVJ3BvLjbW4no9x1aLgrkqY3qHCfg/fUDiqutJP99NUD/7XemuSZCLJoNsj9PV9qMxZp9BYpVWcnQaudAzfU6AGbGY/pcuVh5MlVjUYmmi8MWFlZhjyD4TYH8rtSYWaLRJSkPQSiBmrELal36RRNiyED1njXaqzx6WkshExuS/GRioXedDUOHkxnTw4dC+l1z4xWQy4FLw1r5rosp2Izd1cxd3NWRQ0msioa8j4sfLTPkXardVorW/AsbDg4StZj0Ep82uIpArzJ92TdKXlUI4HVoAGQppWxnmXjRCEJEUCVAwZeQip8SGG4bULUjIgA3lZV3499s2WSoq3Xq5HtB5Bli3JUSS6SVTXDCNUaaoKmlm5ZNzoBZwik1fCPMJ1o/GnQ4oN31J7taPLeQpmc2gSV6YBmurpqKy9p0s5SSqIAoOU1iBHtsM2Q0hY1LMKb8CHK97SxjMv3GPC0hzR5kjTrYX+bIlruZzIl7BU+oIkXh8BWom0ifHct+XsLO72wLJuVbYTvuWU04bOxLyvKs5VPVyY08y76oz6i3YvgarDiL4WybRaoy0ig21OUXuSuy2gfFPEmyJuuqJroqLWlTbwJV1W/IqEjAyshSoo9thEF0DasUFxxPSXAahKJ6DFdWaOALYeJMWmJm4HH/FpoNq5BOhC6zRINSbKgaBfRAmOmwN1tLOP9AJdqtXiyAA76XkDKEqMUmjgn2mJgTqLLAjgtZKX4rcKt0AgH8PDQUShXiy3JEbFc2ei0yTwVs+u1Tr0vS3JaNdr/sYx4b2SCvOxHtSJ+SlmZdtMrUQ1yT5JBKlV72VuO8J6WjubC5L/NO2UvbKhEEKONQlOmXUlMB/NzPEk+Mweig0nWb28OqwjiqrNWc67IK/iP8mZ2yemoqYMKf78PC7NeC5sFAWKl/hIQ6TE00JUXibCh63odhF2k99lP7yNWIYI/c5gKwaD49CrXGrLk9Ua6pdk0mZAuxxRrcZLZ+NvUcdZ/5oyeKqJD52YAN3wgk5KRWgilPGck1MPY7FLo1npOIKB4P01UZqGczNEIcki4LoD397tZrODCnKUIbTCCKPgnuTvkCm1oYixlV6YfrijPurm7mllFXDh6Kvq11ldywNfgn6NNDg7qCbI2o9UJx7y8ZWDmNeVAM8OWMxLtBUR3vGdC2xb/NjCbE6vAH6HBtmjpIxopeTpqMTrhHrxeqa0mTyK4iW1LryFZSu1UHaKM00IHUUfSVHrgJfQuC1LPGUtSkDkaijQ023ZwWc2D+ApUlY/N05JUh8s0wEv4pVyuUSOOvIiHcNWSewOMEgfKl2ibb14c1yue+SNCiSbDqQnVWS7PEnEvaG3yIl7nClu9QK3mQ2X6OoOj7KdJCfpedEYiADURGPspKeyFLwECJTZtN+F31bbdPcVL1r/pEKW1UPtLH14XixagsEBPvTYBIxIm/Ka75gJ4f5i+ZswXRizu6n6S8woeLeiPrlK7uj1+VjgARngdTptTf9xMTKeTAiSx+mjUAvyCZ69AC4yiUlBwTnF6qrkGqSZYNJljfq+mw+K6uiB/elmxYywEn/pLr+Yk4Am56MRKtrDndRbaMQEv1cllCbehWpJhdB4C8cUaFfdliLG2Xtls+JaU82vsJIt2HB/SFoyOqnW5nh8ke+kFWRRGXk6ySnS5Aavs3LBfviQG20IddVAKH9OE3Bq0erEE7VqFNMoui4E+KcGrjIGeqmUqCc6IZK2bVs9WVBiysVRe9TvMn8K8u0adpjaRpycr5XkhJacKtwl9pXg0QZpVS06lg8+dQ+ZQRAdeZGnApF1z8hdC51VQSkOq2QZlr7E5a/7IZpn5U+Gycttm6jhikB9dIgJ4kwHpHHF4bjU5hGLnqNEYz8B9DDdG7Nq3WMBg45P3tPgsI6jCXUjW1WMb1KkyzkgE2u1P9uiEKlLr33SW1cR8r0bbW7lejbnQg4sJWTyoAFjMziVFLEvZrr9PgrXky7Ry0ib6SuccqILMMNb8W23jTaRPNswEKr/NhudtjWUhyyp6jCiROfm2gUmGdQXu2qzURoBgRAgtNqkbU4JNdAqPRMKQMgk2ahtKDXNR571Bt9FV1YMReUfPsKYv+bKaO271OVK8ioiizXr3VDOfmVuRr5JUzHq25G1dkzYXkpusCGWNwknX9pqwCRUZG0tr0d5qXtWpSlFsOfgqIqhuhKzmPjQmn2RhD2/hoN61LWkZF4Xo8qFXBXAsEcslBXYx4tQCeGFHWWskrcwrpwGqNe2MysQvbhZeC+I1PdhiTymKSJ70qMq7ZiBl70vqY4G4frLlPS+m8GEecmjngrGUJM8Jeyqj5iST3613qznTNu+ol+LYF2rqdjifWPEyMhi0ZSk0PRmgyRH24szIfdMATHLP35UT77VRhaEicZaazVhp4tvGkRgwiGDBjdbQ0YyaJsvilitIEbN7HtBlMuZAIEwkrgAbzGeDgBYnzbjqZeJQ4Fll7KzpUda9YL8qywq9NTaYVx22GNsanaVNEqhUCqZFbC2mTbPt6DeJiswhKn/XY4cSz4wRikFt7oacrygWHYD26IWHd17b/x9YCPxoHZo6IOKy/V+uHQnwgnfLp9SzsJl7ISIqw6bIvPR9fojHAbwtPkspj2/bAONbNsL27eO9Cb8r1Umgk8DvRQJDwyMwa9ZeMILnmMsMeVtn41s3wFZvw/pIwraa3f1OAp0EfpcSGBoaQfvdE4ZHyvcTyH6yiYsfjrhNbJRCr434dGDfPr4Jzy7D1/3Nnw9DQ0O/Sz66tjoJdBKYpgTGx8dh7dp1uPyATmBWswPgpl3w7kMb3meffTobnqa8u+KdBH7XEnA2vG7dem/DQ8P5i8JEbjB0q1JDuAvdbWKTOS6axGdzebqPc/5N65fDs599MMyePRsGBgZ+17x07XUS6CQwDQns2LEDRkdHYfnyFbDX/INbagZ3sHHdcjj44GfCnDlzOhuehqy7op0Efh8ScDY8NjYGjzyyHPZ0NqxS800reeExMvEJcTutFfglBFqvcutOax5/EI4++mg/cn9K60+/Dwl0bXYSmKEScDbpRvC//vWvYcH+R4ghusyd5WuDa55Y0tnwDMVLx/auJwFpw/vsx+/2SxNuf6ZAtnCf8uXFWehxswEFbr/ZLAZwgNWr7odjjjkGBgcHdz1JdBR1EpiBEpiYmIC7774bA7g0fiuAB+t2Abyz4RkIlI7lXVYCbMPzMYAXm+yKAJ7YKF9mQjtHfcyW393YHht6ogvguywIOsJmpgTY+PfBAB6feEBjtTNkmEXrAvjMBErH9S4rgRjA9xWDcGtTveIAXyfqTmILwdp9wkEl2fudaPd9GBesXvVAN3rfZWHQETYTJRBn4Dh6T28WCwadHRtLmbS1TzzY2fBMBErH8y4rATOA90Bt3zIM4OkZvfDMnDd9ua/NB/ZwsUuh9yDVrkgngZ0ogSyFLtbA4rPSRAvfWru6S6HvRPV0XXUSaJVAzKK5Gbh73rz1+Xo62Y8DeNp0Hk5Yy05KExG9C+CtuugKdBLYqRJIAZw3saXZd8iqBXLYKXQBfKeqp+usk0CrBNpn4PJBb96ojnHap9DjhJsMn3ehixw8O4Euhd6qi65AJ4GdKoG0Bo4B3K19qxm3i+B+WE6j+i6A71T1dJ11EmiVwPQCeHo1NabQN0SLz86upafD5a70LoXeqoeuQCeBnS6BGMDVIygZIeKc8y6A73QVdR12EmiUQHsApyyaeki8b9mjGMBjmi1/84w8MphH9Y+v7B4j67DYSWBXkkBPAVwQ3AXwXUl7HS2dBAB6C+DyXfJOajj3dgGcN6ilQB5EykFbPo7y2Ir7uh2sHeI6CexCEigfI0vbUhOZXQp9F1JZR0ongUwCZQAPa965JafUOUfnvodXuBl4enScN6+F4K3fBQvQBfAOeZ0Edi0J5JvYEm1x76k7CMIP2MP21LWru8fIdi0NdtTMdAnkATydgM7r2yFCl1vT+5av3Ogz5eHNgOml8/IENvma4C6Az3SodfzvahJg49/3gCPi6w6zR0FjPi3Mwtd0z4Hvairs6JnhErBm4CFcqzNZlJz6Hl21CR8Xpdgu5uuuWnz/NU3Q3e0ugM9wpHXs73ISSAH8SD9Ozw5xUFk0Z+tP4vsMuqNUdzk1dgTNYAm0r4HL9W8K1G7S/SjNwH2GjQSo1779DJzcwqpHuzXwGYyzjvVdUAIxhY4z8PjkpzhNkVfIwqbULoDvgirsSJrhEkgBfKEYgMu0OT0KynKiYN33yIqN6cHRSgCPp7Ph/S6Az3CkdezvchIo1sDdaYr+SOR8VM5rZd0MfJdTYUfQDJdAHsDzRFoYeAd79vNwsRQeAni4Hz401XY/efe5fD68C+AzHGkd+7ucBOQMPJqyEcDZ9p98rHufwS6nxI6gGS2BGMAXuBm4eP0In6tKWXAZvH2odpvYuILMoXcBfEbjqWN+N5JAtgbO7zJQ9Mv9q10A342U25E6IySgA3g2qaaAHiO7kIjfxOYDuHF6enwrmThStZuBzwg8dUzuRhKIAfwZbhNbSqbFHyLr5kx5dTcD342025E6EyRgBnDBuE+dx5ca8A1c/V7xGAZw3tTGu9HZCXAaLjbUh2vg93Y7WGcCojoedxsJsPHvRwE8blrTwZyie/c+g91GtR2hM0QCxRq45FvEZS2OEMBTQIcdNBMvZ99hGt4F8BmCqI7N3UYCMYAfGGbg0p79d59WTy8q6gL4bqPajtAZIoEygLu0mTNccahLeY4L9K18bDOF7JBnm6S3GfX7k1yKeN8F8BkCqI7N3UcCKYA/B4lWVu4zb7SD1Zv4FHQBfPfRbUfpzJBACuCHBYalGavXAUuJUAAPpV0k9zNw/L+/vzxG1ZXp1sBnBqA6LncfCTQF8HAiW5h/83PgT6zqdqHvPtrtKJ0JEsgCuDHTlme0ZLE9ptBd3EYL30EbXlwAx/9D/k28S7g7iW0mwKnjcXeSQC2Frt9nwPtUn1jVvVFwd9JvR+sfvwTSJjaagSuW6wHcHaXqR+fhnGR+UDzMwPOHw92vVd3byP740dRxuFtJoAjg4iwHz4g4lc3ZeBfAdyv1dsTOAAmwDc9bYAfwmgj6HnHPgad1ch/Aw4tN8I+bgtM9tybu4vmaJ5bBwoWHwdy5c2eAWDsWOwns+hIYHR2FJUsfgnkLDvHZspA3k4NvyqTRyWzr1jwMCw87FPbYY49dn7mOwk4CM0ACY2Nj8OCDS2DuXs8kGy42oAkppPm4fx84DdK92ftXDvJMnByBC9w+pY5/tm7ZAFOTW+HAAw+EOXPmzADRdix2Eth1JeAMf8WKlWi6wzAyZ34lgOfOYOvYerT0bXDQQQd1NrzrqrajbIZIwNnwypUrcfl6CAaG3KCaRtoZ/9Y1LLlseQjgPGCPB7pkK+V9MIDB2/1xwXx083oYQyewfXzbDBFxx2YngV1TAkPDIzB79t4YvOfF4M3mzIk1i3IXxLds2djZ8K6p1o6qGSSBoaFhGB7ZE4ZG9spsuCYCeeZanIH7wK13v9GTZO5tJ7ypza2Lc5CPxf2jKtJthK7lwnu6Xz6dRnvgaeafH8seD5nhjXSC+rz9NMuQbBR8qYFMzcnFVQXjhLrIm3i+Nqw7NKU9nEBSGSbDSHRG2ZmtiQpaXUnhiasWitLYLSRfntbHZ2r8Uot86ji8ZV4/FhHerUOSFP36ryIDFM/mb5MtwS+ljnMMpl+0I5s4zfRAP9KL+wKNUoZMc+IwbvP0JUMTEpmlSBMESS6FkiRVsq1sVG3oKo3FM1U62HHpCiCi7qV9lIzTM+UJK9HsCd5BpSWQ0n6anOyCLlG1F5XL1ppsOeu1BedaexK/Nh5E61bbxGQhTiqbV5E9BHxorbeZqT1Xm4ZpEwlsi7WaCeehhPRlNb/joVG9ScYfOxQ+QlxL9LRJQhq5pq65n645ogAAIABJREFUbkmismztuA0I5DW0hBr0YYDMPRIebEvZz8OYQg+KUjDBCuFR8OCAQ+wR7lFw6L5aBupa5GDPdaPBK5wG2kI/+sOAdI+4TeE2+VA1EOB+cf9MQ3y/eWRYQy0XBJNiGydZkH8VTCJOG1XCVw2dSRbs8rNNgv6hfW5F9JkJQ1GYDcUs85GuKHzXAa4BRsYtrZyADdmmxwztl4gUeSCQruLpfkl/aZDGIBX6El26PRmZU5fOjUST4VB4MikJeVIZMykDicagdoilhiW+5ADBQlThxg05W2WYijq+UkNBMPHkRW30AQgRzpo/SVCTv5WyK32IYccNEdnkSl9kHSeYTA++PZRu4yPDEbmRJo0wliTroY9ATPhHKajBzC0WNE09sBmLNNUt6Qy0ZoPvACXzE+ubwUf0HAGopWFWNIAVRNiK1SagT0dojWVLn9vatCA84oUx3lDZ+14XwBlCLC7vKEkxTl2u4A73fBl9OLCzs/b1XXClOn6WztfClzBy90GQBgbsyBV2NZylzGMAl7Nd4jgEDQoKRItrq9CZuhf7M+hgfvNbhBQpWMpK+N4zPyug7auVnQRZhTa1i/ZDE39RvPFVOUFf2wvecPAZGpIxJKoqHpL1nIFIWIjAaNB53k4M4kJG2UCOiksHkfSQB28pMben0m+s5HmuuOna9xgIzz7m1qzFLoJXIjENRBjHDZDw1STXpW6b3LoEj+4tbzWVlPq1XJWi1mJC+hZJQjDgNDBmEYqRjHwbcaQwi0oNhkwVgn1Im6A60XACUal90mNmaxJUUnsMVvI1CpM1XSb/YNi1lpEgJ1mTHcCi+EXH5P4SPn17WpfCzqT3onYsPtpwGrugriLtCiNxwBeNsRRA6CvvUcoi+rEoWFk2STvXtOUZDeEbqm+yMt1zc4uJqzbdBhE4nNVstWwrE1u0rwB2cdhaJlktrQSc0IAP4LyJjZnz7tE1SgExPhueGXNwpKGZPMD7E9yiiknd7h+FU7eeHk97a0VgqM4z9BgMxCxcK4dpY0YDpSn9n4SfLMN/c3xqGzI0H8rKWTUV4pm6ckqhzRCIC/g7DbbIIEElaNzxErug6nnqVrQZg3tiJJs102WpIjl7S6RpZ8PtlQILgzz5odkzXec2PazUgCy7x2J1+pMzcCUybsIP4pRV0/gxo6Zm3JFDZcVWZihgSs6iag7KAFC81CBTUU3PehKTJXA8FQae/CCHB4WibetFRpY9NTpEhgB2XvStVFI6XS4QZCGlaDpoJeZIV01JTeKXciB9thW3NMY0SNj4dlrsWvZVBnNlX8JOs3q6j3pc8dXYHRSkCTWUZIcr+XUxGy8qWIxb9mG1G7jrzTJC2RaWC79b+uEk0VyHBhVF5lP6WiEk9nVVcBDhZJftUJENEVp8ACeCEqluzTsE8eBfqQgVyGfefD/c5CfPCiMQM18/SqNNcW5tPaKiSaoSPGK2L0Hl2RPytoy/CRQ+Pc/KibyqMOQGNr6bIBOXmYiBM0uD56YpYRZmzLm6ZEBtc6iuf05Tx14IQ5I/304kP/XAl/y/hpAKYxBtc388Tklchp7ZHD2N7j8HYhFUtYMzfa7ASmSB22GSBVZsR2S6/gyWUVaqrRpuCkxnUxspzJrFttOUyZMxKORquhkFas+O4Q1CAPfgCc1QvQxvVE9zoHES9aj7qdmwCA7cVlUaJbiE+YRahZNVdEeclkqrXikmVaKkZDNjMTO4INpY1tBBEzn14sEA9f3o7zIHavUgtakIthxA0URJWeibrqusYAIfZRez9lqcvJK5Li0zQSaZ0zGxXrCRhJyb3jR126QViedkmKxvva8mR7ZPocv0eLytHK/WF6fDfVqbZq1hcM/hLSc5Mzhi3gXvgYH+eiaiousku9xzyc11IYDQJwIsjlV4/hqDL+uJByvB0VHwEazICZ5bVfAB3Acc5UWrRiARFurwFem3OK3u5e7bSqv+4ScFx1SgMtgv16gzwPgBSYwU5ozB3Y2DOKKH5VMECjUYdAM1PkOA+2X9ybrhmpChFYFIj5a/MAdeRGSkVcgqGUo548ttk2kiDyqBPC1nkYecAh6k40RX+GaaQBQT3dXOhLqKqTmvv5QtqjpBasfyTSzDXmaUpiUQqckmE39SLZZIZfix5aalVi/F8pRyjZoRhPukWE2/NQFJQlWZsoqUUguHcvIjWEsmIjBK98WiW6zBw+vUhJRGYRx1ITJOWjKHlpiyvlV9SyL1ubVhGfHlHxW7qXHUBrDCvshb4T8itLSYhtRRuU+mEuqiNnNrEVJctnx944TPE5itWwWvEjvk2XmTZVETnu2cD7+7fQCn+0aWt+rBQjsk1eroT9EtxeurJuuUKzCh2ZRq1M5Ih18XwMMghmXttJq3zyliy4VnPkJpMeEmIcyKH5bymQTZfnKe4ZtUrUWbjqFxsBZrB54zfIsA7vtA/fi16zjgSLN0XzQ6pwCqqs90DtXphYM44w0rxHYEITEZQv02m7TBve+PmVOgVX4vq834ITqj5jQmCnspvISWbC7srD0mNm9ULoMkOacyBdfUjDapWKPJIwsQWsUyHCr5tY59JVvSaQqTK8Qp8FGClMAvHXcbb9welSMXnvkRjd3SfpNKM7+SyUMJ0mVBzTQVwSHSI5kRVqkdmKPYuMY1tH+LoPOjGeHbDJoqFFSRbvl8Ww01r6CbblJiFSFCKQ0OyKqeMZwBo5dxbtai9uGWP7bwhc+Br49c13Ai00LyNaNTO4JTrVFrglQLAqkKj6jRmrhxP8sQSSctyuYMG5bpiaFSMfg73dE1TmkrDGhQSvI4cIcERJBDvg5N2CCLsZRieGUKYqWVZeMoIkz7ccv5hjLaNGmjosJsxj6p1tXk7MAkPQWgfKrSGssiXObg7Wfi/oIIjnogVrFV+zFHUVjogEeXnhdWL6XztYnHFqIgiXYeWBhQkilgmXb1RVkvDDWSTPF63gxYynxZ9bGMduqmuNO4UTLJVb2ck7I1GmpBIputa0hawhR+rFRl3oAnTcUFVpnGYaO3Eze1umpBoo02y18n9QomBcYI7WTSEgi5PXDbWge1Pq3rua82NoFpDHAjyqFxpiGjJaqJHICw/2a52HebYKMDl92CFbqEI4m3FXO9hNGmdZM2hejuCCBJ9FYeJDWqzaeEUmAsLn3FqklqfY+swMfInJ6aZtJc3tm/n9HQBazHby8zQcbOq00Q2Jzf1OY3xqVET8WXF63ZcqzBRjATQY1lowOX3kCIWOa3nVBJsEHo6VE7Lcei2WQTQTnxbxfVktEz7zLAcBDwpaQFV6wg9B1asGTJMZ3vRW6V8WN+JK7txYwDiSnQEv7ScC0eIeT4UZviSWb1qI0wmik/DsjkwEkQRu3lYwQiQo9WeXAhdWtZmEKfRlkV6kRL0oZAbXYvtBAzQY5HoSAT1cRL3BehMBYbjNkIpjI1zI9navrlY3lmkFdY8fTRNenIUrtyt4e8St+zSJKuRYiLtsuilidIuRdtJvIp/5JWZRVR8KEV7/cLYZGlNcxOq/houJHp3NBt2oOjGqk40MLepehjRixcbFxzZtNvoZ2kEmDYZiDZfQUuXTtTt9Juk/uPfThhCvtiAityK0i34KYZtNqynIZmVXYWy9MXUb9vOZ6FHtdxWxwWp9OTMRF0RD3Jk21OylCdIWCDbi087mCnUVGvcqwBsoUdISJLonyblKzAY+pODIL0/UhLNG5yBASaGq3sv2sHYWR6ZkdOFmPtOGZZNQZtbpSwLZ//d3TKJQNPNxm99ltSBjJm+75FMAlteG+R/8uW7+55xxVazO0WKymnQySl2b5lHA53ri0tiJrfNtDSZHPa2JvKZrNE2X8QVB4porAUQVxUC5o61jvQo6ipv1oA9y5cGWI1kDtVOIq9rgyytVBIm9YTEbJo8DtJ8U0iyLsQSMkirgRag6YkJqlYrz5FhROTLN+WUy/Ji1VdxH/TwSVKkjwI1JziUnrTXJu8NKTrJRM1OUjb7FVWod02b1+xoKhXJXHduaFycxDWCynewbBd9tBRYyagESmmxWS2ITexaUfCDEZjJKfLM/Y69HPzLVSDFyY33gO3fecWuPexDTCJDQ2MHACHnHQGnP6iQ8G9JiXW8XKqKBcv42Z5CvxTMOkMwXAelhRSKGgDjoJtCyo5U5nrrBzocKu5M8pTYdl6r6Fn9u8eT4ou7/PYOfsCiQ85846XpeWJ8n4AIWanfEtuGOTZIsve90QQCHQkGWfdCNEXdAixBxkph1WFtvb0oWCT2iwTbKtT695Ck6ac8Wz65cw6DbdGjZnuTHTeOnOmfgKG8G9jEMSk8EBwAm32x9/+YbLZ4QPg2Se+Ek570SHeZjNBEy1SHgEf0jcod+/iT6wXHKTEj16u2775Ybj7+3fAwIvfCi/cpxz78Uw58VFqLUvhe1kEsEwv+FTB2NBW7iNTC/WeLZ0neaq7teajLUmH0hxEMooa2lXabBCKdcuyBnmNacwQFRuKZDndUVGRKM4SrDEjp3yM9Kc5hZq26cSM6YjBcsJW30kjfUsfCWvg0uFnw12j/+BQ8xvhp61drYa+dXfAl6+7BZ402h5eeA5ccNZRMEJ+hVP2lsjcjH3QPe7mesauJ/GvEMT5cRnZQd5CE72tIicEWK4oc2IZvKQbEQFd6SdTYRY4bcOW1XnwwNeiWSqnH+8bQtV1gkMVO96F6uVMzHXBuAj/hk7DeQHkib1jTN7Rxw2CTZPDzHaYl9CrD95TV1WVljho8nytyDCHmom30LbUD/9om/hI9yVllalQBJ/aKoUJybqZpFRxo82+Cd72umCzGf5J7fEy6z8ggzBSBo+QdaKZv1raSAO5J+Gnn/80/Me6BXDS4vfAsRTAcw3lAGDNNmHN1LCo6L9azkj7w8yQch4zG3ckKjmRSZSjiPjoqYUGcSCUv01EZl2XnE9XJmyvwqTbjaKnEs2BKm9CMhVwJPXSNLOO9FODslfbZixl98RQAcXWJEPPzSY99i19GAM40ci7hYP/pUJxGkeuTmCg2LDVAwF98BjcdvVn4ZebAPZ90flw1imHwJyBCVh3z/Xwle8vhXHYG17wlvfBqfu5zW0b4IEffg1+/JsVMIbT9IG9Doc/e9Xr4fiD9/AkD6y7HT531Q9g7V7PgxMPfgx+es8amBx4Jpx6/jvg6G3fga9d/xN4bHIA5h+9CN78iiPQwdwL3/zHG2ApHAJHnzoIS/5jCbaL91/wZvgLvM+ziNGHboSv33QXPLnN5wZgeL/nw8vOfj0ctbdj8LfwzX9wbRwFx758Au6/dQlswjbmHH4mLDr7GNh7ajP88l//EW55bAGc/LZL4Dh0LIBDlZ9e80m4Y90z4fSL3w5Hz01hIxOZsOygEg3qUFpCqmqAVvDKhp5pE5tJgwS4czAGunUqlcnnDE16Vj2n2BsYXWoL4OG+kFfN+xp2ZgVFLdHYMnmADNM8CCl4Z6mXgO/Btz+lAM49FW5OdRh5NoKCpWdLnJLdMGsONvsrtNkFx5wHZ52MM+6hCVj/mxvgBrbZt74PXow2C7De2+xtv10ZbHbPhXD8K86CY5+1B43574Nv//NX4CF4Drz6L8+BwxwBS2+AT950P8w76V1w7nH7onzuh5uozLGno439+9JgYwtfA+e87hjYy9mTD96Jo3knvRsWH/ck1vv/sO1nw2FHroGHHtgCs/fYAVs2L4A/W/xu+FP3sjas+/PrPgP/uf4geMlFF8Lz0OhNK1OCKYYZ2giFvRhbyvxdxn1sOvti23rjZMpXcQHMt57mVKKpLED5UvanhmjTvzQV1g6q0l/9cjk4kf4iCJI6iToIzk7zlplGEpNvQt+z6cmNK9qF5Vvb+JTEWY8BCN9f1xBTzl4LffjSR9Y5d5qYIvlx6pRTStyon91u3gD73PA3MOeuG6F/bANsPvlcWPOmj8COPfCNSNJrKsfne3nsZrjqhjthy76vhAsXnwghlrlNIRNw743/AisWvgFOeu4zMJhuhYe+9Qm4aal+49kIHPXn/w3OWjgE/Wtvg3/5HAZwzfFee8NeGzfARnF94Vn/A153xL3wLR/Ay8/8Uy+Bt52wL75q7afw5U/fhC5LfQ49Gy798xfCoBsE/MP1ZhuHvOb/gTccNQSbf/k5+OwPV8AzXvYBWPQC9BCjP4frr8Q2n/EaeMdbjgX3ElbT0ZMSa7OnVCd8C9vGgsIkPpIKDEtT+nG1tcNmzv09iXY5GyqiYzq0wfXKo2CewUcLawi0hXPxhmIH74KzHgO4VmvqM7VorfFKPkJJ5xGc6WgXGTSTaTgzzli7zeQzm8xapB+VMXbRbkYi3e0f3QDzlQ2vPQdteK57q1n4sCudQpu92tvsK+CCt5wAc7BBP9jHxa/ffutKb7N/Rja7FG3224bNHnH2ZXDGIYPYqgrgrp8lN8AVFMAXH+dGAaGMZafPfvX/Da8/cj389DorgK+hwJ9EcPDzDoLl96yEA176fviL5+OrGtEWv3LVd+CJA14NF5zzp9EWgyylojKPK+5Jg6ijybcm4JFhSqaeVMs9gULoh8sXtjOdhiwaJODagstTLauQFpuR68tNfft7PFKlgr0IwnK+Sl6Zr5WjN/reSzelCgx/rBVYpU0JmQjoW/KwC+B6hkVHdTrZyPVL51ARlftfvhjm3H1jRt/mk86F1RddkaCgOWTnT8Y6+5gL4aKXuJeX5x9et4AnvwfXfuknsGnkcHjF4kXwPJz9bvrl9fCFHyyBbfNfBm9/x4th3xjAD4AT3/ZOOG2fh+Abn/wi3Isxf/7x74LzXrwAln/rH+Dr92+D+ae8B84/fg1862MugI/Awte8F1511J4wfv/18Pmb7oPxOSfCove8Cg6M5JDAVt0IV37pZzCGfZ5/0amwTwzg2MYZl8CrnzcIS7/xcfjOEtfHe7EPNwj4WQjYh5wF733jMbDtl1fB5zCg73vaZfDWF7r3vdbTcIxJuYac0q4JzXn2Ixd2zwG80LvSBduH07u3ExroUeziQEVLqFmwlQHc3slKO9sp/VWMoPk6OULvEA2nJG2LI45c+8pk7fhQbRQu25exzTPri2XHjHq4SOsTbWgHly2NSM5K621K18YenG4y3kpHoWWy/+Xnog3fpGz4rbD6wito0CZoiTZ7AVz44mCzxUmATj+rb4bPf+lO2DS8EF721nPgT/DtiBt/dQNcfytm1uafDm8972SYLwP4+94ECx3tS74Cl/sAjrNotJ8+LHPTx10ARxt7xXvgjOeijeHA4GYcGLgy5+Es3c2kf+aDuJtdhxQ6oG2GGfgIHHbGpfCahRP42uP74dvXfgcef/br4OKzXwDjv74arrl1JSw49f2w6Jhgi+FTc8lygGYAsOkSZ46U09c4mmarZnEd56yY2nM/VpyxOiD/kI17GuWRhrbZ5lERg4MZCZk3xLzUFUu0MpiutCGDNNu8td+K/ZtGwlML4j1roaVgYCqugeel89O72DEGgqfgsHf5XFT22TFnb3j4Yw+Xnfp+qDN3l5zB8J+cB+985SFFeS8k/GvsV1fDVbesgD2Pew9cdCoatXd6j8KPPn0V/GLsKHj9f3szHIkB/HNX/RDWYnC96O2nwr59T8J/ffYK+Hc06lMvvASORzLX3HkFXHvbmjyAzzkB3nTxGfAM3/uj8OMrr4a7sc3X/fWb4XCHxonNsGr5PfDAL++BZY8+ButcKr0I4FTesXbfl+GfcBAw/1QK4LAZfnHdP8KPVx8Or37fIpj45t/B9x/GtTqXUp9fCQ7CX2pbsdJomYHij2wWHdREn7K14hE0Ix/A5GQhhQ1NNC+dkZmyro4ow4DAGU5I04qPSpnzvadjMLUsQ+noHDHWEZDthpcMPEhFyy6kOwUX7Bm4aQZ/zKykPovBg9JuI3UU4BMspuBQy4bxveIPf2xZDjdHI9qsS3EP/8lieMcrSptl8I396iofHPc89t1w/sn7hoHQ1Aq47XPXwK/GMGWOAfswDM7f+YQLsiGFvtCVwQAeZuAUnPvugxsxgLsyr30/lnEiu/8G+MR3Kcj7AL4aAzimwn0Afzcc610SBn5q+5XY15FeKJvh7n/9ONz+5EJ4xbvfBJPf/nu45ZF94MRzOaX+OwinDCKP43DYkJXFsfDLm9AqQz9zuSwzFaX4nrkx3IJvqqeAWUEb1RUuPxSU1xm3oh85+AwmEKQhZVjLSlqUJOuTEuerMmy7vsj3lEV905b7avJD4V5irmd9VERauxz980MPr53qcwefcyq2gToW6GHvNgL47L1CADckHTtzjuSx78HncG16zKXQz8V0nOjvoe9/Cu7d9zXwUtyJPuveL8Inb17qA/iFp+xLz4inAH7WBxbBEWtvh6uv+SGscwHczY4xgP/kc1fAjysB/Dycgd/oZuAjL4A3vudsCHMJFcDX/id84fM3w8b9ToSXnX4iHDbwM/jX6273feQzcA742MSDGMC/IQO4y9R9Bj77o8dxpv/nAN/+KizF+osvOAVn8DpaSZGlEODFogIzQyMqlWSXi5xf8cmWkmyoESNZPla89MLRICFJJFrBWoJXAj+b/YlBAPMT25KBWxq6IFwbyDRxn7UU2uJFiLylxuMJp9FplJ2O3dE7qBvcdjFLn0anPRQ99F0pVc7Fd7AN6/pos1d/JU+h80Dkoe9/Gm321XDaCw+B4d/+K1z5A7RZDODnnbSAWmkO4IdjqVEM/Fdj4A/r2C44YyCmNfAYwHEQ8QmepR+HbU+5Gbhby5br25h658GBGyyQHx2761/gmtuegEPPeAPAzV+HZfNeCm9efBJmA/JPdLYxAjngByTHrLcwPp6t1bCiY2RydWWUzHfnS7p6jKhWsaaqtQCudU/lfFPCEbQ1rffbxfLCMUgfx9+boBvHt2S3oWySKmnKbkJF4lRWMNiD3WSaSe5aoIK/8ourdCFrSMB8sHN1wk7thG800sjWz7GPB5esmBocmoUBEtenyJd4Pxr7DTOkKCr8ccAVLoWu028hha5CEHWdniXt63scfnzVv8DduEC9L26IeZ3bEDOIm9h+ewNtYhuB5y36ILxsCNfdvoApdEzHhRR6H2z6FaXQ9zsDLj7vRNhDBPALL3LBEQP4VZ+E21wAvyBsIFvzkyvg87erGTim2J79sovhtUfPg233YZvfuR9T6CfAOe9+FczCGfvn3Yz9eFwTf/HesPHn18JVt66oz8Adh0YAh9H/gi9+BgcCuB4PuB4/8qKL4aLTwpyfk7S5KnNFF4Cu6V3qmuEs9CfUmLBXeBblPtQgTHYdzSUu8GVgidREZyih7QckOSOZU8MfzDc/ChKrC/GkOs0Wx+uaoctSgOUyhEBvr51M0+hlcanxBvWaGwg9ijh9H9fjGQBk8lrWYtRl23BIoevPFDwOt1/Dm9gWw+tOwo2n3ma/Al/FgD2O9vTcN/03OG3ge3Ddl0MK/fS3vCmk0H/9FbjBpdB5/TzOwBfAi97yTjhp3pPwn1/5LPwcH0kJAdwFfhfAwyz9NX+JaXbHHwbwkGZ/Fyw+llPoLoDvDS9afCmc5KLxFAbwy2l2f6mb7dNn9Cdw/dXfh017unU4tMUXvB0Wv/gAkQ3B9jPAOqDmshQOMYmH5UugnQ5ktNWwX7DnfMFn5PeMENoW6wWBMSAzN7W6ZJMRnxRHsslF4U+IWpJhdlvFs0iSkrc2WXY37nooWlpMHGCwuWc86fKWPAXylTIt8RQ+KjOc0EB6/yT1n22MMJxHwZaFlCSsvhWPrsQZ+DDsgCF0CAHI7PiiM6XjM8PvKXAbYPa75lKYdf9t0L9lA4ziJra1i/4ON8DsnWUIZXqIFeLTpqu+C9fiphjc1Fp83GNkF/rHyLbCb7/+/2LqWRcZgee88a/htYfigAMD+DU0A7/gwhDA77w6BPBTMIAfXw3gZb/7ovN48wn7wRacDbj16uLTNAN/AGfg3wwz8Le5NXD/2Yy7XV0a3X2fC8e8+QPwElxgl5vOmpx2CpSCEqOCvMT6ijXoZpwp0Ow/BbagbG1/ZRYlgCjCRncUHRm1ZOSrJQz5LXe5Twqegmmp8RITBcSktDPuI9UVd5l46Rl0GkE5F+nbDKhO/1KLg9W65N9McuBGOII2CmgWb80Qgw1fQja8ETaf9FZYc87fwSQuhWVxifvAWfgXcBZu2uxhfwHnnRls9t5v/AOmqEubPeKsv4JXHjqECt4E99zwcfj3x0vi/S50H5zzmfRCV3Qpp9m5zGb4tWjHp/dfvtUH8GUuPR8DuMP3KPzyyx+HO/xzq3Ph6L94P5yC8Vst3ChDUx5clS7iu2bH69oBWmiVVefL6g2oTQFGRtGK1yiMuMIe+XerFd9ECAHhQ20Wx6DzPSqrbdKSrJy9y7aj2CzbU0Tyo4X5ZamJ8L3UHDGW6cgKjKFAJAWLyL58605+gv9KZxoNwq8pJ9DiEzJZZWkNwtDWLaOIpAHYNo6prLHtMDG5I52IxnpUL+xwytAzKenDOUAEadjHsBSHQriDXE48A9Pn6VCIvr71cP8Pvga342Nkm/xjZAvhxDPOhhOetWeQrAjgb/Pp6dVw5zWfgtspgLsZ+FpzBr4Qjn0JPhB2+1L/GNm8558Db3rZ4TDi7e1J+M2/XQc/fngUH0lbAM8/+1x4xs//GQcSB8BL3v0ueNHc+2gXukuhLwrrcw9eDx9XAdxd5jQ6uNn9u3jNnXWbEOu/cfCy7FjCIQYgBVMDtR4bMmBxAKf20tpTGs8WfqCa/2anIgi28urJD5hLApI1zYJuTt7X9h6MyjbdwpoY1yyHcrrVq10G+5LjhIp/jYaoCVf+XXPQ1BzzlQYs5gpWjf00qZOOmp2Tt10hKPw+sfE3cMd3b4H7HqfDl4b3h4NPwINcMH3unqwIH3yM7Javw3/duzLYLD5GdtwrXgd/+kyxYWzdz+FbX/seLMfnzAbmHQ0ve/42+N5t9BgXYHDWAAAgAElEQVRZDwH8ra4M0rzt4W/DV7/9C1iPNjz7BYtxg91oDOCvuvQv0gwcqRq7+7O4F+YJgNnHwRsveiX4+E1atnClhVZgM2InlYxPhXjTCDXisJfXdWNxmWI1nLqf4golFIapKNT35W/NYMVMIhUqyPviIrCbe11ImhGv9EVOOBM3MiZI3u3gG5riLG4ghH1mlALRbOk0lGkwPDWF4cO8nX90tcLj1end5+4tlEGEgfYkzlyPUk41/NRxphTqmxbX6Hff2Ka1U8MjQzCxvQ82Yizftn1HOnmLhOLKyjO+zQBOlLAziV1J/+55Tqy4W/yHxSH/zZgj2UiHplXCiorX3ReeYXqh4+aYf3K70HFzzGWL4HAhVeaRAynzyO+y1nQmNkrL4sHM5rs/52fzc150IbzjtGflA36beK3PInFW4JDl7sDGRiPl7BnJAR90JPXgBVUNWuHVsVS+2OMQFBNbUEiNP0sxFbxG3dfaMGswacmkuJjESm5aoYRFUta1VcmgoZdxQ5AP6chjMffPFdb8ZQmV2A4xoB2DrCCP6NQyaaK5VVUGdiX2pNyb+NL3TJPQOjAZNs4jU0yM/eoauPbfV2KgPx8uODV/+iX3SGYHES8ljTqZ62ylYk1RMKxFrV0hkekARApSkm8JVHZtYZmu1UjlVZvstDOqo4N1uBxa8n+TH6Kjneg2BUYCZF36CcGFCxL9h6+WL9PeoI5MV3IA//SjAbl/QywIDPjgTfr1JGeCor7xOr7ny9t4KFNaBNtfvniZuM8xGdrNP0GRfatXPTg1Z9YwfsUE2MQsDODUmVhQCASX1fkIxqShwI85QqMYIANfPG2J5OAHCWI21OgYOShVWCN0BGVG+lMAP/Myt+NcqJrKcPaAwZhe3hKIZP7CDluSi1eSeu82pvPvuPZT8LN1e8Mxi/8SXkKZdds5JiT4+wXjruNQRkPBLh+4t/uitjKFige9tMOUGFUY6OVnoE+UbPHuefmAB5sP0awBFM1Gu2MwuFEdWw6q4E82o52lwI85DnJ1LT/T4nR70QOX0asdfD2dKTAtdZFy2WeInyS7mrPNaNYKnqay5GyX7TK272W3Bv7zi5+Bu3C9/OhF7wXcE0ufIFjGivQ9Wqa9YDBbqupVKVrfrGuOeJV2JCQyeBi2xkG3GAlatmnYf6GrwoaNLKuABHlN770kHlyRLMGnpiuRlei/wxXfG9OQlOfvhRJJCHINOskpB5i7Hs41oBk3/R7wPj11hVPb8okZxYNr2cl7B9Lggr0L5D5OaEMgutl/ZEMOOWEiRqsLAxvXPjI1MDgEk5MjGLwHYbs7fCw6TSEONshwO4naEyKlSQRLrbO8oyKIS1ZHlGwgUztFy54t3GdAEwXS5PE+eg78KDjzsnMwgKfHmLyckzRT0HC0C+EXenA8ZQRjhSXXw+U33o/DuLnw7JecD2e/IHiMHEAEes4QCOKjDVleIyq32atXfaAw0NwOpxEltJPQnWkDF/flyN2TInjUcZhvZc33Mt0lWQpWq9kF5TPynxKvGbgyZVqaS9caxJrZqWgld2oSN3mz5BvIWguvWhSOJdh5ZAKSP4R9e3tUj5XGlvM65uhS+Fqm1wlZu4zYpHIlWuzW7+SlhLAZNLh2/qnvPOBt8eBTFsOZz+fd8WVL9RxUZVDj8CG6DKRLoxX+s+iO7N+ylQbnFm6lAnHKQ2Cyxv7VEbDEXKaAqvegUspzNEIvAYCDYZSQiAvJERB/0S/SAJ5sMXZVwUmOBWaKr2rBUsDGy0P4IJafbfMfKiq7cRNMF5RjdlZIw/Xg7rmjvBkFLniHtzf6uXJUG8/cI3QEr6k2057rWsOob2Lbpqm+gSHYuhW3XW2ZhIkJl0IPOGxTY96Ycpf+pxCYQpZvuzJzMvuWZXsY1mv9+t+GYfjZuQyiiu8CMJ6tErF5EE+SyUaLxLNye6kwOwQGhgCDJ98wdi3mUDUosNCfbk/LRKGjgHsLICo2pTEnheNBJnwg3WO3pDBYw4ut2mhIjQ5MK2PauG9mzw92p2dIZoMsIykrkSRLam+QRZ1SOQhNjiaNpOWLNz2IVS8M2IyMRr5zndcGCJJiLUQrapTBkynKrEE25dj1Ok+uvyYnVS0Wy6RhFDLMNpvZcUOcpuV3OeRpatKLsuFMQoKPFlRmt3O/Ulpj2VbOUfhlSSdIhn2vpbHoguJIPm8qZODYKAU2mSiKhjXN5wgKpSQdjvch98cFcN50GONfeqdGiBOBtj56/0buufpgAiM1rkD7y+49Ha64u5bWzCU12gKYst6cReR387rHp0ZmzYbxCXxMC4P4xHbcZe7yCdpOhWOLwVD1VXYtoE1BMpLtCwujsRynKBP1RV+S8xKCyIb1zIOTeBCOCU2ii2nvydkWXTaDPnSfZJpSfkmhEoDaHGKpxIqxJE3tS3TyUI+UyeLMTE2UjyND6ZF6w1Np40/xiuwuJ99Gl9mNpD+34PCr5klEF41YbuRNdN6LL5wWA9plEC8KPJG92hS/Qr9cIqhlQzLRVfjTaXorbZ+rgGWWGKmKzvlwya/+XtFtGmCXjpOr5GX0EDivZ3VjXhMXw1fxNzdpmG4TxKKvopRunjJuMzwt2ZoxtLXTRmFql9yvaXbhnuX8adbKQytjNz+5NZXzqBt/kFtYLnQBNqTNcZ0b/x3EP5xGT/u9cnA5HPtXXhMGfYrckU5dTuC/23EK7n/SS5zcq5ftAB7kp6nN/F8Prqpv1bJ7p/aYPQJ9Q7NhbPswjE8OhtEhB3GhJ23U2cgt0wGRofXif+eHhGRryRoTokPtUDXslA8r0WXkvl2d2K6NIRJyErPut3BoTwf3XLcpAMkOsVwxK6cL3hkzd96RB7hoOUZy5Q3RR2in10+ZbE3N1nom2lQngVzRuape5UPLkPQam4/eWliHaCynt3fOe5WQLFcRubQ4+l6no8AjX6jgvcluCCJPhZVsO4zVgJU0a5KuZWeePoo/Zl26SEUSGRXbZn5zLBmIJXuMovV0UC9UPASiZCumn1C222ZYeq82OaNox6Frtp/ctgN17h5lsyTupd+TymL5EU+2jdWck2jIsLFMdgLVbnd3MPWcwMib81l8NjoTVICY2iBwRN4jSWVFF97cJjUvQfxnsH/Kz8J92HN4odjD3IbgHfTL3YcUOb4RAAu5IO0CuJ9xEz7c8WiuPv8JJzx6bsXfgchc17bkpaoiR2tWPjI1MjyAT5KNwObxAZyJ9/sUMY80uBLH0vx4O7EpQfQZ01EGHXzJMZdYoTS257QOGwNrqQ2tIwNnmWE7JSkaeHiRKBOg8iAKjTY5HqbRzPL3gH3JY6HloOkwapNiKggqXJjIPyQvY54gpWhkdcgWtR8isiLpFjyjTGX7WtWUdppOztk3wW0KneaTz5SitWCSy7xRsIV6ygtNSk6bNBOKwibL5Px7QVfq1SrtsYd/5XinfkhZxaSnhEwGP6sfLctElW182on73waYwiQnzJRSxCZ+CJBWPs3yHOW1RJtPiwoFxu/quiczOu9QKpCthJZchPASqYfErzPinLKSTupQCjnSVWK0GJpTEfePpNibi2gncZAUkcYmdSzXdS90KqrLwMciZ5l6vytm2IkX8YiWgIJQQHQr0nfnkKpRKvUy5V9LPYKL4C6I+17d//jH0+htKZciq89tbMMnr/0fH8DxBq+D58unbgd7riULr5aDaSrXN75l89TAAAZuTJ1vGtsBW8cnffCOLytgT0hKL0cmQvERLNIqQvde/gK3wcfwBgWnwJBqKJy3kXo2TCdZogpwjUIS9PBeVAY0c1Wsv5BWc4dmA70I4nV7sPSWexcpUuq8MYgbfRVr9wpQGRHRyG3SrKtJZvU6pVxFWRL+Uwa2rqjwxjhMDrgq4goDypv2NJTTnic5Bg4AcZBkjvqa5a/jX7ArZWzURGVsrNVuxFRDI1EUae91W66G2csCOWOZqOBHjILjTKT5r4TJFAjJfxfkhcFKvCwcj4UtvhYnKdFhpf7z2ZfMNMlAkHuFRKe1xl8aKPsg4sopMfKc0sx5H0yh5Ct6XPbZQqP+HhWWaLbaidzTWML/dm2mqE+N2TRxfa33eJ0bFAMheSJFnHlLw5VoFQ5H85LrOcWgUD0xwE0MojPFeSwM81o4z5RoEMmPhXnTIrpDuAqPlrmgHYI4xTEWsxhIs+wj3jLLq/9o8od9m9euxOfAZ2PnAzC6rQ+2bAur8B6w4Qn2GFS9UeBfW8bW41t+NsD2cf2qzx4p6op1Eugk8DuRwNDQCAzP2hOGR/AURHYu5HCls847m4LxbRthfOtG2L4dT3DqPp0EOgn8wSQwNDTsbXhweC8rIdVIF66B3zc1Bw9yGRieC1smhmAbnmrkZ8L4yWbiNAoaw+A9tWMrzJ8/H4aG8GjE7tNJoJPAH0wC4+PjsHbtOlx3G4YhDOLuk+ZDeuYRyNyOwXugbxz22Wefzob/YJrrOu4kECTgbHjdOoyreJz5wBCeMoqfplm3lFvfk6uWT40M4Rp4/2wYHe/HTWxhQZ4/YfGe1sTx4urVy+DZBz8LZs+eDS713n06CXQS+MNJYMeOHTA6OgrLlz8Kc/c+WBEi07vJKYxueBQORhueM2dOZ8N/ONV1PXcS8BJwNjw2NgaPPLIc9tjrmWnTW0U+csGib9vYJnwb2TA+/42PkY1OwNiW7XGjFG+nd4+VDbht8Vhz1Yr74eijj/Yjd+t56E4nnQQ6Cew8CTgbdSP4X//61zBvX//aj2yDlbX6uu7JJZ0N7zwVdT11EmiUgLTh+QucDTcdKZQ31bfhyVVTs2YPo9EPwujWPhjdsiOdJkMDeLcW7oK42zm+auX9cMwxx8DgIL4NrPt0Eugk8AeXwMTEBNx9990w3wfwtL9d74njrTtrVi/pbPgPrrWOgE4CSQK5DVMAN/Locfbt96ahta946N6p2SP9MGvWHjC+YwTGxt1xqqkBn0L3s+/gGLoA3sGuk8CuJQE2/gX7udP90xp4fBRULYk9/viDXQDftVTYUTPDJcA2PG/fw7InqnzU9U8T5Mth/IhG35rHH50awofgBvA58C14FvpW3JQ6yUfH0E50Dt6uice7GfgMh1rH/q4mATb+/Q84IozKaZjuH3kRj/z4XepuGeyxLoDvajrs6JnZEjADeBRJ9txetlO9b+vY5imXDndBe/PYlH8n+JQ/sT3U9kfCuee16ZmUJ1Y90I3eZzbWOu53MQmw8R/4DAzg6iM3vPBjZiu7AL6LabAjZ6ZLIAbwBTgDb/nIcI4z8BV4EtsQ9OMLTdwMfGwrroG7p9LFKF6eqLD6sS6Atwm4u99JYGdKIAvg2WA9/IhHOdDz4StXdTPwnamfrq9OAm0SYBveWwRwa/BdDNBXPnQ/nsSGJ9CMzIEJmA3bJnA2zmvgsgWq+WS3ftami+5+J4GdKoF8Bp6Nz30AT6viYWC+qgvgO1U/XWedBNokYAVwVydPnqdW+HrfOlwD7/cvQh2Grfgyk634FBkfWcizcH6nhHMFa57oRu9tyujudxLYmRKoB3CmgkfiYSPM01sDvweuXPS/4XuSwaG94bmv/SB8cPFzYO4TN8OH/gngrz58Buy/M4XwdPt62nSvgJs/+D145kcvhOc9XVq6+jNOAjqFXj/IRQ7IMWxvG90wNYgp9B1TA7gGvgM2bR7HGTgep1o5l7kL4DMOWx3Du7gEZACX7xsox+thPv7Y01oDdwH8Djj5+otToBq9B67+0EcBLrkaLpw3UwO4IZddHDcdebuOBJrWwJuCed+G1SvxIBf3NrJZuAO9Hza758C7AL7raLajpJNAiwRSAD8Sx93prWPR8OmL+8f9eeJpLYPZgWrFjZfBFUN/Cx9+4V3ZDHz0/i/ARz5yEzwwBjDnmHPhf112Jhw6NzC04taPwUevvhNW4sbZoTlHwmv/9m9h8XPczSfg9o99BK64YyVsHzoITr7kb+GyU8J8vqm9JKanUF/NwJv6eeLmD8N/v+Zu2D7veLjkf34QTtn/Cbj5Q++Df3nAUXAkvPMTH4Yzdqv0Q2divw8JvPSlL4Uf/ehHWdOnnXYa3HrrrUV3bZvYakG87/Hly/AgmO14kPosfJfpLL8G7l6R5j7l2527FPrvQ9Fdm50Eno4EYgA/8EhqJqTZ+CRFeoCEbBqPQ35ay2BGAF9/F1z5wcth6INX5jPw9bfDhy+9CV749/8TznzmMKy48UPw3x94PVx12QkwvOJGuOx/rYQLP3YxvBBjtrv3gTtOg89g6n3o9g/DpXedCZdf+kKYO3o7fOxdt8Lxn/kQnLK9oT0hwNGnUl8G8Da6P7QMLrz8Ujjyro/Cu+48LfAD3Qz86WD4j7GuC9Snn356xtott9wCLrDrj1wDr21es4I4nsT2hHsBGj4u1o8z8EHYMu5e8Zle85neK+yeJu+Dtau7NfA/RrB1PO2+EmDjPwAfI8uMn2fe/iCI9Hn6ATxfAx+acxAcf+5lcPEZh2Zr4MM3fwguffhc+MLFvCp8P1x94U3w3M9cBicMK3nfcyUs+uIh8AkM4HNvx8B4NcC5l54Dpzz3UJhHZdf32N7oU6m/PqX+m+h+3p0fhnf95g2CJ+ajC+C7rwX9/iiXs/Da7Nv13rSJTVMnbblvbNO6qaFhZyF9+AjZFGzcPAHbJzCg87u6/VQ8VVnbHcP4+9N213IngacgATb+/fY/XBykmhqK1ktbV59+AFdr4JJmMZPFvDK8L+SVxSelmEdX3A7fu+k3sGzFXXDPA6thw6Hv9AF8fxiFZTdfCR/7okuvAxx08gXwwUtwZn5rc3upk6dQH1IAb6L7hXd9CP4J/go+XOTIuwD+FKD7R19FzsJrs++2AF7OvMWpbKtXPjI1PHsA3AtNxvE58M1jfXiUqty+ng/fuwD+R4+5jsHdTAIcwPfNAjgbuTjQgS7trADuZrIfGrsELn/DM0uJ3n81XPzR1fCGC18JRx56JBy6+otw3g1hBi6Xj8fX3w83ffR/w52nXQ4fhI/W26vorOf6YuDRRLdLz3cz8N3MQP7A5HLK3Fr7ZtJqM/CcdGXTbtq9cvlDU/04Ae8fHIZJfB/4OKbRd0y515bITzqJde0T3YsQ/sB46LrvJJBJIAVwSqG745N91iy92ESa/s4K4Pu7oPiBH8HJtAY+ugw3tH14O1xw5YWwPwb3yx44h9a5l8HXP/Ih+OL4ufCJj54Jbgbs1so/dukJMA/W44a2S+HOk6+Cyw69tdrec4REnngq9eUaeAPdz3Fr97wG/sDlcOkNR8Lf+0GHm4Hj8sBVuKmNNul1MO0k4CTAgdta+9YBfK8Fh4plMOMgFhWX+9asfhRN3b0HfBDz8P14pOoAGj8d2eRdAH+CC1jTBfAOlZ0EdikJyADuCIuHPBCVOgX35O96E5uUht7NfQ8G7Y+6Xei40/ygk+HiD14GL3UT8tH74Qsf+Qjc5Lan4/ULLjwS7vzIMjjz+kvhhdku9Dlw5Csvgw9e+EIM5lit1l6mEbkLvcf6vdKN/cRd6EPHwAV//yHacb4efnI5ptd/NA8u6Hah71L2sTsQwza81z4cwFMMTvTLZ8CDVfdtWr8S96wNwMRkP659YwDH2fckfp/A09jEkeixje458N0BDh2NM0kCOoDnvLPRh8fL3N6WpxfAZ5JkO147CewcCcgAzoPwEKHlkLykpW/tE8vwJDY8Cx1fWjLVh6lzPJFtckcfbMUz0ccn+jCIuxbCPNz93QXwnaPQrpdOAr1KQK6Byzq895TfSObH7GjEXRatV8l25ToJ7BwJpADuXmbingOjgKsm3Vk2zU3SV696ZKpvYBBfJ4rrZRjEnYW7mbfbib59ws3M8ZQ2PJiNW1z7tNJvO0cYXS+dBGaSBGIAd+8Dd+vfjnmVN5dnKq/pniSZSfDoeN0NJBADuHuZiTRgHH3zqSzxiHPBT9/qlSumduAz4O458LDpxefZ/Mx7YnLAp9V3uIhOn24X+m6Aho7EGSUBNv4FLoCr2K23wThL7mx4RsGjY3Y3kEA+A2eCywfINCt9a1asmJp0AXygH0O3+4PBG1Po23EdfHJSHOjSBfDdAAYdiTNRAmz8+1AAb5NBF8DbJNTd7ySwcyWg18DlQDx/FVGiy+fL1z6ycmpyCL9iAPfpc/wziTPvbdtdIC/fadIZ/85VbNdbJ4E2CTQG8LSHLT5S0tlwm0S7+50Edq4EdACXj32a83Cy677HH1k1BUNu81pYOncbX9xz4NsxiE/5tW//UGlcUuuMf+cqtuutk0CbBNoCeLD18GYD9/+6bg28TaTd/U4CO1UCbMN7zj809FuevxTWxv1mFrfM7f7FJe9HHlox1T806Hehh1eIuiCOs3B6HpwX0HkUsPppvclop8qk66yTwIyQQFsKXZyE7OWx7snuMKYZAYyOyd1GAjqA8y70tJ9Nvlos7FPzU+4HH1iOj5H1w+AgroPjY2T9AwN4wx3o4gJ9H/S7XXAY3PEthX4AsHbNI7Bw4WEwd2533NBug46O0D9qCYyOjsKSJUthz3kHez6zx8fEbxbC5g2Pog0fCnvssccftVw65joJ7C4SGBsbgwcfXAKz9jgwTLMx4LqY6zPj/lFu952m0Zw+d5eWPvRYyKxhvtxd76fd6BOTeCA6fgYHh2AIj1nlOf2WLRuwxW1w4IEHwpw5c3YX+XR0dhL4o5SAM/wVK1bishfa6cjeGY/y0TF5Y3zbBhjs3w4HHXRQZ8N/lKjomNqdJOBseOXKlfg67yEYGOJBtVz5Do+ShSvhb77S9+hj66YGBgdhfNs22DEx4QtOYvCe3D6OM2+AoaHZ+KKTWX52Hj5TMDa6Hsa2bITt49t2Jzl1tHYS+KOTwNDQCAzP2hOGVfBOC2bJ6OPCGl5yQXx8K9ow2nn36STQSeAPJ4EhfJHY8MieMDi8p0lEPNTFm7Lc3oYWvWTZqqmR2Rig3ZZzujnlvu/YTqezDWHIHvIxP7oCtUUujRUoz67IyMcSrimxMU7dlOt1TU/BydmFX7mPXIYNdzGNGIcdTL1+MraUWdMOwKbaPrPBGw1is+kIS91TWN9o4rKkzfXvlzVClsXtY8g+9A4Lry33/P74+FZ8nt85aScXVwETLjgWG8Z9DyODA/gO+AnYhn/8Hgj/Cdud3MswBt2TCe5MAGxnEA/62WM2ZmKwiU1j47DDrbHgZ8KdpE/K8Jx41U5h+/0wb8+5GCCmYMNmPO8arw9gdmcHYmsAT/6bNTIHm3bn7kdoxcNHMhEGqFQ+hDc+aswQZ8IF69+QF+GnF1XUZrXEetzs2YtWGbfplSOkJaOy2Z5hbrzdNB3/YFNS3pejfJaRTNkFfIQHSwNG0keCUNSxtMZFcz8USoprkhr33fUYdJn28NCevKwq35f3HL0M74Dt0EYumdyjcF/C67HbUlwlWYRUZ2hfTJkEY3nV4LJK2Wl/JgmVxZn+wEveTvAtCuv+UBADNLJoA8Clyur4Ngw60pYrvd0TEwu8aYuFakJPgEMbYxPmaC5rQbUQYFGoFJaOS7pKITdLkFowVMaHzQjwgJ2+e3ENfAgduXPQA4jyATyVzf12Dnh4GGfm+DjZ5rFJDAKTZEZsQUpguf3l2Gmw9SZH14sTZAEl0DOTSfzhzUx5kPc4JmvoGUhkl1WlyAgQrDO4Ono5TMKR4EwbGTXOQNC0uTyIC+DRQUmvRjrgM6+ncFlkGwbwyQnMpmC0d4skfnAWNyti8HVnAGBzLrA6ObnfwQFNwdw5I9jXAOofszOTExjARxAnQ/jSm0kYmJqErdsx+OOJfQO4f8I7dSLWteWC/7y98PUTeJ7A2o3rMcU7jtcG/GBgoH8QZs2aawbwII7gBEiEQSLCKYbgkSRTk1Vqiy2asSt+x8ZDHxpz2kQjTZY3E4Xd7cyP5yT7mzJIsDPnACODWaSpwEruEPOgqlDaYIMx2PRiCBr88Tcx34vRai9Xc2Iks5IsCkQqaCnkCA04WbtTLtgJBEV7HUWd25GL9c0DF8m+VSO4ANrxL3BcsqgBEVqmkzfCd5roZCIPpp8NfPMAThMGV0bJOfZo4LyqVpKifT/HXzYC4wpqJiUHq9pue4FOokP3HTtMNmyLOG8i+mmLwzpFbaZix+BAUNGq5XQkOYQpH7D9dTFMX/rQ4xjH3OgW17y9Ax/AP7j23bcDZs8aRBCMwJZt4eUmbCBxpp5klnOfIlVJrGchd5RSzm1KbNJJ4fCJqh0xgIvXK0pgEaCdwUQnSIT4GsRPmMFSo06YnLEg07NGbN7VyM0HNUsxjNXyuS54+wcGjHa4fAjgTp1hBj4pZuCMBf8vKnoQB2uORh/AKYi7WwODfbDn3GG8PwwbN23H9RnEB14bwOn7LPx3EAOxC+zj+O+cuZjBwba2Y0APbThJ9PtA7eS1HWmYApfRwcEBlu9DjM0emYu/8T5hIY19iAuvaGnuJcMFFqRQqk4qrxWxyEKjGRRP6rm0dBcOJ2yGOV7dExzCTgTJWTnD9zg6Mrugjllf6WaiX/ZU2E2bIdVwyNfbgqz0vmw/wq61jQuXkM3Hao4wvhBRyyqyH2qm+i0Mk004vbL9uBp5AA82Y310APc+M7rT3B6jn4iZIWeMidhyhi571IgyqDH8q5+BY8NVKRAJ0eAq/kPrrYRDVSGxxVLXPKAp/VYNZrKNNqim+0HItgUSOJsaFnbd1qeN2yR95YpUc3ltj0PvCF0c1i1Tm4Rf9pdRLytXrsNd6Pgq0Uk3U9vuh21TOzClihvVZg1jJB+YBdt3zI7vCOeOomOhljLgNEq/9F5J4LqiHK2QlxCiiMr31XJnL8VgBfDQTABW3WipM2qslxRrm+Kr93UAp99aWj59rmQQJ+F8nZyFm+264DmxY1uANVZ0exmC48KZMO594CN0Q3DF8++3YXocZ+5uVj1rxD1eOAhbtk6CO263Hw/86XeOC2fdk3KP96kAACAASURBVNtxn4Tb6IjecHjWiJf+xPj2mO52WYeQZncSdhsiQwo0xMkBnIHPwQCPyzMCONnMWgubdBw0Lcf6wjMKb8MzoRRqk9AqJiL8QJAVQST8m2VrQsIy2lqyscyBSqeq7cWMYtKInK68ngQGDe8sB5XZckrVk9sINKRoFuRylht/ythXOo1qJLzodmNcFPr2KhIuogwiSY3BhsjrCDD4TJkIghnOVIO8IyijjXQmccO+LehfuXXfXb6AwuBWUBBgLJ2/b1pipUER2ax8ugqTAplu3adZPnWdkJcwW8aUIBNhmAorbTPLIo4a9NtBXBa0DDaBJLvLDiLrOLe2TPxUuW/5I49NDQyPBAhgWtR9BtHhDuCM3M3C3M64bRND/g1l3kg8UNJILzaaOeKatgjOmi9yzoFcaw2pd+2HEUzujlIKPfHALdaCt/POQabT9ITUu6S4XdGav9xSJDc6rvjktXNIeVTzDYY18C1+Bu5mDDRIj7MOLyv/BjpqA4vswJl2PPve3w9r4K4QTpyDg6Oz8TkgR6fgT/5xH0zLe9khXdi8C/ohgJNHdrN4XAMfGBhOtFBNdnj+p22XfrAgy9Xm6bJ6Kt88q+dug5xDLZG3iYpy94OtBcFHlDgzEupkx8rX2E6zhgpLDkYedW3JIU7jAp0mSgk4GsK5dQhimR0pe8WLKp0NJiUNKlTpasVviWuN8V7tJ5YzKqRL5AOEfFPQdMqzKfcP52BBNxnwujc4inDgeyQQU/e0WcYPaAX2vZ0S6rxe6WeTDGT7csAXXYLrw5mepFkBxmc8lMEUwZ7K+GItCm7EWCsalAArnUmbiyLLhvfeNPIRfxPGhSKivIRMJMuZPiz7NHjUNho9Bwk0kCpKCf/CZBdtPLTkYf8yk0GcjblNRgO4djl7OKyBu2vjeCLb5tEJDAQuuEuvklt54ZgEKMPX0LUVD4NJ8DaMlMYO9OtASjTUUl2uvCCGQcxtBcEny/JCE5YXQe9pNd2ibCFTUyEDJS7LCHtxerpeNA42btcPz8ypsOfDp9C34Jq1C+CB70kMvvHdNC4YU2NBDmEfhPu+A5dM+J4Hs0t9C0J401tsi8q4dfd+/8RC2HrkzxDw6cYQwINM+3wAHxwcKQI4C5TQQu1IMSsvE29lbpB0FNKcuRZT/YQFWTf15a5GbEgsSJBI0irXXY/xj4KUCTEhZ4uy2E1IZwQKpMc0jFF2K6tlAFY/CvRL3yJBKTDETejNnBlJum6sFL7kdR2wHJ8lpeWGUdUQCUXiNguIsU3FQHY9tDnkjptGIiYw++SaLVLqQgWZ3IQC89Q6eSE5ECMbLbhgO7eU5cQjjKbusSqaxgp6I2xRksVjNW4AVEKxjq+ylL6SJ96tVmng2sS05Tw9yEhhFZnGy0bbcuCuq1s+XqiHvoZGAwlESIUHHkT5diXN1FHfw3gSG76zJKRGkTKXSh3A70P9kzBnFr5KFGbD5i34chMErlS07fJyofCEy/WdzdnFDL6u4DywWmuLpct2TAaDj26a7d/zyM4ubQLIjAVvxzYdsD3hyUlKISaH3JvJ1EBd+FoDWNNJ5/hJMw20XNDlFHoEEfLjgq7PojjeImFhFs8ycjMNz7oL6O6LX7t2ZcJvIcrQBF33G+EEwYGeAL60W70PRjCAD4kALiOQNoKaUWgafDfs0EgtSTuBUc8LyYjb1atmtf6lDmtaj7gje2NAuVSp36AWjKHJP2T3JC2y7dr3zJ5EcIhdEr5ymNXQGYfd1GyqlejSnsDwMg1GLnMHpZ4V9zxINYTPyy/RRqXXFCRKPxRhqqetkdvQkbOFWXMG/X6RrVsm/PKRxDjjTswLCo5DS0lrkQXJi7EG0Lh9xnDCEhdSBE1+NsNkcpHRbmXdhjlNFbdl34y3Ou5CnRDCjW1fZF1CqjWD5M4NWTUG8SaBeYVTAdEvY6/mryQCJBYcLGJEEkFTs2S12/fo8jW4Bo6Bego3Gk1NeMrcWuggbIM5s53ocBPb+CxcIw9rp/5DLRmxJt627oVq4U4ATQgS/jtxz3dTWVYllWcSlKXKnx5kcaidAo42OgvszGIND5ov7qZIYlIDbbjSOJG+hMViuUgJBivguIDq1rJdAJ/cER4jc0J2M3Aek8QgTgHftRk2+ASZ+RqunRDxKYDzmCb0GrMU+NO/Nx5rudm5v4vVfADHP64tL3/S9/DwLJzVzPLD/zIBLLTv6RFa8eXDR/Itr/H3XPaBf5lV4awFUxCoTrUy36oVJX5n/UmDFgRmTlK1NV2MsO6bHIVJbsVfZv33TEylsZpTYIKcPtnmpV4zbSbqe+NR0aIqJbwHycXbcgSYonnsnH2Kw/+sOUPoD4fxDIxx2LYVz8vIcGlJOwgy9abQaKyHZzA3MN4AQeqrrUR5X0pOBmdLu+3QIBtrpT1Za62fNKgWgBKF2VbjDFa4iOlKIadB6q2kjjMv5Z1whbwizz6jPwnDkIrnivZA9clAtE+z4kDfsqWrpoZGcBfxgHsPmfvj/pvER34m8DEy92ayIRjd6h4dyj2m5Tylw87HTWEcJXdPO+LCxE6seUvJC7TEr6LTIn1m5MnYcOO6VS9TWUP7jcDVUqb6sk78Xhu+Cs3IeuxAOJylvIEKnopmnoW7AO52oe/AAM7w4acJXDD1snfBWXSUArh76CykwJ0Dc+V8YKayYaCIs3m67tfKfdpdlHNNywBO8HZdDuO+i2E8JMg0wMwBJ+EEU6bfUpZ0KbtfGAsZphBw7oRTp3pIwThyYrYCiseyciAWZkybma63mWb5LJ5mDjBLBNDwLjSueemtS9W4H6n1En61UyudXE3m1dbjCIGirB+MshVZSpTuONecq+UsYRD3A82ZM4yz7ynYgrNwP6DVUIyLyDWJRfeeTTDiDCxTVmpD81liq1KxRXG+HQOodWn0hoS8VKnPvMvQW+Cg4mn15ULxgv+KP66Eljhkz22zpDlZhsBRxmiSWpxisF/NrYrmUjl4pMzZy2h5JE8YOna/+x58cNlUH+4GdruOB/A5XbcG7ta/R/DPrBEELL7UZAM+RrQVR52xFjnmzGcRzzENqzAVrpcp6gxEeJ9/y41yzL+/J9rN4rFvW6xMkYP3zpW+l1v0mwFpwsnQrSdJFbZxZJmGUAsx6B47s2FiOLtc88RQCLTu0TAzgGMdF4xTAA+K8YCgNKUL/q4RF+j9rJ0DNemATc4PjlydLICzLvhecBSpbVyioQDuNrzFNU4sI8XIqq65J69/5l+JJv10oGJwhvKFCgk7bKTSUBiPtRlXxCvJpZcUYxPqtDq1PHTdJtetDb6Xfhsx32wuLXctTszeIoa5Qcmj9t1S/WaqNfqUlF+JbdQaEw7XFXEYHxrph733HsEADrBxA56LwHtCiAXvbIV/yzKNmdtKTi6YO/+W4svl0qpHxnTFN8bWSFhFexU1NGmnNyjoKYceLxDh0XcbPaYi9S61HrPApOAkurBcZ0kxewVr8G5Zq5iFRwBLAgNDgYx8Xp4zaFu2vtq3bNmjbttRqOsddkh1DvW5gztwN/HAbJyB9wMe1lVu6qII6g2HBU0BQAfaEBwSiSn1TNfENMen1SmFm8Ha8AGW7jRAn1YAl95e4cv3k+wxG1yE8WSjh8j15fmnBqMDMepLegpIp/I+gONjXOPb3QwcHyNzdGJdNwN3/7nnuf0M2isieJ6gowBAH8AdwPA3l4sb5aIuRUrate8P83MzcAF21y45KRnAB/H4wJEhPEuf6Kg5KQlYzToH8AIWjmYZqaMh4RdROBsAClnm5pYo8PJRMufm4r9Pw+vpqr2gp0aPyXIjdgowlfMhX99ye2Vdu7VAbWiBV61rdZXT88UEvmMryezymY9sl42UZ3nsZEWTUTYSIKENXgNfMG8OTGzbAWvXjuHTObTXg/2UJ81SvkRwoin4P2cc0ZsTMXkbKZPZDKxi4GiJT4kk/jSa7gXGNmeyE9Z00lzebvpVtkVX2oyiBh8JU/7eC1PScIRK66hPd3JbtPCduNRatrHTbld9K1aunurD3ebupK1JPGHLN+yOu8Q18bkjmFLHAL5tAtfAp/BQlwo+GbsSk7prPYOJTTF+RQALfqJMqHCsKdpu4NMHIDeDdOG05rGjU8ndU8ZvO1ozKiR/YfoZDDZP5jWhTIY0+q4UINVBzRMN5CjdDBwD+NQkBnAMqjswpTlBz2a7QZqrz4+IsW90Nd0gzs/O8aIv577TJjZZzjkXfsbeD2ScLv1MnYI2jzNlAHczdXc0K74kZ3jYHacaBhKWeHnQwYJtco86kGXKYOEo+TEerGDf1J4Fo1zfvZljwY/lJRx0UvzxbGnaJFKq/ow6i1kL7ajIBrj9AvtNSmj3M8LChFfMONG2YHGaOsqtIzAX/g5PPTgMh4kA/nGDUu9nWOKhdpIj9R0v5JpxKfRZswZgrz3wcVucyGzYNI4TGjyZ0sXf2K+okxlmUJ4ezjOt2RumepJjKGTZgmKvNxCKPjX8zD4aabQAnKgNd1li+Sp38I1ctiWlnkFIL9aWGInFaw5EC1Q6I8u4/H2BGWX8jK5QInVqdV8iMo97RhTINNC37OHHpobxiEzPAz4DHI7qxE1s/RMwNOCO38TnwMeHcRd6QGurDNhRtCqaTYjWwFX5JvBE50IGpLsqgOitmIIK85AZGbUgrungwX1Y1WT/5bgr9J0CuBt0e2LIDLU7zssHxUjCQm96MJXjLKTQ/cEsGMDdJjbn1NxO6BDAQ5B2rcZnvsmduXopgIdsDAdmtx4+gEfucobEw5MI8TN+Rzr2GdbKQznXSzr6lVLtfpaOZ7FjAHcn/zU9rmfJPcq75i+EQqxA3KTDHpr0rcd2K+prhL+EW68dtvAU57XCI0RMsE1a2Od2LTg2GWHTqCE6QMkcf8+ln1KWghDpQBsFmbu/FMKdeVHIJHNinYUaoYPMOfofFaa8TWDWCs9BGB5xb2ccxCVFPEp4mzu4iNqRNCtW/c8m2fcCFlVG+sBgZeEvC++C5WpPWpKyYM1emuAhp0K5jnOgyQlN3h79Mu1DA6SeipbyyCaANTtpw55vkEHV5F3yVLrkrbCEjMc2AnIV9j3wwCNT/fh4xID7494Ljs53BE9gG8Y1cfeO8CmceY9umUKw4uzctsE8qpvTdAM3ciogdGUhLFOsQlMhQrzvz/9yR3riZjz3XLKTt3s8LhzdmdfoxX+WY6Kk/WTyLUw4mrCwsRInWE7tWkGthG1lQEXOyK2BuwA+5XahUwCfxAAe0tzhqQJXJnwCJyGA47o3TV9cMA6b1cK6ucMIb16LgxziK2xIDLMfTpt7R+ma9ql5CuB0nKp7lMwdt9oWwKuOosnrPAWnmAZaPVR2ztLzRZITRDY7ttD2U+Wp5qAljtmZ1+JRyR3V9gDLW0q/dM/KciI4nWAI7LGjJkVp68pcLuFS1rclly+nEOa8n62GtCQG1mFN7W5Pis9ITeKpgwOw5x6zPW63jG1H37gdN/q6zb9sQ7mDCuJUTssDoI4SU38i7kU1SRw5Hjy/DUFckOjLCYfSWk/KRuqaOO8F87l4Q4+hXrN+dXfJ54YWrRjANyJdmkDBey1kFjKpFazhJmoj51LS3OgHeoHuMnwO3O83dgDwL7Zw513jaWw4A5+Lgbx/cBaMbcOHytwpq0RoAJhISQswRvAxU2QcBoQL8y7k4AAptaU1pyqwfF0gccd8ut3X/nQ5RPYgnvrVP+AyDc1Ssbsgy9AE6lyqn1kHPNYUE6ooy/GXwow1nMSUP+6kQSrhniFYGLDT46QM4D6J514VG9a940EsfnmBBxYUwHnnOZVzdLlAHwJ4mDHzJh72935Xuz8kJrhMDuJ8Ml7gjTfXuUfSBvyz4OE41VJa03cIyg9UjYrK9WAc0rX45ogo4UuzfR1WlxbuC960QgvPUbasw1yBkekKsMG2CJGCiDzdyWEj0VRjKF3nmVfpV0v3bM7SpUKEVfv24iZQCuCSHEMubMa22EMFP7D1+9HxmGm3Ix3P/581MoKvZcVd6fh2PnfQFZX0QEldBn4yjFcCQSRNgYbdSlQAiUiaDbuVoixV0iKQbqgHuBnQLrxQfVBq8ptjIXRQFqzBUpYsTFmRlqmcmPX1TUOsoDjz6+wxLcuQw5HQwXRNsX0UltTRt3IFroG7VLlzvuzM3VnYuAY+e8SljUbwrVN4HvokzpT8iAnJURT5n71Q2eQ0Rf3Gpirgl/p3QWQC1/Sn8JWoNB/3r7Ac6MfXYYr3mpeCUgSGqBOkpbWtLUBBvBdxGFZBmXZs3OgvY10ZeWwrAjS8oMTNwN0mNlZRDOC0gOd17tkMuQF/sqoPxuGlJGEG7jIarhAO7HxWJqTe5aEu/Ly4q8e70sMxqrQpjnbtxufK43Gq+XnoEUqWAKU1176zHxDC1Y4u2ncFjw2To0xlDIEeYZ27KEt/PXnSYIVh9tLUs7RJ1XAEkt1hCpj5VrMkcunApOlLetK+hlqCM5ROD+3ltfOhtvLJhelE2sgz546ffsUOiH6rUWnzwqmFzJQ7ZRD9CgXoQXzZ09577IHjBTytcvM2fGfABGW0sLAfkLc4tSwoCH2R+UcXw9wamIkBexpYtlyovBabEhf/f/beLVa2NbvvmnWvWpe99t7ndPvuNiYPDrEUh1gmSGAbuW2cWEgdeHDzZsRDLCEF5w0kkMJbnrAREhgkZOcJRyiiDSRuWyIYUNKS5WA7skxkd9ynu8+19zl7r1utulfx//3H+Oaca+21z6X7uDndPat7nb1W1aw5v298Y4z/uH3jexG7FnF7d333/Kdtzru9DA0/3Kcf775377jzopr8t5khPs337ho8dyXi+b+buTTPvkvR+yj8fmbzPq65K8pfUg58NNEJZAqNWinrHjr0UR74RsqarUQjhc9laW4IuTaDf443Pwhilfm1mK7lvL7nLJoFvz/8hue5E4DvD5tUdhgiAnB54fW2pXoRW1J0V4Pcd82t9xC6Fk2SLz4IKcpkbwlNHZCLOxVF1xAm5t0waItDc4HDIy7byALAeVGFbg/cAJ5A3fCzwZcitALspdjtfgAvY8CjjmLBsi+8qfNtIjXxyDg0BU4bT2Z1N7b2ot+iX0u6X6Cj/FVf9iItr/drvr/vJvm99zzooeDAPXh4d/z1ityn+e6O9UXXtG8K7Vg3GdsSVxnU6o5IC8V3e5V5Fahvu5qt77XJdr+qbbiwoeS7qfR3H1YB9PvUXiHNi5bpxTNuFuXudrLoQqHP77raL+AXRweSZ2obSW/ozJ5qNuPoZYXP55vqZjmvjk5GcWwuqcb5yj/UmTT9CloGTotk70tHvIjEd/Xmu7DBLWMUHkoC33p+LsQtMLzzjNsccEcAbi333UHfP9P7eO4+nH13TroTTy1yfkcd+h715MrY71/89sxuj7zZ2tu839zjbjLgvcb9vj6/M5j7dFjvTz//6kEGpNsEeh84OXD2gOtnNB6pCn0k63JXzZXvSVctFKbHHhTj1/LnfQN74XInoe96PPcR8T5svf2s5lsAF/2/9/LAS6iOqmeiCQBIO8btb7Vu/rws3FUzDTfcy5rvSzJz5HcnZQG7PYL46y6zNe1Qi7cbV8V1kWtu7wMvAE5jHhk3hLndLe0FAK7v2uvmOn7XPYvHTQ6cVxNCDwaIlqt46uGBl2mE51KmgHGQ+8917ajVja2s5X2CXShe/2uixCDvI/cHWYI2edvpmjZP3C/qd5RHTqD9bE/7RYO5Z+3b/PzcMyGpDhiajQ/VA53TPr85VJfLqF+4V3+3ntvmi+YZ7cD08/wV17VV6i313uLJct2tB75gUO0Z3v/73acEX98Ort4739bt4uCR4N/njbrm2+0CzDLgmEU+sfwDn8nzfqh94A9PdY69gulXFzfV/PpainNTneq946MH+l7fhW1448sV3niOo4wtSfRe/HlLX9538T16s16pFgHvaq5b9tsdRvX3k1wlN+5L7lN/t5bu1mjzk1tUfOGit7/5Irl/b455MW/cy9V+80US3Xx2O7oV1weNgyB3l+U9yXTfRF40jHtIejdSUHi096VXXj/ssmlHL5UzFZcjnd98rIINlKxz4Ou7dm2z4J5QS1baMtD+/b02B7xXxKnhsOcVY/qk/sCh4wTwwtgUbQ2Vz+d866L8a1Ft8MafvUhBtCsm22xwe23uLO59K53PqK98Afcyjrtp9vKskm8GEDk8pIT1gsUS9unEtsnTyJL5HJ3I8HeAfHyzVJsH4DaV5pFxCKDn35I7Lw5N/X2K4kz7VvOWZPdS8e475YSIAridqtYExfduAtFej8Dulrjc5bsk0Hspyed4tPW99wKI91ZqIRvvJrPcow3wxVBqf6cFNTKQDtVMpJoo/7pS3nW9HXgv8r0hQNOkKJ3789X3D7AN2HdH/26f3T/Xr/Xd5wAoyXrXrGg/B76aKESBKtsoL82mi1tZsLvo1D6Cq1bubRTU7wZwnQ1x1K9Olfvu7fvVjUB6vVmLyupaOdpVD86O5aGfaihaF20xu7pe2unx4Sd3PP/79Nx91L239g32fxfku1UzVAiTN6/57T4Gv++eKb93sP4e1r7/iveSwfcNenfH1h5/WbOkcU3H1lrWsvUceN8L8bVquF8WXyjaXz273zeMNnGem2+zML03X3vrgFeFUt84tImU0At9LWt/q+r0sQrYyIFz9GPeNYn1mdfm1X//yk31+WtVY8Ko3aujQEeBjgIdBToKdBR4Vwocq5bo+4+H1X/4vdPqr32bcjMG3lue5Lt7AAWKX3/1S4eRelL3tC1iw3YIfTCUtU8OfDxSwUZP+Z7lRFY/XlLjnf6N339W/eOLffWsP5PRqe1ZPiy6e3UU6CjQUaCjQEeBjgLvSgH1XFHntOpst6j+TWVf/su/cPLicGu7UvFOlKj3pS9+/rDdT5Qf5ri8oQuYxsqHj4XJI+XB+8odz2+q6uaGqu4Ij/6N33tW/W/nQvoZIaPu1VGgo0BHgY4CHQU6CnxVFLi5qn7m4a76xb9Q8DRi6naY6/B55AobJzpTZK+9+sXDci3vWVdyoAnXO6+qMPpkSD5Jndi2I+1zjO1Dv/76TfWf/cmyejo5+6rG2n2po0BHgY4CHQU6CnQUaCjwcHle/Rd/blz91Y9To1VercqIrPW5mw7vvfnGW4fdVnu8KYTqRdW2oV7u/WS4VhhdRRk7cuAT58D/2j95Uv3BTu6+DqPoXh0FOgp0FOgo0FGgo8DXSIHNqvqLg+vqf/rhdIxbFYC3a9wi+V2/9/qrb8orH8v7Hmn3t/ZN+yAATqtSJbr2gbOtbLUeVQty4HLBf+C33qiuTz/GvqGvccTd1zsKdBToKNBRoKNARwEKx0+unlT/9Mdeem4X1Itq5YHy3he/8EU1G2WLlXLgyoP31Ed1pFD6WNtVRtoXPhrRyEV7Tq91WpmK3L7nN16rqsff0VG8o0BHgY4CHQU6CnQU+LAo8PSN6o9/Qs7xPa+7W/LKLjMVsb16oDuXc+ACbDf40O+9/baaDbfV0WysVqrjaqE8Od00v/sfdgD+Ya1Xd5+OAh0FOgp0FOgoYAq0AfxOY4AXAvgbOg98uwe8o3NXaVbSVxtScuCT8UBNI+iHPvF50h2Ad8zWUaCjQEeBjgIdBT5kChQAv69TURax3X1i763X31Zt2rCiH/p2y+EfcfYte8E5D5zt3evNQH1/1exFW9e6EPqHvGjd7ToKdBToKNBRoKMAAP7JVgj9biGbT9mjM2CrGeybX3r9oEN0fESe94ErBz5UZzbOAx8pJ04/9OWaHPjabQG/t8uBd4zWUaCjQEeBjgIdBT5cCtz1wBOp7zaqLVVuhvO3Xn3jMFfjfd7kQBPnwDkXXJ1ixhyeMB2rxepI/dB1Wpnu1HngH+6adXfrKNBRoKNAR4GOAs6Btz1wk+T5DeB1+3d92vvKm08OazXfx/MGoMtBPL3DVgeakAPv6dCEqQvZ9od+B+Adn3UU6CjQUaCjQEeBD5sCBvCXn78ruNzq4FIOw/E2sjdVxHZQbH08GcfJOXrRTnXY50xwztHu62QvnXW70FnS20P1vZ/tqtA/7HXr7tdRoKNAR4GOAt/iFHAI/XkAr/eBP9eGTQD+5Ve+rCp0NVYTgPdVsUZ/liF7wQXcA/0xVg58u+s7B77e7KpPfPb1bh/4tzifddPvKHCLAjpm8xM3++qLHVk6CnQU+Oop0PbA291b8ncOA717EmzvzVdfOdysaKw2rPeB44ETT2cr2WwyVIc29oEPfbZu54F/9evTfbOjQE2Bo3H13/7wtPr040H1sBzkJwH750/W1d/+vUX193SA0Ad7HVX/7783qX7galX1fusDf/l9PmpS/R//zlH14+rY+Av/63X1X+lbP/aDJ9Wv/rl+9dufuaz+g/d5l+6yjgIdBe6hwItC6O1L74TTe8++8qoAXG1SBeA9zjpxYJ0jwXfV4LBSNfpBAD7VgSbTaqcceFeF3rFeR4GvkQJHAsKfEBC+6DiBpQDyHwRAvv/X/z8A/h//6Fn1Sx87VL/69zsAf/9r1V3ZUeCrBHC+1ipLF4C/eVhtB9VwOhVoqxpdH/bJfffog04OvKeDTJQDv9G/yoF/osuBd7zXUeBrosAn/vKD6pXvG1RLAfWv/uGy+jtf3Cr83K9+7BPT6m//4Lj68WmveuXLV9W/9DuSx/f9+noA+POD6QD8fS9Qd2FHgXenwPvxwO8C+NtvvHHgrO/hZKJKdJ3/zVGiuRd8qPZs5MB36tR2cbmuVtpu9onf7HLgHR92FPhaKBCgV1W//QcX1b/1+Tt3evm4+sKPjavvq0Phz4et4xt3328A/KefDKpf+/5h9VBXLde76jN/OK/+/S+oC5Nfcd23P7mpPn0+qn75+0eVbAlduK1+6Xevqr91Na7+x39jVn36NA4rOj9fVT//uZsM6befuak+RTi9FUU41z0forSflQAAIABJREFU/V/Kx3WvjgIdBT44Bd4vgLdAvPf2m28e5ldLHWKiELqat/TZA04SXCH0ar+ujtSh7dCb6DQydWpTFv17uyK2D74w3Tc6CrQo8Im/dFq9IoB988159dP/eF39wbtS5wMC+HJfvTntV99+6557GQtXMhbYZZIAfr6tlg+Ht6+7Wle/ps2jnz69XSrDOL9D47xtNHQA3jF1R4EPlQJ3q9Dva6l654G98ydvHxYLAJwMuIBbleccZgKA9/ZLNXfhoJOxcuAT7QcfCMDf6KrQP9RV6272rUeBYfUrP3VS/ZyB8lCdz3fV71/sqs++IgB9g3B6+/UBARyv+Z1V9Qu/d1P93c2o+sUfPqp+/mP9ajpfVz/+2Xn1fyaA/4CvW1Y//zsqmBtNqs/96FH1V/Cm1S/5M38wr/76Fw7Vz/6ICtS+Z1BN3yUa0IXQv/W4t5vxnxEF2gB+y4a+U7lWHg80X73z9LBeCainOm1MAE2zFrqxcR64/nKLVYD7RvvA1xv2gXch9D+j5etu+y1FgX71sz84q37hu4fVDx0LYOu5qxL9y4vq079TPPMPCODKq/+cCuD+bn2/YfU//8xp9anpLgvNMtS+birJuTSAuF/981cuqj//T6MfRFXNqs99alr9ld2m+nlVnf93z4Xty/e6IrZvKdbtJvtnQ4F7Q+i3wRs3uxSx+ZNritiuV1Vf28UOg5Gq0QcOo5MBU/C8msyUA1dY7fJqo3PBN9X3/mbngf/ZrF53129lCnziZYWuv2dSffo7BegqYmvyyR8MwMlt381D386531/sdn9e/u6znx9L54F/K3NtN/cPlQJ3AJxAOD/uvJbt1+RX1y8D+OLN1w+r80W1Vx/03WhIQ3SH0Q87VcDuljoPnNz4rLrWaWRrVaF/z2++1YXQP9RV627WUaBNgXH1Gz9zXP30aFv9nc9cVf/pPV5vXH1/Edu7Avj/o6K5L3QA3vFbR4GPJAUE4H+iVqrhcyuhLbQWErvFudql5pB9Hpmv8XUb5cD3F/Nqqwr0rYrYdhwMLtg/HChiW1ajka7qRy90Rd2q7+4A/CO59t2gvlEokAD6XKi7Gf+v/NQj5cdLyLtSvpy/VSX+91UlXi4r1ep1KDzvW+e6y4VpENwNod9p+NJ54N8o/NON85uWAgLwz//ES/a63T6txyFjO2ExReXqkrpXW3PB90YpbvDcAL47Pz8crtW5ScC9V/h8q2sP3MH1bJwHziEnI/VC73nf6vd0IfRvWv7pJvb1oAAFbKcCZO3cmm+rX/vTRfVLf7x1JbrD6N8/q/4TFY49XK6rT/+DefX39H4AeFW98vq8+tTn1tX5y7Pql/+1SfXTCrVjVUdXtARwifWbT1TE9rsUp6nb21+aVT//koRZ28G+73+/UYHcn4UHXlWf/d2L6q92vVS/HgzUPeOblQIC8H8hAB8JtI/5Qb5dmyYcXgqu1/1KKqO6ED7vBOK8evuri8Ph6hrUxtW2B76TN77Xv5w32ldoXSiuRi67arkAwLsitm9W/unm9XWiwLcJRP91tT0tLVSfe2x725falf7Ig+q3Beq3Xtq3/fvqnvhDdVvTd9kepsryX/2cOqUp+1W2kd1tufq1eeC5Z7zbB/51YqDuMd+UFBCAf+GTj6uJot8PB9tqeqrw94ks977+Xc6r/XxVXevMgWfyxrfudw6ArxaHw/y6OlyrzFyHleyHOv9bAL4Wnu9k3Q90KllvPKnWe51WtutV39ltI/um5J1uUl9nCpyNq1/5i9PqU+1e6Gwpu9pWv/pHN9XferVUgjOuYfWL2ub1cx+TZ66/lvNN9cu/t6l+6EfafclbDVrUjKVu5CKg/8wf0cil3O/D9cCrtjGi8P2ntFXt17/OpOwe11Hgm4ICAvBXfuJRdSTMPRtu5TcrjX10Ug1OHgmbV9VGjvaFtpxeCsCj5zkAjn+uDw/n59VBwo63vVPYfKWqt54K2Ya6yU7vLfezar0bdAD+TcEp3SQ6CnQU6CjQUeAjRQEB+Jc++aia9XfaVrrV7i/lv5UGG8+OFBtXCnu1q65Xe2FxcypZb7/V5u7NulJDdKH83oeYAPDKl3s72UCV6VTBXd8cqht987u6feAfqTXvBtNRoKNAR4GOAt8EFADAVe9CAVtvu1buW1hMa3NF5thFtj0MVWg+8S4xv0Ejl/3VMxWxLQTc5Lzlfatxy14/7Aenym1Af/ThqLpRDvzmZt0B+DcBn3RT6CjQUaCjQEeBjxgFBOBf/MmHbqCmfdzC6NhQRvJrJy96R5dUnxpqSPdnvd2T1w+HZ9fysoXu6oe+nU7kgVOmrm1lazV46W8E4MqL7yb66QnAu0YuH7Fl74bTUaCjQEeBjgLf6BQAwH/qYdX3Fu4A8D6OtCLh250A3JhNq3MAPHPg27ffOOzOb+SqB4Dv2PjNPjNde9hxstDKB51sDzMdJzqsvvM3OgD/RueTbvwdBToKdBToKPARowAh9J88q0YC8L4AHK97r94sKkRTO3OF0NVIrdfTfnABOGltCtl6y6dfOWy0uaw/1HngynfvtP+MXuhsMyvdYHraUrbQHjTC6N/1D1/rOrF9xNa9G05HgY4CHQU6CnyDU0AA/uonT9WpYadKdJ0/stlW857y4VO6qamBixqp0dSlLxDfyTs3hl89eetwc72rBtoqNhirjaqat5AjB+V7umjIwSbyyilgu9H2le/6jQ7Av8HZpBt+R4GOAh0FOgp81CggAH/tJx9UU3nfE+HuQv0bFgcB+EhV5XRK3cqlVnW5PfA80aR3/pXXD5eXCpML8Yfqgz4cs8eMGLsu0vayYW9dDVXKvt4O3Av9uz/7TueBf9QWvhtPR4GOAh0FOgp8Y1MAAP+3z1SBvq0O+qECnVB4T+CtuLjy4JoeDdeUEy/90HtXz75yuL5WyboK1AYKlQ/GeR44/dB3aznkKmRTDJ7892qlw0x+67wD8G9sNulG31Ggo0BHgY4CHzUKCMC//MkTRb6pQs9jQwFxvG/9uYsqtsh9e+z69+b63CH0/b4nT1sh9IHOACcH7jPB9bsBXznwpXqwXi6qT/zWkw7AP2oL342no0BHgY4CHQW+sSngHPixwZv0tU8OpeMaHjj7wPHA89XzWaP6/83lO4erK5Wsa/fZaEIFumLugDduur401L9j5cavb7bVuU4t+74OwL+xmaQbfUeBjgIdBToKfPQoQAj9k0d59Hd44D51TA70nry3Ss/ZWmb/O08X7c2fvX44v1yrCZtAWw1bRvLCQfeegHunKrhhta6mE4XPN6qKW+6qP/+PnlXz049HN5ju1VGgo0BHgY4CHQU6CnxtFFDY/OTqSfXHPzq2B04flnIE+EEOdQB4RNbB5wymVwLw13Sa6EZ9zmmDPlIh2ygBXF+Szz7gTPCxSth1mMli1at+5p+cV/9s/6CSu/61Dbj7dkeBjgIdBToKdBToKODDSv7VwWX1j/7yMPqeC63XDpNHIRtgvjOA53vhh1e9xcXrh+Va7dD3Q20XGyd4k/emYZt+ZBkMVcS23PSUA99Uv/7qZfWff17h9JlOSOleHQU6CnQU6CjQUaCjwNdEgYfLp9Uv/suH6mc/rkJyRb+vVYW+JIdN21R74GrOBoDr74ifC8AjB/76YaE93tvduBpOphEZ1ycAuGrY7LOPBOArgfzV1VLV6qvqb/7hvPpfzuXqH+ms0u7VUaCjQEeBjgIdBToKfHUUuLmq/t1H6+q/+VcG1Vhd2MDtjTB459/VjY0OqeTBab8GihvUtd0bqJ5fvHaY6xzflTqt4YGTB/c+M/qvKgdebRbVeKSbyUNf6Sizgzzy3X5b/c0/Wlf/9+WguujPVOnGd+KG3aujQEeBjgIdBToKdBR4FwqoWYsAtjrb3VQ/8fBQ/dc/OPIRJWwhOwikdZ6YmrnI3xZoL3RK6Fr4OpEjPRKwb1SSLigWqAunF5dvHJY6B/xmoepzAfFAzVxo6sLPfqfebduFsFkAXo04ddSFbXudE06R+2882Vf/w6vb6k+0De2ajWrdq6NAR4GOAh0FOgp0FHhXCpwKoX/gdFj9R99RVT/57SOHyYXcUWWuf8fqtXaiXWFj9Wa5vp7rRJJDdTybVhPVqW1Wm+pK9WkbcHp1/dZBR49WNyuapquITc403jeVbt5DTuxdifOVcuCrxbraLhfywNX4xSel9KqpGr/MpurPOjpRGL6vfq3XGjgnqShur6z7XtbEag3gczQpZ4uHhdEngK+Xd7v52LT44Z5xjFpE+puqu7iOM8rL53GZJvZg6utvFEnYq+u7q+ibSnvfui+rRW3e474i3laEWSmxwNy4mL3zjHWnH747GY89or3a2R0fT/zc5VKHuxDF0IO3VBSIOMfH0+poJutJn6vjjd4iDCILipPcVjqmVQZQb6Jxn5yJvid8WUaRzl+XvbWVFbbR/w564Fi96EfjUz97z1FyHCqna+fLuYoHV36e10TPuVkstB4bpTbGuov64sqSIzLCJEiBHM0G1dGRWEDzm1/pCToIvrySZJ4DP9EXAHo161HaBPAdX6MX6zLUfkQGCJ38dm5riIWkBS88k/sbcu0c9uGzXBPfLx4baRp33NdYtD58FnPkhxuwPtnzN/g7GNy9CTgTN3dTeK3j+bx2ohXXjbTOWmaTPKfh8ZFj8k1iKKbdQRdxTz7jb2+/HKqVsObMd2Ns0QHJezI5XYCj/qBBsKGfP5qI7iL3jRonlPkMx8iV+IKzBtZ7paJuJCfa4aGDCtj14bXQTQfiJ47vZbzMwfRJcsYWknhQoQNPDvrBuyE7Hm++7/UzXWOssUyak547VcdFSBxyzDPLOrtmxkcYOljnNQ2ZQzbYVsrnSPRYLZZ7agCFfO8V92PMnJswmD0wf5+MNnqOFM5hZDlbywMY9HfV8DCurq5vdHftcNE4oMWht60mBPO0ZvHM3Moqeq3kICw0jw3Pn42rkRTZQfTf0Rw60oGa/1a7ZSb+IcTY76mnhV4bycZacrtacb5y8C16ie/w7KFoM4gFDv2i9aN4aE8IU3KDTmFeRRl5jeUZHY/Ur3qkMZhN++5WudRZEfMbpSPxpSzHup/7UkO7bXV6Nqlefvnbq956U73zxpNqLkU80fOm6nXdV0ZyqN/Ho5k9sZv5vLpQ62p2B9V7hphQI17mhZDVOJuqyFgfz035z5Hue3xyqp1EOowKva3GXGvRLdZcp1zp342AgPWnzim2KMFnKl5W1PX46LgarLbV1eV1tdKEiM4WvcqRlxw4DdfsxPA99xCRTpUzqK8KfHSCpTzHa9F9MO1Vpyfi843SsNfyHvWvO4zpOjzNkX7f6Qeegl57pXN7vXHFrubBWJgzhD+kkweilXTeTvrwWj1JVro/8jIUfXXcR3UkHJpoHcQcXvsQcEYYMqGZe67IMZ1RFmpgdn4jXa571tuyapmOuVk2U8atrZAf0VfTqY5Ep73GsDioTwr3lFxx9shAaw3GbdW3vKeBH2tr9mwQXvNc8sJaTbkn/VX0vR1KyvOWHDlEzm7uvfhLcjqhictOP3quCDZiSrpEPdX0nu61mr95WAq8l2spGDF/Xw+KycQ+cJ8SLiKtxMyrG3VzUQ58Jc98qwGgLFi3mQBuODmt1hTDbRFMnaSiie3EHAjLWgl5BmjlxAkrnLaSoAHTxI+E38+CkZytDx3rf4vyQbFas8f6+H2NQ/vUeX+rUnqIwPtm5sLgMCbAjrSh7EXlLUCo3rJFNt0+1oo0hBXFarkWc54IpFl4lIABlsVBWYn7Tk5n1Uy1Axv9zekxAy2KSbhdVRMUlNYGgTpoXjs9b7PcSJBijHtxev/4SMJz4siGx6wvgy+T0ZEeNJQQi1kX16I3oB9LA2030NQMH3SjyT2vgcY0FSMD4gcx1pUKDwFwoMdglXwdzfCL0oYoDaB59VNRWHnxN4LC+sHULoeMJTA45698J7YgBjCz1ij99t5FgNJL5+XjC3mbBCiU90jrw0ccoRd6NUCb9UAwPJ5sJ9i+T8wweUZCM0xAZF0Cn8IggPcAovK3DcIkLt8JY0R8LbAYyuJdLjCgdKyuPouzeAMw+dpWBl7wqOhtfox5wx+1MIoHjo5HAqjj6loHB80F4DutH/QE2D0n3YTtmuZjd1yKcbJG/O0xmqcxjOOowbIE/MIcoTvjD5KGIRzkCsMo5MwZsucA3O9rnCONx7aRbhJNnFDc+kBvbATUzDceEPMsLZiRk81Gcq9PhkcP9KlCfuriOBNIbnszG5NrDH/x92CvsxWu5lqDbXUiGi+W2sa6W4reMrq04yV0AypD35WmWqkHxRoaiPsmU8miFLmNBsai95jbVkobIJzqOOTRAE8FIO9VN+ulHA/RWyC+xUDXPGxo6P44HxMpOQBnABgAemenopH6UAM+i001l/wV4wbiARZH4q1jadKhvr8WDRjbQDeUbSLDrlIFseZqXjOTm/4H3fv0wUn18Owl66LLr7xdrRdzgY7oJKTaYW9MZ1q/iWqPdM/Nsrq8UWpTCh8DweHVIIrvV4Qo+KBV2qSPx6IhAAv2H58+lJGiqua5dIjolXZn8nEYzTaWpJ9SzWqa4k0R5UTjGYgGl/IAl4xBDhgANoAG4hMMGQql0EDQYMWEdd0Eg8B8K1oQmdU1swm7mjQOOYJsieJZiNqENt+6RKaY1B3jwQnEYZpUJ8LVwXAlgJThgXzovI4jGY3b5Y28UvGSnjIRyMk80fgVIzbv6slY0EXRWfA5Uzv4B71huRIhrmUgnS90KdaT9UbqgWBvv6zD8h5eR/EOoe2HR9Kx3FGYR3j7GsdPYzkWT4zRyZK7peZ7sxVG6rlHh43W8lBd6i9kSlzmccxZazxp8Ef3wNg2RmKQ6yZTOX9usBbAI9lhjLRVFdYiisubtw7r3UiMuhDjEz7HI2AC4dn15EHOkAW8VTN5Jebe2guZimBY3n15q8PxcbXSgNfyOrVStRcEIdeylFEIBmcrdJa8pbzTA/Ki2uMJhRZKJ2WgEDiBhq+HdRtrZRpbQckaTEXHAoRHqA9RNigpPwQTQ9aPAbxYsbKEIGACBBZpGA5hqBSh4ZlbSelAc5/Iyx0p5QCtAFSGAA0BKeoHBlq0I308lsAD4hs974oteyw24KLFPmjR+z2Zmi4YlAEiK+NodlTNRg+k6OWtydvWN/WhPkPYqEhk8fDApUSOZwi4vCBt8eO4OQBhpPvS/34r5lrIK2A8SYVg1KRl8RALkLYZ2FEYnppgYSudmwIWCVrm8/YC6W/4A7C3gQIAmymDxh5DIGkD4PlHGHZhgQPgXGUjKb8TyoVISQB4WWNYoF5jf1K8RiljGTPMYy2+DRkMqay98GCLGAxyIb4bFQ9W750+OBM/TquriwuNJVJJjtS0BTrvYWOjMGOCJ56JPQTNZyYAnwnY5gLwy4tLrZUMAgwJTHYer3mNUKJEAPxGGC38QIcgc4y/RBjaMtIG8AbZA2SD/jFP7sPyILvFSOvnGCySEhIegydsxwBF4/AewIdBFutnLx0x5TuMmW0v8pb3+v3kwQOBvQB9u6xOMVCpkxEQLfT3Tp0eJTXV/HoZQKGHhBcoWREvj2nlXCI5Wty17rMUiDjgBR3HU41D9xLo71gMjdeqWR58X2J0JGN6OjjS7hnOdgj9sF3L+JXxfS1DbM5+WcBQ/+XYBwXPNBr9yCAYS+b7x4okqmHVUxXsXqMLbeglbmruExnfD+UVHZ8q6if5XujeC90Sz4hnI2tzeYhzQFxgROQhlk2GgqMwiuxJTveS6yMh/unDYyn7vTx33QfeA0zxKB25IPIJEOOJiWpS9OgZO0+6D7QLA9LhQz1bToD0zemJonl64vWNjCRFQ9iYtJJHv8ahCm5rdKblBXAuhjc8Ii9aTtHp0cNqIMPn+vrCnuJBc+KsasZHPjaVlj1zYoYiuOV3TeRA+m+sMQePCsCOJnY8lnJg3JxEY8KIht8wDNGHUzkdkGopgtK22zpHj9lofhuMJxkmxzNhFOAodxYDbypwY0wUVw+GRB1mNoAcdLJQhwNR5l0cRwT/ZiFZFFxtxStFJ9qQLeut0UBrfpJskZ/W1ccycDBiwAl6li9l4OucERt4Q5xVRVSXssqWikqPMHhk0pGSnnOR7ncig4Mt2wsZEqtan4RuJrrHD/8b6TkYKQ7wokM1ET5bK4pBNKV3M38ibjlSWO/CdkpfUkBAwgpczNrfq4hNhCHkoqiw94a7kE1MS3gM6wTL6zA4ETDJOlLRm2woL1zxvvA4YRAYzuG8VCi3wTkI7RAmqrAAeJAu6Md7xT1gqlY4odQcqvWCpZ42iBdWjcXk3oMSZhUzrkRcGzSEalMx28Cw0qKcH6ZG4fGguL0VqmiA1z9TKA+wYh72TPSihgBuAcAJ8fW1aGOZmIRPRUV5BPImJISOuGB+EjoSfUayLGF+jKapFEG1n1SXl0sJrBiTMLDGawMBEPUi677jQ3X2QOEmXUDobk2MBgVgUEPgEI4A8ParBnAY1cwaEQuuKwDLJ7aVbBSFMQUYBTCHEVaAoniKUNxh4AxT8T3oEkZRrFPtgZukQVc+CW890NRpEv6XBksBKv6tQ72sr34M3l6bXH/9CouYBlgT+tzn6ua96+8YZONrOTI/L0LQMW9SPn2F8lifvgSO6ApgA19zEesylPHKn0sBSjE4HMoH2PUB5wiMJSfhp4gHxHNb7fncS0l6l0ihQ4JK+7vhUQeAcK/4jPnobpkmCP5PQxTg9RoxgZSLHEc+KuUApRAhdOQ3Ih5If0SfULgjeUMYQF6JFNQiY1xfUgt4tJYhwnqEu/cybE8UQid8WC3lxakwVt6UkFsKcyXNsK6O5EldC7DgbesE8UhfhutUXhoK3d4H0QDJGI++EYgQkTqRAbTQ71fyJpFT00NrPCZXSMSM8aNwNY6dQFL4ax4biFZTcomEgzWGoBjG9qF6IAsb5/cgI0FLLFkayeNfO8e4ZGzwiS622igALhA5enwi4NAclkt7mUM+U4QF7bGUx7+wwSJNaNZPDssoYx/e0piOAVsBOPplqXC6km5mXA1BYDazrDB3DrJwOFtAMxcoA2hTGfkjenEAProOx2m9XhjEHDmC+oo+9CdH0t8Tea36nnQGjlfZT2xgy7XtAxJ6trlNwx2JrjNZAz30mJyPHVFYjC59mfFGmilAX58qTTjQc4+rnaIl15eKeADQpIi0jhOBEKdaAtTWkhJQsh9bogsmD3IsfpNBwzoOtHBbpVsWSjVsxE895BCdgGcrPrFBiRfGrVLP9xTdmciwmsgA68mQ8SQt94rUoMPs9WM2pF4T/3A89sUCDxtLNSJUhTdyyfwM1hCwTNJYtpEL63UMzlC4li2Hzm10Kd0gYxM8FRBU/e08itIUPTK2Sf4PmtMOR5kbW0Vn1FJjX0IrjX8sK3OmKA2wYn0lHt4SDdeXzFpXl2/iQjs8jAdgyclDw7G0HPPPsPbVxbWYUwBNzgIhs/KUxQWgTdTDtT+tFmJerKF4FUCIcGbkWexq+lOH4FA6eJUmNjmNzIEnaMR9IpQYQFLydWGhhScWCq4o95ILisck6hoMIowfskjYh1L99CwctoyXvRmENhUoYenijXO7yPWJOaU4rORZCICqplUW+2HsaPHI8RCm475YkkEBPcMAA7nDU9wqJsJzpwoTEm5fKGVxsGEQRkJEMUKh8zyAaqxwuelqoyHykE3IL6029P5tDI8xJHrVYSWDda5c/lJ7zAhZGj+Rx+Ynwc/3D35AuYeREd4qoIanZJrjwWX4PVgnFJtXqQB4gnIB0bvedTEmeN/Ca1BLPksQB7jtPfJ5Glg7CaAzfIUOMfxY1+Q1C6+HlOkGg1/hhQRSf9rwo3PxnmsT/moFt+Pq9KoPyWMokmbiQXOrJHiT29k+CMgtJDK/mCn1LNHQIXrzgCGqDqGPRXsuc9jddIXvWsqH5+g7k/S6Sf2gaD1v0WwqniZ0Rxhy7OhQRCkM8AZaKVpAxnkiM2+ugSJaqpGZiwcHs7PqQH3GYSlPhajeRIa/HADASI2hSBUspIh2kg2MItIJRJiIFDI36ljQA2O8LT0LcCN8ezQ9tme3IsoHDVk6fedk+kDPoX6EM5PlVV1fyZhQug9SMvicC+u/0L1KymKkaMADRUaGGGbyxrbqNLmT4lyKdmvAO+WmxOhMIi3WVN7+2ZE8MKXPGIMNcnhAWnUu73OhL24xxjFual6KFAceJHnfpSJxB431ZCbvWiHOLfRFhtC1AKL1D9HQCP/6/ilPXhR4W88Yj5WeoEpZIXciPjDPUBG/I4E4CoI5OC+stbMhy5xw0wVa5OW35GvRTwKboWgcAkJ+Wz8yTjYKV7Mw7FBay3uGlUqdiNNq1AoJVHEicHrEBDKgZChgCmToH2NAQ5LTIRMF/nK9wEYgpSfB8MxbzyOlMcX4mJ4oSqGw+fW5Q+4bxqsxDvC2S6Ox0BqmA86KPV8MECOd+IOKa4wP0aQeCwBuTzb4bC4AJwe+N95ltFf3LP4a959kZ1LSGQB5QEpgyVThm6lkpOeapdSF+peIH2w3I0Jrw0URIFI80Mi4yRqQ89dnxQCGTdFJ6WysKRbXNRPJCnJBusZGjGoMNjJCcZrNF1faB76TdUz4a6rwA4viCnTfjAIV7D8mLaUhK24rN5xcEp+zPxydtIQRj47MKBcqTllqAYPBuAdWfVj5YbVnCL1t8aAk0vsrObzGEywKtQHw+Czy5Sa8FVWGSvRH8Hco2TAywruMxWY2fCMbxGuOO/8ULy0/zXs4BwgD8i+Ghp4N0ML0nJOOwEEHXnjmxaBwmJm/xUAGcM+dvAXFDViEzRjxxFHeaykX5w5npw6TXF9d+Vi58EiDQxAexlDyeIQVGR8XQBZAMqEpDZ6Y8216Rhi4AFgJWdZ51cSX4n3zaANVKrTa203gMYAB0qYVVncoft43XROL+epSAAAgAElEQVQ18RoDSFP3B1paOUWxSIkghDCVwqwA7bQZEADdPICr0JDPmoiAw8DGVV0Hj6CSzF+pn/hI1nBEWCPMyWcRKuaaAsExrjLgiAgE2PF7nd83rwe/FT6uJdpfD97z/3IibcMoUhco7yZCZMLc87LH47oEWefyOCyjAo4NHiegJ4udZxSDBbYvdQy5JB5HHYnynKhfVaRACocw8h7Fp3VysCsNqzLeqB8AUEg3obgI87HmtFumuE3Adiz+JWcuJXp6NJUhQNi7L90OgN8YwJcCS74PPUlJEXliPSjUKfxl3ta4yPVF7l1hWUUzpkrXubhWxgCJ56G8Grx81yGoYI6U3ZyQMcWzVpC0mQwFi4ya1oSB9d2JPNaBvKStvOWVaMgPURYDnfVKilOIn79Lrvzh6aB6+PDUv2/Wc3vuwqfq2TN55DyiGG3hCIaRJro9fkhlcb+6OF9LTypddjxWeDlyy8WQDL7CNkpDOOUnHx+6IHmfMDURTrzbwqoAJjUwIodTACPNbyj64MHu9tIxA+W2e1PNVfUBcrYwMGfDY12nIkvRih9y+gPRfH2jAjalBCi46svgsbPJ+Dip0mkWooWiMb6fIiZ9jaWn6Ase7x6P354w0Stn8WsZQT9uFU5md1OkeBQ5EEhRF2FHS8V8KEmMvhvhyV58OVMh8FSOYkh+ylXSIUTMkq6xqZB6eVHtKf7FMDJAkzIK3WFtjQeunVcuYnPEOfiOEeJQ+hH6mzA/amlBSih1El8nLz0TgE8wZAHw1IXcZ6ML0fEUEgPwVI1vZZAYAxzBDt1k4w66yuhAb0cUNyKcG+asMYwkz2CnnUg+0/tgQ0+G20g1a72L89cOm7WS7fL2xioDHcmiIgwMUeWUuxpy0FO4Fmscb0TvE07AAwiPWgpEgzpVoRfW/4XCLLj/YdIX4CAkl0VQzndHEUmughe1KIha+aPQU5kaOEzPAOSiYEs1cdA6kv8hKO1q6FCebQIX2IC3qBQEwEuhkMHCilCpBO4n5rNR0bon1hHCNVTBjEPLgEkxEkJd24s4UEMAnYg+wMC6t4sPEAAzU6QLnE+X142HFvk+NCfKBhNVRoDBM5iKOSMUKBkroox52XtDaFijBIzyT41+SXLzr+kbqqBEMuKvgt65PIBZ0rSsWdAb2sS1BZRA7Qinh5cXxlgJ+cZ9SiVwMXQaQy8AMQymiDiQc21qdgJIS97eNM9nxzTKuAv46m8AQTyKZwFdXO0sfiW0SnruWAJAYc2cwsJyL+cSzZFxxwT31Bk533waNGjR9O6vpYIVAwuPlyic82kthcwcCs2CcvEqER+3TvQbYZhybdQKKOeqoi2Uy1zezAbv2HxL2D+iSqZ30rE9ThuPeVPjpf5HHhwwIHpCgQ+0ssGFsQ5PhUXmeztM72mEx4duIPTpfKzeeXCqUKqiWzdSoGcnx/acd5Kza+mY9X7l1NsaD1wAX0CV8C5e1MR1Bhm5IgSuMDE5SuZJIedMYHd28tB5z836wiCCLAY/w8tTqeOx8rbKQ0uWDOBODViDWHGzvgN5jWfyhkUuF9veSAdu9Bzkc+FQM7ou5hnAXdsVosGuevigVz16/NhAt189U+5ZqRadF/HO29fVDVEIUmZ67AY9kMQn/PvS47GKswbVuYD+UgAyVW74WGDLfeIhETGJuWRuNp0PLoloSkKYhjdRigIPnJoY76jRi+gIdUsjOQY97Q4a9FUTYK8bA4qaGsBMvK9AOxFBaDRMLxT+5H84HY5o4E2vFIpXkWG/p/USn+DMhZOkK+VdgjsHwJd0CeCNrYUxJWMhonzSTS6EpECTOWng4gPuK+1KqblBzOkajCEZB0OF/nsC8Z0cxpWesdcaj+VgjpRbrnWHfdAwwiEcBpL5dHNV7ZdKsxC+lsdOFHPvGiXmJFBmBPriUnn2p6QeqRKwIIiXNZyp/gPPrynKJBpDzUJo1cAY/WsAl/zNVPzA/esIma4DYPH6j45V4KxU1Na7IDCUwkjIgJiNPKIRjrpYzmJt4ceNwHer8QwlW053wWc2hnCURGthNTuleufPXpWxNJW3N/fig+pDCQ2DxArfrBS7HwNCyg0RZqK6XDcJDzDCJIDJEQDu3JasOkIGqYhKMUGE0G3SG2yTXWvmLvkH51BTZxUFGBIUk3coz98vFkAAUBgBCGcD4MVTSvmLhU8UCmBBKbQVawAThCavZubT4uAJNOAVYbq+vO8BFbEG1ZhseIx5LQuSeXAsPqy64oHbwq7HgsFA5gIrjDB4RBLC+MkK7nJPK94m3WAPMwUttoUwXEAqFIHBwZ/fwgyPNSIO4fE2RUONEokRBD2KAo+agADlYMQwvOJbseI2NiwomYdmvUp0w/ozvYu8pqyHn5PrC709xsw7WThyQGGgZLi5sMAtdIo/orgqwMYVnnrbFi6KUfQWhsjiV2ENlaISFkSwzCsiD7Gm/qfc38ZJXleTqv3w+E6ZU4nqkEs+nkpZYqARvTHNWvybgFqeVRu3cbuyEsm/iFBGYPIzKxbTLnZPeCtm0hwedxWt+c1qrh5jEav6MSi2jFhERCvuy1cIdSdDRFi6jAzQFSCxJcu7TuTlnSgHvtmo3kOh7genJ65m5nUj0AYcp5KdlbbZrRSehaLBH1LlABJ5QhWH0TxqAtCTi1b4nfoRahHYavZQBgLbhpara3u+FFHZ4cCw1idD1S2s1F3yRuFGgyGzTkO7TtUJzB6eHMm4mOg+S+XGFaYfq+BOuo+CJLZ42sig6C0toeKNsxXu4elBAP4x6TTlqrfnjlqqtKF6+ysXyrVLfQuQoLuN0ASYvrzLlz9+pPD7rLp6elk90yFSA+nbY3lyjojAd9AijZHYzht6pZhckYIM7jmIVhONH4PL0Qbk0WulegKH5snBwg/avmp9Io9UNUrkl9lZMBpra6t2CJDCsBcv+YBHbQjSmwvFpLEPFP4dCMAB5B2FzkMKE6VvNsp1rwWWGJRamKEiLUQM93I8+qKLPVNtK+4Rwtc9vWtg8ECfKU8t73+7uFQaU86ecvQjhc0HMjJ2Sn3shTmkVFCugCEOT+i6CNMTMg9/Bq4I+SCyQITGsuN0psYtvnMhHVsJVTvgYlbNiagJjjOyf6k1o9gw7oIxquhFGsYL8Q/gzRpGyjGYPsAaJ2AgJyCijY4hpD7Emz6IL0/gL7YaKq08v1lEJKB9H11D7xXrmywW5k7chygvPEh0i50c1E00u3+IKkBSPfXy4suHyeREHnjs7cYD72G5JMsQ3x86ryBFJ5Bf3NxYEUaeODxDKiNHCm2MFdpaSGg3YhKHMsCR+E944CR/zJyRk2u/ilIIry2AgVeEV0LDpR56XgHau43is7imyddaKILqCVSMOe65FRU2Cu0ZyLMIjeu8QFhHeIOEjBwSbgaAonJRBPkYXxOKPUK9uY81Bi8Ql2IQAzrnCK3wLjxWmCkMmjHFO6L59Zztd423U0LYAYr5Sr1P7t3b5xByppeLjiIs++95vwB8oWe5TZ0n57stw6ZBq7jSTInH4rxnYwCV+5U1JqwLnZ2CCekKqDAY5qBTQZWQeFjS8VkBcH6Pe0Q6wKuXghN5qvgDmuO1tIE/MDWUXbBmCH0dkownxdiSB+JaKQIkOtMp3pLXAvH7ADzNhOajZoUS6AI4w6iL4rICtPGlGK3XqIXY8W5R14WI7fciMoFnxzqz/u2965Yf3y8LYgp4h8sUtMlfi0Iqo6nTKlyV7F54mvV3rQfGu3PWzWtKAZPC4q6OJxyrYjPCyTfSA8fyQgBJnkw6bi5QnJAu0r7kpVJyES2Ke2HkypHTv6pIP1LYVwru+lr7faVovdPDuWwZCGxbZQ8tIVLroYiwRa+E2AlCHdNSjkTjmWZxpBm2qcRnXfgenihAM1MR1LHACJq+o2r0y+tre292m0KVie+21SOd5/To0cekYAWCSgswB3Lo77z11Huft05DBpcUw3Cg/cwf+7aXFUF4pIKwC3nr7zgHPPHedRa+VeUvOkRUrQB4LIqjl15D/Y7xJK+XPCYAXooM2fEyPcJjpWJbYKpCAe9eEf1c4IdTgkOlvDfOmw1CgRxFY6wv4VqAg6ghzhT380Z1QA/drbB53552gDpgwkFY/IQnSdRQ16Pr6IOBZ0xxInPUjoSevH89UNPVmJFYyynbq9iNA1Ap8uhd4WHwM95gE2SVugj6fmDoqcAXI4FdT1SigwOEop2mi10I4Dd03CqXvrhRESWV9CoSFsppC1bkktnj7vpBqv8ziogzBeCTkURKGUssZ+ISci1DgOiT65K4LtfG21ZFuNMTGWfiY0L5C3aeOPJRcAS9y0OJB8TWRu8WSgWwFW44KqU5HGuN9RjTE58Gm5L6CtcAXZ3LA9cAVHvgQgb2JA60EOzrc9iKsKNuzhpSWEAhAjkmwgvu2IYHboZQ6EqVohsR/3CQZc2CUSmXORAYIkKjDTiHIg3pLXtbIzfXgKGJlnqseGhthcq1kRcuBkMonyi4Mtl9g1BECcSpvDfyvgFwDNxma07jdRB+9TYgeQyU/DtyoPugFPgJwNKiULTldcmce8xAwE3xhugk+jg14CILWW6y2qj0hUEwHFhoGP6dpwtV2UpZELYNkfadai+VmcBghFAy/14ALvLL4d25oA9lxhhsiCRUFI1deCgVZyso18KWhKi0Kp13RqEkLSM0lp5AG5gzIlA+KwZUXhk5eq9FrH0ooxCOklMuRkeEiovwhNHl9zRKckvwCrnfUOI1wbzeYVgl6LiQrvie0DAp60paclWylrXdiUr/qyvtvSWZG+qmNghrsMvnmLvSOCzrU4S7yLn32sNc5TvMuUQwGl0QtOBv/3trIjFQEyh5gfIiNUJxjQXrq+v78rgIz0bld9CVHgBsP6RexWuBkcm/yEberzHiGpPBY8jJto28yEtGxTP51jJXbuhmTgLx8PbJ18krpNYDD0IalEInxkWvA/dSgEfZdgPK1mweRiL529j5QRhdTTJo35xziuhLprREh5XzqABrrH+JNlGM6y2rcIpD5tTxZDTLNCANhXcHzfD0yO9KkVIXoYrfh4ogjAU0FwrDX6jinVyuGSGNOrz/s5ODwuEvC+hUPCcgQ8ioDn725Fl1wRY3GRz2/P0TSzhU85eXX3pJ8v7Q0bmr86eanzxON20KI8TRRV1LdTM6gz9iv3sYttYsXlL4m33CseuFaAFygNRDh4mKW0f6zGlP72CBTgGEB+k99yygqtt1F9HEZU3VN7qe3RWAOLU/CjBT79MfPmYEehbb/6KwtkdY3ryWhrZZNCKkDIowejQ/Kg5b6H8bGlwDfvCwmFXqOe6Lp2qOCT5zfUtGJlXd3VcO37oYwwnP284QDJB8pwiD1ZM5QIWSOE8yVEgHUHDYH59or7aeI0/fTVKYi4E71mrDbgrxHanMONYzBNRiUWSDYktqBdK5C90fsuU0BzsctEOIehDt067Wz57kjg/2B0SK+SDHmBw42FNqVux08BjNwVFu/Y58jSIkIr6ix4B4n1SrDJDes7dfNfkvtT91pBAI1YtsByBpD8As5pdeNIDdVpfzOgotCMDxbqLxBITGMtIGfDoKDUNgGNRagLR3ByZZfCgAyF174Okp8R7ClGAcC2pWTOANKS/eQAGP2CoTgm+f1tGuUuQUd2GfNl4KgMsrPNYAp7Use+8BdCV65iAsRBFGIs8BQdmuMVZOxiFnWY0bRRkI56EkyB1Sje79qJoXNCmhdNmAatagvB+V+xqq94FqMU5Pj1xpfq2999eqmMVKmylPeK2uT+famIg1jRYLYAvGrnU4c2CRqRi1rg/l69AgVlwCeAnT4pHVRXAWhqQl1DYzJnrcRsBk1BTOpGlcEgBTRztyPGULmsEsw/aGIz+yMUewloqlWVIasYph7NkosvFV1jKUVtmvD43ZV//oOHjv2bUUV1qjjZDFMKE39RzwajToQUhDmcb9Y3/+sQqJTuUV7dQP4fxCHt/qSp+G0kz0qMdjCuQNSjSgMbDS6EkyW7EVAGcNa/LFAArYloKyu1GSGEAONulBwdVUhjJ5WDwwPh30aTDE2qsi2FGECPvi+VzidUAfg0Hcr17qsjbJBg5N5nNuKWW+ZaORPCZggSyFAcdzZnTaUj55o0IwBfJCXee9KfQcCMCtxiWDFMEi/y5pqqvxkx76J7ZswncAuJOptdI0H9sjw3hGRvEsCVUj0ewpD8IDeBjcg8FxKHpVwwP8wXeRUmHLG+HiiDqEoYtXupfhQBeyg7bEUhsU3p++V8sNFNxVD2YCY+XAxzRc2lyaPuD803fUQY0CvVK8YdqSc2fHiBqAnKkmQKFtiu5WKup79kwV89Kz0aCqyBv1RezoiB0F3o5IZIJiJqIg9KEgfK590WMOoEInq2LcnhmU1b0i7QfPse7kdOFnUgwAHyAL47DrQJE8p02kC3HMqBQnvE6BGuDKg+lT0SMMD31V18MWqATlIrssue9p/gnAdRTToTA6uOkelgeBa3bytElOmD4EQT/MV7zCtX6TyIcYSs9sJCEF2EwcP74PRoU7oCXoeyCSCWNTbHkLA6zE6Np6KXkubEF3S6S9OFvYWEfkqU5jJHYVr7yO0sYo/F94aiBj7YE6701mDyUw4tmLJ45WDLX9L7bIwNvIkPDHIX+ehbGmiInWa6iaCkfCtbug0hY07c10TQBpEGTgRo7GjTrk9Z689eqBrjsAx0AATM5gotwBFqGr4VaXAm8xnxiFtoJ0RXIYzUwF01HNneAHk+o6gI+tEBRybWSNDmVtTvEAxFRrDbrk5Gx15doFAFDlGO5R+SwMnkZZFIsvWCUYHsbmOqxxR3i8jSgWjP3VLF4AOIKaeQj9ZQCXlQWjOVTjNoPMJcIueOAMMDxeWXc2kWWxkePR54Cwwz/slwXAXWAg+1xzIe0wkjWzUFU+HZfQn97XamBRlyGd5IbF++zy3MUhjx6wDWZUPZVAs1+2hPCjoKoBnRCQeMPGSIIdF9mDNR0b+hGWjHVKhk0hM1QWssK/TLRgRQtvzfTQrRaYBo4jNF4YNw0Cg2QDOrduyn09uEAMy3YCiklrDRAGWHk5n1s+szZTa9uRQpEPombgyaWMRPFqCdsX2jBlGtpMxI8LKVS8ausI/8QEXdDmUCXAgZKT0iaFoaLNyDWWV46nCP+t+RUiNgoh6M/9E8CDVf0TSjU+51+UNJ6O9+diZJT1bT29fk/XwNfHSrmwZzYUIN+J3wfiH8LHhI7xbvuS56dXMraxXYieFO/f489B5tjK+ts7bg2iNlJEKBe46WtU1UZu3GpfW7Gq6iW1M6aj41O1ykQR+Qm6BDBwvQiejKvN8bp5AvwSRlLogGJgFE8M0MxamSRx2etN1TqviWoYBgrHLqVodwJpKpiZ1pqCIfsxEXZnuxTNPeo5pqKNaQaIGyAV1WH2EQmK3SkIbIB+jNNrCw9O99XLD2WIq/3xZikZdpHWuHr6dK7KZnRNess1e9B8hQI/tTeVwUPHtbUMhIsLaoaIZsZzeIDrRPS/iCABpNpxoHC4oxNEE7Tm6OiR5o83ahndzEVbRUgBEG8rxNAJT6+OYrEuPMMpGPLg2oKn/eW0ZMYB2wu8t9tr5+8Hfo8Wo4S8w0su9IpoBluF08hNjg5dzXAiRRi2GDpURobu5fUGgDAAUq+ELkheEmAR0sezNxgigyp2w4EsEmMc5j9cq16XLiDi+3jidAG1R17km/dbgM54U/9g/MZ3uWHOo0RBoI/3oCctuY31QdYcQeOsEWGO0RJZYX1qCFQIgRiP1KPj6OGJayT2pJ3lqPG44fGZSPpQsiBDVnxj44y94UStSANw9ogr0wF6ra3qDA6qM6BO4KCo0F7OxVY7A5aqMVlRjf72k9cOWGFzFZ9REAJQ9UF/ihfMtPLMbQmOxGxX6g4mRiFEmxYWhG7CLoQDokCqqDPaBp6JWA8l/At951LEJd+U4pAKNXI7LGppmhKV6reBIMJL8V4scDwl9kY3LSedH3XZfS6l17N4sqns9Q77EBV5siftMDxebC6MBTY9SXu8KKAyas8dz5ymN+UZ8d3igYbljxjTvQ5m4cul4p2CHVlZ+iGkg7K1c6Pns52v7EOPuaaXYIUZVnUpdIGR60rypEvq1XqsAeCBHobeImRFaODfpKfHGKTytf5WkcqCfnmPgsN1VMSCi9cXIFWeUy9CPtejsFca6xDKOx5bdhHY6E/AKwVZMX5opBzoWNW8x4Qs99U7klk8jzBk4hqHYMW8APiRFBSK8lpCBC/DFzgWTjkoL+aK2BwHtwiDKcYfQ27zYM6xRetQPkm38o8FPmhonuACKzP/p6g7X836FAO0VoAeAze4vWZ8F16ajsUvgJVHGt4URiNiwBYlPEvqO2S+RnW1dU/Su/CQ17mM3WYUo23GVvgkB4XBih7gTwxPG1vIhUKUFHR9/NGRdlD0bVDh8deymwsZTUIiDxtKG3kPII9XpHpKI5qyzz067wXP8HmpwnfaBANMcyS3iMPQV246ro0uVkPvOdb2NppiKLxNhTTPxoArOsMrTCQjeQa6hx0Va2VWqIepP9AReoPU8+NTesofacuamFB8NVNo9kIRHELvzly02Cd4QV6ZDM9HOsRiR0Hfkh4aYfAX/QQ5rIfSeHE43PujOWdB85dHOlUR3HAiILBnTBsavchHq2CMyuUo7eJi3cyGG1XWAF7UNtGng33jAMZY0ZGRwIK8dAAsrbD5Ou81wJ1v+p8w6kqaKUHQRlkKba5tiAnXAsg4WYS2oQQOHuuneziaAogRTmd8seXLcskd6Wuu6wIyYj3iA29RiPuaaDRvkYxzrT9nrTQmtsnZksxQuIeke5sP9Xy65sjr9wMEnuTTqYo/0Lsg8/Q8y81X0KXygvl9p/B71KDEduLeRM2L1Ehnp8I8J7bgJ9VSMKc9LYiV6ou6KeErnrTGtlLUhKgHRZs97Q5w/ETDjm2a+pFzCWuYm9Ox3OJ0eieT4wqqQn/6xoEwM80Shu6FTgMAitZMhagsZTsU28WEeHT8gRHdnAMPUISioIZwDNvITDNLQCpc/T7Rm8cKb7E7SiUNBEZyYYsHnkVotkaaMF7xzsrVBSALQJjtRUzy64zXQp9GgD3wfEr5hTWNLmHxgQIKShVQYa/QNqF2K1eUT0z/VkizpaSbBiTmqrg9i2oAj/yV5MLh2dBfYfmyF5buP5FDDPqiLVi0OFwiipNC2FORJKiwkFTbkvsmmkAnNu4L37UL/WyN11weTTfqkHQ+tYw3+Fz3sFy0hMNrn/DlBwSjgnzxUXr5YIwVYq41T06giO8XTyy886BuQ9doa9gMqg7DO+zP16FNGDBEhOhkxn3YukErQzxrOzu5ZjGOHLfuC18cHavaSB7ATtb5ZES7RZQH8k6VsdZfRkC72KgYOV7/EhNM0E10q5VI0RFB/4Zm5a9iEBbQDkzICZd/k36FFnHPoG+8IHJyC0pBP0fy4AAQF5NKmCPUWXKP/FoiUhyqwt5mPRcFptvEfv6awX3/pFhKrJkinxnjCLsDgzVC6CsAPMeNGjlRD/NHDwg5DxWyx5jIebYUrmsooLt5JxGxDkcGreMZRulIabmwh7hmqY+AHyIE7rl7K2WARpg8AfJEGzakRpSqOlNR2lreJv289wJxAhZmLacfilEQoG65szzF+F03YPaPz0LvxHuEmB+dqApZC3Hl8PVWfKkGNYp2Xmtr0oEuY7WBFOuHoX72aFh9TP3WV1eL6om2ktG5jm1L6E5uHO1qS/Qnnume/hofNBxz1oGbe1CRLVrIk/cYVb1Nv37A2/Uert2RQ2XngUNS2E4WYWwiiHjrHEqFJzoSoIzkKVo65e1G0Zk8Sm89wztFyPCkAVjWL7xcGwQO/b/oBe+Sn7Yw6Seit+g/aEE1OADdV0ps4II6CvIoYIPR5X3qb0tLLQyhZ2rdZBnKSAf72w2CmQ/3ZaAc6VxoYO53LlxoG57tRrsH8JzHj4KPtC0RI0CFEHq+wkru4kaqSn+jbynORsdgIMqDplAuZJ1iPOFaGrYYTOHAsd2YXr10JqSvP0BOCiPW14kkLx5hcY0njSDSH7RPJVZsHNC9kCk3HTP/8W/K5rMnyoFroa6lCSk4QcER/mVAKE0OAtiubgwyhMEoJN+LWO7D6i0K4cozpOJJFP5jbBEGUTELVi8A7/sGSPEqiquE0G/v4S6MEWAQaxkKze8kANAv1gYU2wS4J0KM8OWFRbnCoKXQhcVU4yhtUcHqZ69wKD3Mh9hfHs9qCnnCQ2lAvQBeU2jlU3k0z5l6Op+oE3/QI2aK0qGr0MWFwlxayBJmJqzIg2e0ZlUhEALKayFlQx2Cn2+lQsWpmuUoF3+jLRF0o2KO9r6Iv4oWVpAWsLgH/I2HF1XyLTmwCDTKOQyMQusCMMHz3pPreaHQAIEUGBOofCeWpxgSEaptXrfWwTwRhk3jgYey44faAzxnCnQQ7JnmDK/Rp8DFN2In8oMzVTZvpCTple3ivQyVFRFncPDyVNtTKKyi4GWmsBYdqNgaYm9bo1yyVSjHU6crkngxpvY4S3omojV87j2fBp8kR82qER1p2sgmAOS9G/okH/Ecg0SsUyFtm44ocmqWoKdD7k6ZRCMVaOLvpIftULjk90bbqVBh7pKlm9kThm8QSzw9AWFySy2TwQsJQMFa4WmEVRV7xB0NizUGzKjGpYiOCFzGHPKL5Z8cH7RO3vQ2o+TDoDNGKsq7RFvQ+b6hn2f+ALRQlno/itAYUeFJ0BkvSePQmCYqDn15eqqaCbVRlcd5DojTd1tf8qYQ3ZPIN3t/bWynjHj3gLmDxUhHxW1Vg3ftsOj/L50qFSYvn0pmamn4/hU91K9VYETlvGU/VtLaQ8B39nhSffzskbBiXn3lmdJr4mm6bbHXl5VlTsjATPdlbYimQFdjmMZCumeihirYOXWMUR8GTCEdfPMAACAASURBVEX+28WEyK2+IhGpO62NAXtqJNjeCti7nWfsWafZTvjJKzsfRGLJR9srNzCWUDgzkuI0n1ENHjVEZctr2QLnWVt+AO4EUcajOdGchVAzfDPThnUfQuIaIgZLVzcB7FAH4jhvnsZe1giYmMYUnKB2uDxy4MmsCdpWSoqqy7iRwRJ1MHhWMgxkKPRk1O9d90Aq1CFQtw939bx1Px31MJBkTGDwrGnhG3vbAV+2qgWfRArZMmU3LPGJ32z84/EHPfh9qj9Ux2x6k/9eiWfXWR8W6eU4D8IY4WhM1ABFVM/Sk4aw/nr7zS9o7OPqXIwXHh5KL07y8YUi9EFWmS1o5XjGWK7KY9CshcYHB4H4ig3vhLjySLqyI8uMa87joIYQvvAsc2FRKA5TR3GKq0zLe6EbaiFoh2WLsi95MzxeXlQPRgFaWKueLKBsTROaFT4wifXLSo0XCL9Ge9Wwdgzg/K3v1E0sghSxcHVov1GtxSgIy5lexGoSIgCP06usU7yQaxX5AOAreY5sgRpZGdG4PkCcasMjCa4PeJDgzol4ON9HhCE6z1G0E/3FI2+DIufaAuCmdqK1FWLm0UzK+j/xu4XL4F3mkkoLhZ0kswdU8kiOj7v8KBVKqKfSCKakOIoXXue5CjclOrUbwJg2QVzTl+5ip/JsJgJvt0MYnrnD15W287AjgmvZOnP24KHoptPWpJR32lMahkYIu/+XHh07Kmz1S2DJJTr/bR5DqFjzAKW6QCpD3l67tPBrwPFco76i7G337gULaQCvXw1rZHFkUeLBB8018XvhzhDPZi1u3Yi11HfH5Ms9nyhsUkDGfZJLu9/4NoVOIfALNatwkZ+99OB1zxUDwFvRwjjLJTBjxBDDeCkRlkgnhTzFYTYRZXN/addipDcR78aszEcxomLExXsMMfKkfh4AgOwhE3SSoyhV79tIgrdRXhgrBcB1nffJlq5WHkc+I++PYkZLskXrVF2r+nrGJXuBVR8AB0PH8MLRTWHkulMXcp+ACL+Aq+7XnkYwiYAbWf5EIV5W8v9YBkLkiqOpzjsXT6tLdVC0Dkz6xS8av+b88suPBPyPq7UKkJ5oG9mCHSqyIIislCZVPglMha3k7Tm0g4BdeF7RCc0n6VlfQhPyR4hldqVMw4w8MxY4hza5oE7zKpEZd/Jz2iD0YdER0WVPRaIydMeKcjlaiawbtIKvIkdWgATwZldE9NRw21KvWxiI0YsgALw0XoLnbORheEpPH2uvNPv9vcvJz5KcUhlPwxa2pVlhR6rAY6Ehi5q07FXYFYc8oeADV9CjGI/oSQZp54e6C1efk1YKTkzutMHgEjdPjknFJ8VJ43KMf4yeRriLhkl9mvKa6BLjqZ9S/2neYg1G+tFBZgZw7okDQA/8dUbIwjdneUIfhkGSOsE08qepNADwr3xR+8B1mImOzaOq09s+aAbBgvM/lB2LDeCpc9BGQkCehEp0tkrghQPgzsHRhtECHoIZ3rWh0YvF73FEZHqyvndcE+eEJ4Dr7wi5xiSLXvTQ01JziMJWGdWYwaA+Dclh+IwG8AWMcvNcPB+hRAgo9JgrB0U3HgQIBeQDELjGOfVY2Gh20lJEteAEIT1G5lE8fo2PZhOcCORjGD2HKFIhhH6l5g2cggNtZ1SV6voNTRTcJQxvJnKNKFzvT82CHTOvLb9Q8kFXvhvHypFDKm1WXZBnIMqUQaBkDKVGmfy9TMC0LfNMz7PQv7aCrXlDBFI5RQFQFEjV1eUlTRHL51ehv+maIRqrhxZzci/VBVaPzmSlSpEAPkon6hrRQsqalqFhnUrhyUrfKfyIcmFfrvfBW6GFCNRhaMYZyylixPF8nJA1UIju+oqDMRQyM6Yn0Bi1Yj3DMIkv18O8xYy6jvoQfR7bQFofprBFcWQo2fhPsxZFDuvFaf+Sl2W9XSi3WEELt/PBVubIHbst4nQxrrEnjAjqD1dbo4DwmKyww2C2GjKuhLHr9smhdXNNcja1DklFYpkoxUvBQ26YQ7RDxicdvOgpEXUxVHZHvrMUKPK7G4VIg6Fn4FO2X23xjPUZAA5NGX/ZDsmk3NvA6xK5dPihyEw7pQXZTAMXoOgv0jHMXco58u/Bi+h4e334TNZBueMl1yC23HFdjFei66Ub0DtCUQ2ahhAKPz36mD6IFCDjvdShUJfau04xZAm9p7C4w+Ojs7PqVFGljXYHnOuUu5X4d6zIGy1dDTpymdFfEw460lscUAT4hCce6+4GHq6qZ0CK3GmvvTuLaccLIDbUvY5prOXC46Ua6KCfg3+gDz0pII07QuqGNuqSx+MsceZMT/XQlaXmJqW4FobgNXR3ALjZB/2Plw+pDQPoXeqAgqFLCUTgC/enQp8ogA5nUe3VXsV4A+XKbZBakXNYE/3W6SWgb6hAcScA3yqaEdFGS4RpQ9GenRfjRwKzhSbaJQPQbkuqz9n67K3SBWdq+Q8Z81hD07akMrirHVe5T3Zvf4crEnB96wi88xPmY/z4zqkjWtr6+dvn3MoYexdPXzvQhOVG1eUk2Nlv5hyIh6rVI8dGmYhWfK4zWBc+CUhhYK2EK63ZpkM+EUXA3kvN3f2GIVuCMyvpTmxqlMD3aBpQFG0JmTtJn/ngyJc5IJRKsYTfQrGGp8fKheVN/pgIiPcE6x4+CCHz4iZY4LsXjgi18/byvM61BYkQ41iogSGSRcCxbLqu5DANloT17BFEU4cA9wJQ1gqhyDSWsXKU9DgeEMpLr5x2ngcBztWVmvjT9Ulj91m4WMm+X1S+xrLGGOMQmei6FcLSQEQYVjAiLW8jNxj7RCNFUQyPujNc8lHyUDBoomvxmBuQCgYO8PCTY6Iwjy9KpKhZ3QMO48CXBVD4HoUbEZT8o7muAGfcz8VBMn5eeqSqZSmo8wv1tNbRgoQToc0cAMeb1H3izOwikGE0unjSyi2GG6maVPrQWk1AAPBj9e0f9M502ptOnbpW0Ym9lTKnGspzvAU4C/S2/rb+DGs/8rFlfYJ+JgfveW1zAaCTPy33S1rbIDPe+PMaIsvFRcGEVIaxZdGH78LwrBVFDUiRXik+BwoiQunwchyYYQ9Hdyk9GmreyfWy0Vt77TGXAuBBsjCkSRedSo7GkqMrgcbSBT4heOFJBF8YwOVQPTo50fUqMJQuuNZWVc5cj+gZ7SVjf7Hlwq1ICfUHIFo3ECZG52D0evSAXtCvBs3ku3Y3w/buCO/kMYOHc+KoRRqAddTBcq+PiOSWWi0tzFY8idx+uwr3zo5etoF52Kv/tu4xF3hfXOg0Mh3lm+KVIMbzYqvaiOfRfAWjRLqVmoazUxqfsH2JEDo7ZyKiCEjD1qSR8HB9RjTHaop+HLxCM5vRTNXONLbRtlS2gR2rC9sDbVeDRpfaXbTgDG64RfeBBsd4/Pr3hpax8ByRPVMi1ikiEfBV6Kca0JAp817ox5Ax/g2eDn7HCHFBdmveyfBcVFzMwv/pHMCXHMNJWgPur9emRGidj4dupAagW8zHNRVGbW7IAGJHR7SVzYgbn3lqoVNDf8Spgo1chjzWkSL9VUQv2Dd4Nxwg/Wv+Cp4rRn6hk99NeS46LyLPJQUb9DU/IiNBdt8vnpF/W8aDUH6qI9cZOUl91bu+IAc+tTJT2ZyFh5wyEMri0Iu2v587lEQEkzOmUbQQgLwxIF7aFTp3ru9Q9VkODShU8GEJEnC+SwEFKxkh81AQ7iDmgoMAac4rhnkoIkCIDGKyTuMMXCrjSwEA+1BJYlGZR0girGvnxbm/Zo7xEB5ZKnzdH6BfrGmmL0bHRCEs7S4+oRQwRgK3guNCiUS7R3I3XMP2j022xjSdNXiaJ9BHvccB89ruM8C40PNGEsq9AVxGkOoNEBgCB7bEMDIy9+0itvRQS5OAUpxXg2gypIvTNCd35fL8Qoji41Dc0N2HvsD2aXjAEXzVBRpmclbbPnJ82Zyc6QLfL5SnFbIbLzQM6uclaEaBUgq4ATw40HctgJBMWjzLwPR4LuOjbe/LjwUE4om3n6rFpfoToNTNi0RTcoi3jA+E2fOPvGzcMlIpfrSMNZ+cpLAgefWYnnpsK6VBQ5GAyxwvK2uFYC7w+xl5C9r4kxyEGSTFNgW7+bx1VRApBbHxhMr9HIbWWiBjnHdNWmeR4BTxlngVUtmDtJLFQHFn6npsVhx+VHhFnkUaDV4bjEyHjOPQiI26dEW7z2YNynnvxbh2RArPV/9yhjayS8QBo54QPt42POjdxEI6PLuSyzM9kocC0PWGIgZ0U3ukfhNsi9qqAItWk0sMUYxWPccrkuBvRZ087v3aRLPYokouPpU3hhSAY6BPjejxWU9wEAURLmohYqY+arYMLusGvOqORoimvndEEfqS40NGEL0FSxE0+Pfxyag6k3FJ/3ZVC7nwaSl+fardOoS9fSiGZSyKj+ypAkDWe2E09LQd8MGR+hqcaYuQdNeCw8UxXzG8nBqLXCyFiHECJMeuavuXivP2YpQrgfaGebkZC7yOboxT5QBS6miIbdiQ8nzz7AZolQZnU3cU8uKIjEfNOEOvoSfK9dDO+gNQIsleeDtlNLzsNGAsbLd52OHh5Gd74voJByZ4qgZLXxO8WSJQZUxhPLRlMxWfuTM88HilxeC/wYR4sA0U3zdeJaJZpDZy4KlTyxhy3AnzKY8x/mClmFUxpvPtGIWjognASVdflxelKdBEp3WrJgqYcozxCm/a+IAXtO6XT18Rrk3UUEAl+IQrBMLsBaey1WpB3jY5b/4m57iWF4TSo+Ix2jiGlxiNB7Amovk7Ve32SlIxOJzm/eEwTuR8Szg39ilHaA5SoC+ozCSE4/2sHARBvku3w+N3mCg9YmyxmQ4EIGQGoML4PlwBkGWxGJtuuOTIPSka2j5OFb7D218sAe6TPO0oxhtnP5ODibC6SeCK19iiEsovCI93E3m4Rll7TaCdBHOmPZ8T5bKggSuFJWgUuSwk5CwYQQJ7XIzREQMa6Eco3caZlTGKuKlMbZRxAK/TD1ZimQfCoEimNKNKsU28F57ISFSBOk0g2sZ+zEwRMKL0xhxtyhCmrVsLJnF6lDj5vijU8GLBaMCIhu+DEJxvDQ88xhGsWWgUedT8JK3UwsRWmFJQnNFMv+wrGTpz97MOTLWhkV8v0QirDyv6WGsLkgY81FazUxUZsaf0SueqOzSZfFbGjfg7PcS8sj+Aw31uCKKUjDwX7wVOHi4YXTzKEMxiMUfzIqMIBT+pcgDZOCKXewG2CfiFNnr+WGtxJK8JXuAUxKUKoAjvFdwvyxn/BnhzAMaRDGJ6BtDzmzaSjRESV9aOSdI51oBai0qdxNgCqSiU9ok7xF6PK5VMWkK5xF5L9mFzHCbeG2Fvy5m8wWvGoL9DQTXqzfun08Nw6idJSeFUX5GQx4qEHCvqRw9sahlIZ3ANNHJEjxRGtiDecUSj8/6lpStth9Nw9b3huaRQAg5RgUfKsaKX5qogpm6HrYdhk6fR5yXLMDILoCghB2ZsVLy7xnkh1I4uwWPn/syRfdtaT4wZTjQ7db4Y43EqGaO3PgXB7BFnb7CKp8hxqp6FvdeEhEMOA8jhj1O1PT1W4czGuXX28MdqUNtgI0uix8FS3Dv2QJOn5pAOtvSFTAP0pNB8CIlzzjr1bKJqd+1YWXDUaJGMEOfUL2HQFYPPt/bf4fwUR8LWitMNsHbIYAHDkk2Jugpaspa8d5GAuNYGvJ/b6APzsr6H7xK9RHIdPft8XnwrRRCHDAZLpwMdoz/L0blFTkoks/wdI4hri26tU3eW07h9CQ4wXefGE3ATqWsJaRRs+wnNx8HnZsJ8Fb0U1xjmU7CKKXP77xhn1NuEwUq3z6lO9kMvbtQYbE7ECmP04p0/VTe3aXWhfGAfYVJzAA5EAHDcPc3hdBZNIRqd2nSjxiQ7NvwD4ACBz5DltDGuCivKW6Ycxg3PzRZRbe1gjWYuKpmitDgNAI8cDHltg4zD6uyVDNU3psCLdnipyNn3OFO1KZNdyjLGE6ABy4TSUodQQxG4Wtj7HuP4Twh0qT2rV5fkJwN07NXpvoC386xZlGevPL1iVwS6QiWKmUoVvUVOn+Et8y+V1CdqbsE5rq5+tLEjYZSyXSpdYTw0SMdilvUu3cjKe/aknF5oQK+wQ7Eg8YD43e0ji+Al/xj0UIQJ9O6CxRwdbsL4IHycgkUYXtWnhDx2nG7EHk28OK9jhqPd/z3oVzi0hNx8drGBFk8rEiDxCoBIuQ8lqL+LBZpYEQKj59jh09UIZk67NvYgVC1Yd+9diwsG0U5eCmdbAw60AI4RFHoD0scc46pxchwuHiPKeqT84akO4EAZX6hSmCMwrXIyj1qyVi5uSZ42v+p7RNN5TqS8ySGSylGlrU7k2siFulJCf53hRitA31lnN6to6PHjUwvk228rnCzDwc8LsvkV+b74BidpnWpuJwpBz+WBXamqN3ubZYojlGd5FX2SqlMHLKihiI46xNM/115KX5sX5dLVa2aF4/UKi585hmGPYRIV7RjGFp0SCEje85hqVA1+cWgU9mAroPIlp+MHBhufJa5Q+p4GIcgYRisPpxuinuNDlKjQNoBHmgiwKPZgXVya2tgjZi2VH35peubTtq4Ejs+uLn3MKQaavfWMPpT6AJ+KpfHgybLbJgxm/Y8kM+OBwUtJQ3JARNJCy5nHNMaTU51RPtPBHTaspAO0k2enwquBQJWal5VO3eKcaGINR8cPpZfUP/7yqQpc1dXN51EA4KK59mjv9rlvXOH5G3amiB5T9ZtHN64XSmmiT/UYituirgZ+gU461EUMecO2UztMCRwpuczL5xswcngLwEgA9zkEorGjQ76faAWbOHIRzlFGv5PN4h7MdprO1YKDQHz3QKu0r1uciTGqbZE0uNLYFmwvaw2y5uCWHHChHR4N6kRGLH9fc8hWWiXm5QTJRnpaktDSW/EoGc+KsKBvrtlSaiOiZXzgzfj5L7xpaLlUdeguImnwr7NqOfeQ5fZEYkzmqrI2+XdcGoaVo0hglsIudizR3+INIs0LnT2vXuhfUsRK28hUoNYbqSsP3X2KxDMtGFa5Er5EAwdOEULp46nyBG8tyRy3cxO55ei29xhhjXLuMtfF4AtTBRBGI4EQcs6GxcLl9KatvCeGFFWhhIzzfFkpURrwT+WxsRVjoYVcchIQOXAAnLBM0gx1G95zFlzxXe2OmGvLRym+MgMKBL2dDuWk7wIgpcc4YwsAj9Uq1efRCrN4ymFZ+xg4nWrDFokYQoTjkDROSqJ3MYrf+Xlbkk1E4rZ1GJ/VB3IUtEuexNqEHjAMHocbYRS6+rdQdmHRhedsH9EeMt4I2gjLFite9JHngCG31TY1TgbyOpWcOrO00o4Wj2FARJy2eMFJGRsswZw5UFMomLIB/2IAJYXKc0pOzS5kWNslWmNoTIYvCHdbMYSWcgGSvSLmH0UsEX6LZw2V4ngkA2usYrYLcrburkeP9b2abZwopK3WtpcKhUrxlq5cfJVWwxitCxVqLYh2AGoKR5+dsHtDXd8UCl7LXZpoe8xYHthQBgSUIMd7rqN2fXBCjCTVPTzN8Y8UjspQlTERhYlh+Jr+qTvCGMWoLsWYtGFsQptIFSRz/+YEwcjnFuMp5Igzv9lnSu0KbTxt4duy0f3lUfdJAXHEop7H3taNO4Vlow0uU+dAxxI0twMHZUhNj0gZyTuIrl5gHGFrej4kz7FmTuFwL41Jc6YuZCL6c1Y1qSi2q9Lsw+k0omHQiAJTjRcAJ9rFNjPG6r81NgAgolQNnzFJdMBWY1LCuXpJTTYeqGMa4eTz66eSF3bWUAgXXpZDurY8Q0YQfJMDPiECIDq4nabD2m1+bhQw4wjPFFCSU8FuCs6D5jQNAalbw2pukd/W1jPlrmnkMeRagfFgoM5b6ta1po2v2m1G0auqp3cc7ayaEI1vpQ5cnOY2EE2O3MKVNsLKm+vfpWhDJIECNZ/XYFprfpadDDVrRsccC61R3qAz0AXW36F7fP56etJR0Bj6lnTWmqIvO2fJvwngYbJwacglEYAHMoxxRK4I3yN3KXONDCcNAWJ9Gd7nLjdEE1KXFNhPlEiATDhkrHrOEZaTfie66n3R1g0FNMsz4g4hbG0ADexhzY7V/x4tzUE7jZ5swusFoEvUjzvHUjdh9sIVE/GbskNOB9FW2K/inZlQRRab8ZTtq7UVkF/DKWZ7IaztPeCOEKvokei0HKkNfQ3ml6+5YPNSJ2HtxUQ+VSY40Yty0BfY/+ZtitiZGUo2mWz15ajMBLEvk0UwQ+TeU0KrPpLNijkEhG8RmrbFBYj5OyUHrkUlPKfrOMx9KfMKRnPRl64lHx77tgXCClcdyRuZKA9OhIBtFxBsguAwdcanew8V6uL4t9JRje8CpEuFaa3cDSzMiVypqiENehgKcUawcw6orRbQ1qJcg1kJuwSoMamxmPNYoQ8Lht7GKgNwyd8BmllTFPSAIdLTL2tgHy3DS8kNyQVBQ14oeze+b1nQ5dOSy4FtwhsIBoqqeV5RkJdxRQtbOYc49gij3Jp91nzZhw0kQIfB1QKaItF+SjyjhM/r8JyZOJ4e3m35fkQaiqBbiGGXmh9D6IqVXQgQW3aK5RwK3ffN75U8aRgQcc+B+vWTSpmxDUjeduTU6SS98FYatpSyZ3gogxZeudHWIDoznTx4IN6S53upk6pkAXqPtQuLOBObZiaEXXWQwcNHWnMdOqKIy0LtcmVbqo0wUJfGWspXzAZgAOqiIBMvV6xsD7nYP2HKpJclgN1xjKbGtufoXnWAwsDGyOM7BfhLd0E8PqbnddL/UQCcEgYgElFDJpArq0A61dG7XKkSejfsdH9qWmBUOki5a2GedeB9wAKX/vZKXtfC7T3H8nYN7PJekXuMnEW2T8Xo39LAQ0YSiulI3qVppLFtFOblhDLGBA9EXY0ey+FKVKt7+xGpkcjF08ls6D3ikmFSWSU3gRGCkYOsu6IdmkWkha5X0q8GF4pXS0t3x4oMADBko+TxcAEK9noD4O4ZELiWohhGoddQX4v8bUQQZedJkROJ0zt047J8h0dLy1tC4uT1aTEN4O9Vtd73lix29+Bh6sAKPe9CKMCaskbuLKiUwLFufpChuKWlrcL9pC/Qk07MpYXsGoScT+iWiHgd0TNAY7zRs+XEJbjE+Bv5jMipjRFoqQ+JgGplou4J2afuwUZm0ShBCTd/y8gqBlzwXYIWl1p+GxAztTO6V4dwUp+GXml0YgOpVtb6f0QT3ctd/xpnUvVas6ROr9crl63+J+fPqoUzVbYQN85H+W7xkmulmzjgmq6wGvzC3nMkDiO8bVTWXyxPDyrEDCOyFuQpzMVuARo2qckaMoTDV5zPdMisyy7eeeWAR3Gunrx7OtTA7ISR0ltEqZADx3slEUQfZDrxhKHK9pUA8bKNggkXBRLnyUbHKELb5HIoGPOXYQgKOhyiSaHJHDgKFg985FABgbQATqZH+JuQdrEcsehP1HGJojU6xVG1TA5+qrx47Pkl3KOckaxxmn84nMUI9RC2g9C03gDeUvYwAc9lzmNZOlSAwqyR7w+gLa/iHRqkikBonKVyHKOBvajkYqOiNHL9/ITBEsBbCjkA97K1py1QjTwWbxShC0COIrcUwJSnOAWoUTbNiIvwJOvog3LspYE98bSEfvjbAslBAe5KRASD85cjp+40Csk6A1NTgFeHstI48L0JAXmPJgzP2hTBhrcC6IviMEfkWNp5s4btYwXsfSXo16q3GAQ5f4tHTNe0HkqpYvTNOFZQZyIP6bzka8MIxZjZKcy6VXjS4xU/LLQ9iBwmnfBGbLki/wifsILQkD2ogA/ztOBxlA1gIk0+fVBdq7p4SchHe1cbIc21ZN6efygkvB43kcBoREhNnkzx6FrvaKBnA+eZCwno1UBxHrwFkNkm1o3wtKGXearFs3ineIZ06aMrFudoF0/d/Fm+b2WdtR7wqzWxxsyaWzaUbgNY1CSHNMDs9FSAq57+dLvSWd0HGTMXCtE/o3GHxhEJLd18wpnh4+ql2UuSS7VgVQvLpTxPmvWsVCTLwntNoWWmf8pxtQPpBbx3QWr1QGsj3HLvcbZJWf1hJXtrnehPQS57jDVW+qH3BY4nNsjkbbEeVHkDOK5RQCVFmqgYpHsiLJItOqxx9xVeaxqsdd1FKlwDYPJYADjNhiTXiAaVz6QB2CUjoLYh72YwNBXVumLQayLRAztOd6PDG/VG7yj9480Xug0Fg4+193ys9ecgC3usqWPRkZZjC/pdaS8cByOldmYdQ4QaTEp0DfEp4FIAhvmxPU376mWorbVWV/pRhZR5M+S/eXak0UIiS+Qtbu//pKOQjhwpmihMaI08ZdZrmuMM3I5r800egUHhqIzWKtrSllej4+q34vH1y0WRWZleIijxjPZzC7i2DJG8Q4mOhr6PO3totW6L57V1cevxzQK0B5WL4u2i+nZJzgQxc10KTd556wuHmXrrcu6uMsQZ4kEACN1EyT1WAMDJnsS5wjwHdeaxM0foXMJCno8BljBvEToeVs4uxkqhcxa5wyj9D2EJJZ2EJucCO+jeY8LBCRylihwGNYD7JLQAL4DwRBWcFNOslUdbqFUpTRemzosHiDHOCKGz3Qxhigrzhfa+z6Vg6KjjUKs93fCio8pe4XRJDcKGRQWA25JOJjGwWCZi6QrQ8Ecb5CNEX/ahwL3hdUWVYShblIwPj7GyDRun3iPfYuK6iM35qUID7hng5DOyc4wBXM2CF+++AEIYI8an1pyS2fQed/dpZvSfzLaCDqVKcRtg8khVlKW9dtOPu6Vf4r0k5bAZ1pzUQvRj5v0mVVAYnCIYjJvgA2hQ9i03KYa0VosBkDQIn7sonUgNmK0cTobOufcXYdcYyFFO1bs6TlpK6IcWCCK8SfiSoySVq4yEn8af92PLIRXD3rmg7/pEI/28xwAAGN5JREFULM2NU898xCUer6g61alTZ+q6tduNVWOi0PpSXjzHM6Z0O+rUkua2Qq1/x8BNJcl7tzyBVITG1Vp9hFBF7rIonuKWhKLlqfZSLQdxPG7xpOIb7LaQt6eUAAWQHB+8kCeO9wwvsNsEl/1Yuf0JUQUdynAsHTLWiUnmdQH4Vuddc2qfMlTVlehibwxZ4QH6OlstZzJsCZ/j3dKdC7lGTjCgd5wgZyWaYy+pB9ZRBYqPlf44UUTgmbZsnasOwFlMGxa0BqVOJrcaAqypB6CJdYroxiFGJewexnsaoKwOtSDIER5mhpJjmYK/ooV0yH2+nSDIvcML97MgE89Hl1GIK5cs9oenkkcGvBrl74geclTuqSKKG11PGNqni2mMjMW5dn3Be631be9DSMD1aMp/CkCHYioiVy5oIVGMoX6jTClFwjNOtoFnjhQGPZJBg/d/rTAR9pbHb/rFl+tIl2UDWoaeikHkf6yXCsDGOjepsebasBljAMVZiq2OoVsKftyiYw2Z+ciW8eqnM+bUPy4Ss7Majp5rtlrXm6dq+oWebxsURfLKFrEicXFN0q6Z/W2BL2RPmsc/hYbtsZf7FKMmFweqP3v79YNzd/Je2TDPqSq0uYPpsA+xLLDjsdbxMpbySmRaJ1GjUAedzC19prf+9V7THAo6vByMvqMfrE85i718tYWWAN4obqSDG9AyMDqURe6ZYrlo6sGZv3xtpZzQsQCc6vKNAJk8OPH+mSqQY9EheFSNIuRRYR4AvjLghwfOBHzARQJQ7KOO6vFSnc2/LDCV4o3Hm1Xg3MKRheJFBgGKxRhizVsZMtXcyolnTXvL2A/eqNlYxMbLz9994xQ5Gx7JkISGXe0eUY8SNnO4nGuSOQlZxn7ZYoUXhmg4rYS9qeZ3w0An/3LN5IH3fT56NE+J/a3RmqCEIr3G+ixO6skzb1k/pScsuG2h8nQC4FHi0R0sGuz4BDezQvEcTJCgURpQcb40Wj88WEcNCAkLbKIvP1EQqjjV35gTqhSOGs3UYlMduuzZZR0AoLymupN+zD72UF4RJ16pTzQex5Lzg1HuAJT4bsuBEKRc5BFBJZpDcPpVUQCcLXCqXuwb7TrYqpvhVF7qlXiOoq/gh5TctoCnOo2FTwWfSrJcFvqkqKzkkfpDiJWKEYWPR6caEVICK0ebmuu5D9s1Zzo7up9rCW1JP7m2RfSgmBP1RhierClHbSJLSwHLSB2LwqC+soHMMYx4k0RonMvHaJdxTEV5OYEwdXFUd7szHmuLTggQKA1VkD+HjBUu5uxj+t6X8OhIWw3P5MGPpK+oxrU2ARRldFGdP9PaXqvAh+ZUNZulwoavTINawZaiyNhj7XPBmXFLU9f3SJIXe68sX1t62italHmZc4pt/ezg4VgPY1GqPTjDhWjIqWhC2BqebvqkJ//nmpepxH1SNwDgeb+avVpA0fjfbeZreKrMKULywW7hDMQuCHiAEHwUV+aU7rAzf7oYWuOPERe6F50WBn8BrsZIv6OPrJ6LM8II8nt3gLlIRRGN+6SrDCG+GkZuadxlLzqdsZoqGCG1oZF6KgleSFMTqLXA8eycdVtUE+ueE/0WIzTxkqRDTY7Qm2Ve5p+Ld15XNE4N+WUqo5Q56pI8jEPoeBbkntbKk6nhejRPadQ+AwcLY994hqD0eQFwphAATicgOv/ICq0BPL1Wz7MJC0dlctzL3hveuENc4ZVNsP7w0pKp2CYxU17o9FT9bBVOnFPpqwU+OpVyLouuql3DN+ES/bAdhrlQEb4S4Cdm1xYktw5LLBfBQBGMjCdug0T/tnO6yQ81gZu9lYlVSfhYvwA6fncbQ3cdasKpIYhNOC8KSxr6Fv1t614C4hxiuhO3r8WoaHvl0cZwheTBmLpv7PkNr6Pc18/PPEsUTEXbzgDpaLBhLkiDxoBaGDPBFRCGYNQAYIADzO6ExNGSjNnPLdZ1RBugL++zvqzPRFuWKAZDqKjYhSXh1XLUKmMLY4DtV1SLM0aO1IxDXyi2pBCI1E9PgBuRHM1fAL6X5003NydUBNQ+oMcREOVJaUgC49HzX+2DlzsdlalWrmud9pT7GuAQiBTK3totFEKyZci/Pbk4yWigFA4eL1sdHeazLN65vtYa8ctdBRRKt6UN2to/xCjWwf+PAkl2YxAhI39LeNoFl+a/2ELH0ZaPH57aSNmtlj5X2ts96RmvNRspH66mXNFrQL9QhUz/+TXHrmIMm291ZKnozxozwhIlcGQH9QcPqeqcUe20FdUNW5xzjHHCulHg2sAKxtd0Nqoen524Qcm1wNiFsEkYeNK6iEjA8bEL0jYquozCRU4gizaV8LgjDfm9ov5KlI3+5BgSRyo4pRFNT70anulZpBVyUYulHCvyIlS4s3blz2a1MnJ057qim1PVFJhrHpWslWrjtvL2mhfHwIR32oY1oeo8zklvo0eypeU19VJ7QvXcCvzcz4dm7ZxH+UoAYo00Se6Y861IG3onZb3uyGnK5p3a6FSvWdw5DPaYTwP2zRhvP/32chVR8S3vrGE9vpTH+LiMp02/NLrzo7vzMu8bTPLVEDkJX4yg0PVt6a/peUcnNDhSipHvAPg7b71ywCu6uFRuToCNd4rVjgJ02Fejks/iSlM/1N5D7B8GZA3gVD4Cuig0lJXD2zEkhJM8G/p7rX6E1uMJTmG5RSi1AFoAJeDZ8kQTvFFEhPPZPkJiH4JRDHakvMwD5Yb2yiPNJXwbuRvH+ttbHkAPDBKDJS0f1VBG82WEaymrhSqQi/VfFwnozt7j3dpi4jEBJITmXP3RKMsi120GYh7lZDWH3K2/gqFLIRxjihxyVAE3llcowRLyNigncxQlzb8RmIp+vqW4pjBVyQu7gYkNgNj+Ri4f5etzzPXThH6K4k9h0T0DpkuBB+AYHbLsXXsN07NnrBaMoEAxUvg9ailiPhCB4hzmWnKcQSe2W8Fv0WErmumoxY7CpKXj1PpaJwfRa0DnqAPS3JXKXHvR4kPOMR4q/8oZ2NjMBwEx4e/ggXG10fahPuFw/Qk3r5XOgRfhMrbpxf54wq+qIj19KJ46k+e80PnOF9U5XbUcsIwmP4VXC4/HzAKM2kqsKN2iPAK3Q3mWk/xCsuP9AuoG2JZiLc+b0uJYa8l+ZocRg7B5hzAIfX+BGN29HqqansjZ3rUh8vx16VShWeoywiCmwRC0j+LOjfZhXyrUv+AgDgoVoTORLqe9mGMYlY7e2AA0pT172lgWPVAO9SHdwtZNF61pn7si6tIz8HWmNOBh9IYmgkiVYK6npf9xfyIndG5kjY5PtFdaoMwODiZvudI4iIBE6iuiKTHWCIPjvcYJhIYA04sx4aRAJyJ3FIVNOKybPdzy3C/l8VPFXa+v2ToVeRHlsnC3VrzwQXzYxonbMNB8dhd04lExzki15APrVW5xWFlv6xSfAq7mONoNIR33TKlBZROt/+7gVXrS8eQGOFOnlXdt5DU6rh7/7eHcMQ+a2cToM4Se6U6vTcvDbddlNHJwD2HrZ94xgvy4ArTNEsUd2pRtUaB1L1/TnljrOzW4+qttaYwvpKarjQr+bhchF8PqrrUQuqAYqi19kXKcwTPfP1i2cR6j2Lhom7hP763X/8VhpiYC7JWFBcYUXOHp5H5f6IPXi4J1PhspVNEKMTmE9v9r6zx267quMLxZRIqXXRKpEkmQZMFOBAQGnILMPUiQUfIyeYg8T2YZxEAGgRE48ECJKBeVSHZU2Kl7ednzf/9a+5xzKdGGWO4pe6+9esUVhrVix4aZOtp1LZ2K8g5czgi9AwS4G/PHIioz7ECxAb1D9/Vs0LR1NQK8J4sOIqYkxJN3cKHLnbYwry5Iyth8J4FMzeaC+hTj7jP4hTho2TSSD7c1Q+PpMzyQZSW3KEYaBI81TF2kPqQtqyeucQ/CVQRN3AkB3iTYNBphwLWhc97pNbcI4qPKX/mhCjQjOeVt7vEaBxQKTYQk+KpNElhlDF0IFKjnGdAZLaGINQYTjFK/yN6HLzlJj+enOVPRKHCVUpBYistGWB/vq+7cJI2acZtU7nXa5Rdamf8cFkA8q4LCsVnjXloO+szx2Cx/cWJx3jQjxWxaiWYXxHBV2GZ3PY3/KcvBphqXoKehRUQNJJZVBum5xuCpQj30VZ6kbSTNM7DgEdBi9of7ey49GcjaGjovI9aCf+EiAlxW54zKdPDQbKr3f9/dAMMNCEy7ORANeRunW2ujwzIaYq+kF4KFfu4xgCLBkXCrJYPR6RAXNW/lHtOZvvclYOwJckemqNyo8PVD8F4od25B8CPhaYw9Eh6S0Jqh5FINVBx2EExwrXiUo2BwqES9za1dM35mHIN3JIlh0eJKN+OybKnsDfwKAelQGrTDbGPi0Ir/k5G8r/map5PiE+IhqoJSx7Vo9gF928kXKBedythp5bvJOOnzTiIYvKWnAnYPKtLddIQc9KMTWCjEwD5j0x3gV6UmzokvwVXVB7Mq8ZqlzJMOjuIldEDb13kf0mmyOZC4qZ7beWFb6caPTbqoP9fvdSmtAE+36vkLqzBO+HbvHwFJftB9rt8tPJjXvq4s9DQm86isa67rPt1nqvcu93H+tc3v5ju5j+QB/MFzp0EpQJGbeB+3R5/afk5zLzpTRhiGsB6lyCSbdb8qbCq//BCcPywI26c0Z5E3BzkmrBvBF39rcaFKngqcURW8VTBa48o0nrIr1tue54hXoArkznkFncb1o+uNv7Q40oFO8pWObjGiGY6tywKnGT4JssSoeyJuMjZtuksDt+tTyEEtIIdwqsHx8lWnQIvWonRkithSW2+cbMmHTxlKCMS2JWBsoCYMjKKowVgtC+8qUAIGMUOCihg5Rf9oGpT2IMAXVd5D436mVsHQF5aWnERSrXuXCOhZMJsJla9wL+Vxw/5ejCE1Awhh6gx1IRmucgBea90R4DA09sKyHE+v1q02WgVVQ3y5bu8uhZLh6qSacME2LkY3wknmmBQTtfF51Kn0mKnDGfW7Y9mJqLZifF94P2qzE+/JruaIodlKloIVAwi6pFg1SPIFwvsRzXMiEae6Zqvrxw53/V9jzpEw1dpQVkBy32b3yZDbk45M61B0qIMO9zpxWnq722fPunUfjUeWNYAED8I7SmeEiY4LkkSpoRJutSrxS7kNyiEuevoZOA6uuLUtZ4QMk/ZIkpIkofvYO4bL4FFpfBlRBiLjtUyQwCRYDvEWVOFsSyI8I7G/cPtaffLhd5WqwIL0WIfQS+INV2DkDYR3JeADCNsmNVGy4wRSKw/xLCueoklwExogsYzPWldqnilnqA9cQiUh7hbAcoGT00AYAiF6oLIt2prOa8DGjJqOnKiRSn9vy5Y6RHQk+EhXcIzadMN5JD3GflMhzla9pi9B86Li0NNyRzOwY0/lTgfau+vB1ZBEd2S3MbnncwBLtZiBT3h1WouHDo9M53LzJJWC9nrgCmGQ07KzLYXOtbaGTgjwZIMNZptUUmHAAJBbfloGy7TeTSb7UEr8jowXOeP8DOhnhBsl6laLstJol6FWXueVfIALt8xaH+bzqrCsvCJwxf4T89Hmqy6GF54TCr4mNCo3+ECAz6rkbSigDERDhnkqyl3LN54dC61wCsjHK8DInmAFn+pTbw8brAvK/Y1yjvywfVj8Qb/TFAwcBncR3HSOc6JuvSXxvvv4eFkr6EZkQa67C7fKWwwL04j24hAL+yEUFjDyGfqaMJDar6Dbuub69/f3eP5wTXlhgKTXufVo1Me1MK5e1RFcSlEeNBzIUblo8IUOUJtDaIE3tvHqu7PenISf2ooy3WlK1ofLrBxvVF0rGaSyWMaVeU5hOQsFBo5VSnjifptRyUNYhBk3cgkBwMpyGyGUh26owxTerzpZx8zQDLwCNeJaHHYAk9NtNxbWcGzQrT05CNzlKhlbVN3tvrSQvd0dKx8Li5c819bKgDXzcKm5VEM9iz3hSi7Vw/66BHhkBjcxFl3nem2SGkDoJCwEJu01QcDIIM/sdWerNmQa5JHZrvzcuBrjlLQHYvlhdVLKAjya8ZUIZidjhfvPggK3E0St++l5IMNBX8y1DqLweeAdQLNNBlTbWvrd7NtnVuON2Jrx7HDPVmsYL0O2Zkz4s2THKjscJ3qq5xlVocQ+dXHENYOvVE8Byoo/Sx4EQ6jxOYdcJITJYZhVf+eBLAcytik3rIhMpUOPMIMeGt29cN0iYygJw1IU05KkOVDyJWxrSi7RxUsrGn2r2PX2WyWgyf2up6GEThMGwH6X4O1L4q/TYrd6X3w2WeoG3I2CleP6VJNfpjCmKQdiQOVl4D7viA6EkVELHOye1uap46ywDnijnMS5Q/v2XNhrG3hVBTrCuxl3acUPXKBVsTpsWZnJuLYZ/2gGbWK/6QgYGm+ER9GV0Ntxf4dZza/vyWQ/JUtaXo1D4RLeMnuqUbIy66vJ5tY7a0vhCHnxCpLAYojQnIQk2dIklFJ5Qjz2gBfKlIbWyWoHn8lFcdUEOESZpSsGurkn4RZnnVF1otOfpJRPOKq1DVUGeqbwCPXweF2OFSpwsiPgS4bNOeN9k2PRCXGTqqDACwivOHVeDzilsJzCSqHgJvIC6cTx80w56Lsj1AIzRv/QcP8UKoE+8cxRVpGEFN8aHm16ywsbfmiiHJFnMVwoPBnahWPgKKvQl71sjdncEUfA22hdPSm5hNwwT3R/D/1PImKy4XaBSRKNFM7n1Avq0nkjSh/ljHg+I8fk3BCRfEgNnTbgH4FGlwY74KrrSMAFKspbp6TMJXlk8c7uip8cC5edl2V4xE2GRnO+I0fw/rnX8817DLXkewDJpaVO6q1ltB1Z0oA2QpjIzAgPv6dqtmdf72kWmgg3ckyx+LE//+m3Z7OXb5SvH56W9X1pt0tifJISi0tKDFu87KYKE3vflt7Y63A9H4ggDrfELHfFlLbK6spiuX37XsRZj9TL+MJ8Obuo8pwJqbQXlsrJ3mnZevG4bGsqzsuNs/Js/dS1jUwhgsgcj4VJYOmIsN2sH+3P+uOB2mES15xSz+e+tG1mS0Z9Ntcws/ZEiUU//dmd8svf/K5svnpSvv7qi3KstXz66z+UW9dV1iJvAWUt45PzJt5xla2MT2gEoL4PNv9b1tf+Ut5tPZbVEVOAGMFH7e52X20td5UQR6cqLBi9c3h4obzZkhtQwoK4O2RDDP5EVtwRrjdn0kbinTvGOXlPZW6KS82q3zEWIDHZyYnDcvPaZLl6ebE8e71bftgcOK5L+QgseiBGRCd6akEp1Yoe77I+Jgbl/q3xcvPuHb1rpjz/9sfyZmPPCozsmfLDlq49DtcnHeqQ52QZL8uEJQyyrUEqGzsnio+RjxC9sEkCDMZPXBDrG+Uk9gGyIXTngDUJTAgaETRJcB6uEI5sCwVnnLM3XR9JSvKWSFbOTByVufH98vHNxfLgwadl8+1mWfvmYRkK/0B6tP2L4wfl9k8Wys3Ly+XNi83yzUuNZCw6OzFnJP/EhITy2NCNfKbV9tcz0YlbL8yXK7/6vFyd/6Q8/+o/srbXyvJV+opflEC6WS5oXOzR+vdl8PqpNtwvcxISp5PKCj9EiJyVFxpm829ZcFvMitRnM2LwUySdidinJBSg5HeyIJE9ntLn/1Ix1TXXbn1Urq/cKY8erqmPwkt3cQOvadWJLKZBx53bl0QfH5V//PP78mr9hVzTU6KrVSfaHfQ35DkaK5/9/GPh4GF5+PhZuXHvWrmxequsrT3Ru3fKtZVVlWodlCV1ert7737ZEgI++e65BKNoTeva0UHsk5sh/HBHqmS4DkE5fKKF6BxnJPRWFxSLFhwPdMZ43RbVkIX67Ukp5/tybW8OpxUymCwbA3knjhnhGBwD+T2ufzwHXT/TPWxlTqEG3Y/y65QQlFghXE8x9tsrs67w2BG5LioLn4oRYLwngbvj+uWhlZcrSlAjrAV8p8UzJpTPMC0LEpwSCdgDMpCbHwXXcW4pSf3DbdGpvCpWaMfL9U8+K1fu/qJsPP2xPPry78qBEZ8yaQ7cbe7kVPCenSgP7vaEj1Pl6f/Eh17vKTue0NtMWV5WNYL4y+72UPkOQe/QMd4sBQNMI/Urp0P4VyeQprcLMFWjoysYDDuuFUER6iGZzmEsKi28S1snVsIiaTYSO8nTIZ8gDKnw1iAoIks6knlH7rfiKRxV0qVaEtljo+KasieYH5PAiX8qk0pjL+EtrLopLVqqMAvlUnRDyFBwx9uHylsvqAZFeE14TggS/rXfzl4z/h4/c8286GpZsB7KI7OjJONj979IRZV7w0qK5/AgztYKsE2B+DzfUr0p9Z3VmvWr5U06VUOhq3d65Y+//7zcv3S5fPG3v5Z/PXopr8uqwgxT5e3bnaZ5lxEcYw3+lUZU7C8VQOswocDYZ5rKkDNBrC2wRsop52XEzsh7hWePDBvCSeL3nCONUvT7UGWSQxI9qeZg/zZCopKqut7dqrjCwe/taBjJV2P/wYm4/v9IpNql+DUxTQ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4" descr="data:image/png;base64,iVBORw0KGgoAAAANSUhEUgAAAfAAAAE+CAYAAAByTkIiAAAgAElEQVR4Xuy9CdheVXUvvr4EEhJMIBAIMyQRBKwyqQwKaCsRGawDCIIDYBWx6u19rkp7tX2ef8dr9T612ipQFVFRqqhVBluwVYYKKqMDMiUQCGMCgUACX8jwX3vvtfZee+21z9nv+yU2vbxva3i/c/awxt9vT+e8Y2/5w6+vX7tuDaxftw7/tx7c/425/5s0BrAOACbh//Dv9evx/nq+666td//4sqGWK+q+uzvhnvvPpLFJ2IxrM5T1X/CzFvsb89/xH2zX33cX3Jf1oZ1wC1vD/7l2nEhr6W9X1hfFv31DJJtvCwv6e3wfv5BE3H2o4646HUmmqDvJ4Zpe5+T0XaBMVI7+ExRx16VM7m9nRy9X6sb1T2JGYYL+1L1TwdXDi5Ocoq6+s4Mvg9dRTnfJ3XLtOrGDfUMbvjiZwsuKf6xd62xMvnQ3SV7+j5fJ+R1tGxphWZz8+J0bJ31cm2OTnJdJvlDLy+z/62zFGkW5KE6wi8kYIeuwDfc/d3uya59jgL7GOBAeY7u5qHD3J3n/BP95mbydyN7u6tpoPl9+88mTYOrmm8Fmm43hd4DNnI3xjut+Mt4LMRvDINiULjg7rEX9yezR11yHjBoqpLAPsnmb4D9Yfw3+4f4XYsxdcj51sodr+DXEi//L5Qz2+9xaWLvG+QfLUVy5/lx8+PIcVO4+55aLE9+Ha8nlLH7jGCWl3PV1PtfZomRHb88U3T4foymwFtXx8cmu8wWCfO6iD12KA9eUxxJ3J4af6z3YmmPF44ePXyerc20IZPcfbz5sz31CzgdDrfP3Qzl3dzLZ38WDhy2ns6vkDEUBxG4lUXyfTggX/b7/4Mzqx2OBxwFnf5KR9Ccwi/aSjbBFffsep0LOsA1c/7IMx6LPSjToJJ8zQcbM7tRJyAEnD9ZQfnFyOX95PHJFXN/0P/4ejEvt03cfn1Gq1DchhQQbj+/SeMFbxCPUie+f9PZyeD+THWP8kGzBUCF2nFzhz2Qk1oFwxHfB/lZFvZ9cVXE/RrjAREKTkMbkG+6Xc9Tbw8tK9nLx7r66OMXrPvbJJ+yI2C7lAfvf5wPFrneb6xedHOIq5Ya3A/GC5zUfByHfJk2eAmOve/vfrV+7ZjUmydrgZLITJ1UwYBA8BjwlJvs3EH8KAO8casknMQW79wMFMCdW5Ai8543hjeNTyve3bm1QygWhS0qvoHB4FJiczITOxvQy+/iihGPg94RI5nYOY5llJnFQs1fi32xkKsyJJYLNDXjChwnU9UfXCBh9bV+XIJdtQxESnEyykwxRZnImeSeQKMtJjgplQ9vIu/7DQMX6OmyM30megAPBICxjHKQ4MOByrj1hIwe8AZZIr6B++WGzB7yJhdx37zf3PxqhuIFbRDrvRxcnIYkc4DvtJpM9uSOORxcvrr0tkLynbj4JBwwB2D3ZZKgQ7ITjnQgUMQwyIAuxF4cp7p6zEcroyvNA1ocw/l9QE69iww6A1xKROJuvx3zjCIlyx3BMAzBPmiRrsm7Q2/ueBrbRt8FAXo913og48CU5HND6XEYBPCFQLoT8oPx1nbkKLi488NMNmRc0QJau9eRK4OY509kgGIV6l24MAORu+4GI/lBMqVRMeeyaZZ/7dpICEnyji4MxEhmwbwS4k6dEPIZBcwxn1wTLSXp5U3tiCErESQXL4+5RTofYDoohpIXcwv+FyAmfOCiIzgiDNa8qYaz7I5qM7JySmuVlPKOOvBscEQRodfHrScDLRH8nVQPuOrkJnHmAQ0jkZZ0UlE9lvf5hwhbygPsO/YZopZgI1vL/sn3CoNxfiDwTCgTbuFgMuUCDRVec3M7BxsNWbyuS3XNPMF/wD/kr4Fnoz5Mh5Yy3r2uX7OPThe3M4rD/gmgSngKnuPZI9qh31JjjiAe9UW3SnZMnCMTye0x0OOMadAPJzSbj5GMqjN228LH106ZuloKChIr/STGg75R/y2SU2S1LtpQxyhdiCHCIVpRtUxuhnvw3b5yr5OKmv/R9TtbETJS8JEQSIReGiS0FtohOIZJWK4WIiAiOmswDEu7EDVvBUMDyhboWWk0gVY0L6SCzjUAQimvNmJLklwpoDwlLEhnIxnxpjwmBxBO4StswOgRbSFMZoURE2qaDVozHir5d/oNcUPFcAAMSxJInhoEMGmpMdEGDi+BwHgRk7Sl5TKeoi5k32KnewUmpuA5GseH/02dkUorGoHmMtghWK+NMSUJH2aXPa3hF7UUT1Zylr1vlhG2yYONclDIIBxHvB0lUmTQGC0bmuC/MUAJZ1la0N8vCfXXhRx7KlG8ivKUNtG4+N42ysn+lhMbeDCtde8KfVhiwbUIOVgK6lmhDxZ4ERd2pFXAakLuEIWS+Z8mTpj5N8jbIVxCSrqMDxuo4Skhel2WsABN6y+7yRaFkQEukIFZqvMzHvON0P+8xiRrhTEhvoVlhMcpa25n5wKDJa6GQjpXKNQqTIuLN6krEBCYGw1SGjEmfGpLkOrqWA3+QpILMeVDv7woUtLBMtmp5IHFcHSitetxuInCOD5JCxWoqn6NRfyrndunHoRSnIb3wX7JR5ltSymqvgCDJNOJ7NmizQp5EL/zSZdABQj3zARMHXTS7qAGChVVCaDloShGZDwwzAub2LOKu4bu4nhXJw6VpoJyZUOhsDlYqZByhmRtTqW7iv2V7DRFGwGm3xL+FbPkEKXre40NnOGmAb449jffamZYjpVwyUipBnc188v7GmMA1fg+RHxOr0pHYRcOWs5XdunIwtZcbI8VM6YS+HEuwrKlN/621SYQQShYwVlG/FmGN13sROafS0rllP5zMcXVToJXHcxG3comtpW0ruAJ5x0X7OOOWxF0Lyrb4YGaJi6SRaniLoat9Xp6TIJfihHytgJdDwPdo3at0qFPCzudc6zIEyj77cCyDJ1rOLoisrxER9RMDkVC7CvQT7acjlTMio0GCCHf/tQvKo95W+lvkYrSXrboMyBtcVy6m2ARZWYFyoWOQfHR9HvgDu5mxUWR71dex8Ya4MwUZtt6QWjVGhi3qIpyBW+Q0sCwTqLChnBwzxOOQONgTsyv0lPYSU0aGb3bUdyaeI6Zs/UlCSC9LRkgpZ9I6a5OBsyXmgoms0U3FOVo8oWj4mrcVrlkkkDfkyxnL2lw7NiPWOEwJNZhRoSQm7fUJwOSDV9pnaTVa7CS3gJxAVnmoJ27LcN/KDxmJkRnzyKsQtNub4z6JwC1yrgFPMVinglYken/wsrf/rj2evG2FShl6UdHQK9k3LpsLoSeI55WADpcLuVS//GczTkthjZiR/uKBahF/RewqFaTQlnG6hBXx32kYEVfSPyEOgr8yLJaGsgxLdfx/JIGT64uYk/lsfR/Kq/m6atZEs4NVx8PWazL+hi2UzcC1f0UOxsTYsN1XWtMZWEMPKxMNsMzTWsIoRyXPDocgcJLB4ppwjYcGch9ZLucEZZkcuXSSubSR3iPuklrQQWyIyZlnedGMRUNpT62X6zzxBMmyA3DKPlmMeWWVhBrIFIhIOcKhlGQ9qQeXoy6yXlj/MNDoiGiJzArd4q24tFCnjRS+4pvBqPGAopWIUkwpcy1XBAgZXVFkisp62hwjN5moxzVWoKY9b2HrONurxMYg+NnDrZlMOkdrdqlFBMdSnKWqgl1u6Ygyez+2D/OsvrtiuVOAdDMLeZ0fUiaRYCkXejppNfggAWDGkEqKDAxUzlsyOUzB61Vxh5Cv0fy9YaJdPKZn4LIFmRzSlxzIcYRdScQNITQhTWpKGs8ypHZWIURybnCQODltCGyBVi1Palhapkee6uWhre6dbVY7l0P/ZVE3S5KMpJfOcp4gqnMBrdFJFMwCnYzQhyVcJ/RPsmqA0Iirco9PleZ9hUp80px9bOklV2xCnY6IJVm6MSjNBkJThg88MCR0MNtrAboaKKm6LU0FF4iSai9cp1zQLE/Jrlz/L8I7M/O75Oy6F/XFLzUCl9mlsaCzXwqHbEBp+DELT+H/zD8yLvqSsIJ3FLr54FYHkmi72DPndnX+dgVjH643OK7afC8nUOMdGFft/r84uOMMvCvgDBwtdmp1UjfYOxUZKNqpGteRmWVNp2rO6zM83ZcLNEQN6aRnFjG8q5uiIN3O4S51LRXXkCgHFuXZ99y+xulTCQoSWWRFJhO5V03gnB5WKZepg69RC+P0cgtm6ESLj3RoBHR/u8GDcDld8rN8D6S07xqKWOhlpzUNTYowzUBU3DUmqPFu3oMKTLopr7bMtHtTogeUurAyU5qX7LOjzqGE1UZXOg2U88MU7svZAdrsso/OxGGwzRr01MQzB9EG+YVHcqmVCtkUg9DeQJJBbvi8ZnMRCNFeOvmbg3AAx/UULWjBgoWaXK1EL3FqmOCYoLrSpcUhthYAtvr3NjGCZcI5Z2WT7qvPIZaRqyM+oURG4oZlYhsleUsbDaJCenqYKak+LOT93pZ46POrGovEJgNJysE4L//TCEF13ocXlqv4cSl/rwv5sACfOOeDagmwKg6tCRSvp9WOQN6lpfiMgx1msgNVgk2kEDo+HiZE7grhPptW8zHe6DACyyhPL1G9Vvy1hk0tMTmhMkMCixyntOo3FEabTFJq7M3eJUhX4urQM6AihnNfHpAM4T8lBmaSGw4vVJDtMX4UINOHSsNHiGnSFlv3cckgQaPxrEGdvlzX98098L5+rLhhvbSN+mzW11dxXxqwz/+txh5w5CWwP4Q79VMOQENJi5NyR0jrcT6Ha6nN0rJdS77DgGp2AEoa3iWgcnouMRXucXY9yfM7/i/8J9teVtzKp897l71LpyTNAmOTndOLFWIBAUJyMbyqplIw/mmsVEScpM5awrovuRPR9JcsVgEMAmc7tKZRHq/dmc0S9klavd8Ta9G12ECGTQ2DJkvyZhuYiUGcKBpmMUQIhru6I4OUm85tCACo5og2roj3DHxSIIcNRxI+vGkvyByLUL8xh3VQiLa6D6BoL/RFSl6+MCPL1eJIiw9aiawG9t3pMNBdGWK9BG75eBDeHJAb7biRSNIFyFwudqqkLznQThphztiCxYgiGKzwquVyYHT7MF25YFz6Nj5KIWzR55POCKEELMAk0lv4UnvONbat7GvpH0/sa3t6GZJBu9KV5WQ7xFlMlxFkg/SdD9vx6Wu9z6+l4e2UDAMydkhWZgBLvi7B2caS1KDOnVYMKXytj6Z7/VProUfDwdRQC+bp1LPgt4rlorCV3tk1DZAV4eq+rGdCl56D2ED2EMUtGhBbZFLBgnlE3NTwy3VYBZskTVh+x3+kcYxEy/a0DcX9Y0tcryKvmb+CRCeEV5kL856COPGdbBzZIbzZTn3yc/uV3C4iaOjErMdi6x1P4A2+J7M0HtoNcFB8LF9Lm+rvMi6rPtORYmVaHypknu0wXdfgoYe8MjFNh8sS9ve4L10ZUk8oKYyMK4DTpYawb9GfZhxhylgt2trdzFvQR76KLQL5uB5W7dI33hMyRRXpWjEQIiGDeywICtcYJGJSKD0L95LO0nZWmMapjJdPo3pF22z5x6qDPVlAJGfcEty4ayVga1q1AE9HmCTAlQ0Jg/KqjG9DpUmBL76eCxRhA2rX0sf2Sa5RS5moHxbuWNgIulpYIK9VgLSITmlUHQbk03jZCm1pF0NJrYdvwsVNYXQVAUbsZXv5LQEzcJmkYKGKZVtZqAYqUg+LmCw/tso9ZF2vpXyRi+6vw8+xaEsZLlzztcpDcy8961DjmxRcG5qgkDA0LctKAOjKSu3wWtlYrrRIKRKXKTQnTUogjphe9B/ayDh9yIDQ/i94xLJzBWitWCqHwKGUZVLzRSniYdVanmlxAkqGTqK1Y+VwI/bFQRLBLL02onqmXwgfv9YeySIZkoxd2WMEcmfWUfkuMMqalEYJ3+X4qGtftk+yVtyqlTO5yPGwzFkZOH0jAqOjaKZKrtTSvAsquBtJ4CL8YihW7VOmfZ4gdN96DC8bj1VIyl92dtQxohxqHtg0bFy1hZWcVcjryoEJRpIeYGgd+v6uOc+y3xAxmGk3AGZLi/UuoZtATJio88kydytFTdBVnZgouTXuq3aBgUYoGXyaIVoyWk8VJKuoM9b+kTIGKwukDKObZEZKZ1wlZO86VZ2pWGPKJr1ztwxC4OHsABleOlAPVqgLK38UTydhem8YGWoBkPSPp0D66D1vg1vzeLcoMVyz3jylp9TpGB4JpOM182GfQwWZDxjrtTQZJLdr0hXXJwqY0l8KPCdC3oz52b6wwEvTFtx/H4Fz43ogaBB2dmYlxmX4UmBCC4FL7KA2LDsVdGwR0wbwnWXHrG/qw1xetvCdGxyASHNjcu4ryTaCrhMi8Foy1sZRtWSoDdJ0+wPrbwii49vLZKENEWdGbjVBdbJZhimCwRjO4IjCN9UzEJV2iMTWgYx6lT3QYWKSjKJIzj5f9YhYSKPLR7v7kqG3zA0isWpAzm94C23lv+gjcaoAqdSlQLHGbK0ZxrC/PBxWHySVCFLDlGSH0iJV2tf7HN7IKmAV2sVfIsRi/lYLqFfMN4C5Cgt6KY212Wo8dORAyy2pJn+vyZ/hhm5c2DPKitcGzZnOfaEOhcTiVBwnB1vmlXg3oXawLc9Ru0MDxeyCfU6bSKDIHi2SoDg2zwZUE0fYyyojAcbq38SYCHX94TgAHLHKA8/ApRQSfLt8lYG0aKCFxHWZ6HPdaK1gRbDMVtiWPtfBjs9OQucsmjtEBmMlafRJk5Jk+308CCLIBI76Eqjo+Bs2l/pyNPbDzxurALL6jcuBImFqgBMBX2KVFQvCdwWfycSUgWEBQ5eLhI4tQKg3DyJxevAJncvn8RuiQ6x891AHn9yjRuOfpLO6bW9zODkrgTNsPBmcQ3Zo0X7wMp1krZorCLwCbE2PbrGiXUTRqI4pl4sdHb/4d1++Nq3MiRzp9HMfKXDskS2KV+7WCE33T/34/wh7ZjkoZWmxuQlMioz7sKILPyzdavp2xMGECJzt1cVrtb47+M5X0fc7A4USKbNXzUmibNVHoq4kvkIXGThdilYCuS+ZmvK3C6elXUgRdyntodFRrYwxa6MZQ1nD7qZOTGxK1iawIGKW2wpRftFZ8Q50K2EFYDTF7CAErgYoCTzaiFSCjXcV+UT8+jNZQkdFHuj24bu+SMI2tJjq0jCELJscpL4VQxskVwwzdMnVeU+anb4Hv5WrF33W7xuUF67pAkcGLEnWCs+65Knuf6s+m3K3z2nUptfPyrVaDksCZz05XqlOzCdhj6h3T0pGArLkr9lek6/sV9dhQYwY6qQRo482AjePG/aGZbO9avpleuY4lTqvXTfE8/rr8uxMna0iAbrs7Np0P0ZPvx/ve3U/AL/OLe+2mkgFr/8T/4myWjr26c0RXCwt+ONKQbJKG0nuEDFxec4MfDJUzJg6SsrqXeCYO7duRbYTmcujQFY6FqDsFioH/fF6JEolNwOBK0JlmVRjf6KKfq66e/ncQCbli/BnCAL7hT151iTbhutcv4YjpZeSjcywFTFaSxldr83HeS3L2115pDGtNeVkuZo+XfLHA38cH1pIM1cq0nXlstFOTDXqM+KaSEUtTrSTlpfdLvFOyJNhJge+FSrNYNfjIW10hY18INUCV07nYeKubxA1TFzFRJRJyA1pnw8ltDuF/gD+HvgglYfMmJpfpD5F04SvMWAt5BSWlUFa7P1kYGu4wwoULZzKeof9k5G53f/4dS3rkL0dgeczIQLVLjuT8FoMe6++ltUqOoicHLmY7VLx0JrRZoevzSVtGZRC1/S1jmpDhhXTXBrBM4kr8taml3u+emExVnVE6GLQWv4n20m5m2YlckCkk9nHtyJ3bzIbHb1fpZ4y6GkNXHo+vXNfdFxjL5lrZvJixx120QTZCoAW8UTQlo0MEDBF7Ess6ODUDE8U9sg9507dOog8I0fDxV1jgC7Ot+TJiVgNCjUhS9tWvnNYtmJz1UYdSsZbqkz2J8sunJwdVHYddxmyC+O5Lpex0rClbSnDIFzbkDRtM/COIFdx3RTLVvBZdrD4QOft2Jon4aZblsG3fzMO1y9fD4tIgnnTJ8EhO0+HEw7eAfbfZmoxYHMJuPTG38DBP1kHMOsF8NN37A7bKeljTKwfh6ULH4YrfvUsXPrwGvjp6lTw0Fmbw9EvnglvPHAn2G5ymHmz3O6/rp9Hf34bvNz1A5PgUyfuBSfsiAU7Pjdf+mt4Eyqy4LBd4LyXbZXNFGvVlt7wm9DHrC3h529nXejgmhE0N192G7z5HoCjDt0ZzjsI+6DP0htvh1dc52Stf2ZPHoMDZk+B4w+aDW+YF+pK/3XFKPfbEJuhyNxt4J5jdzCKr4EVDz8CV/7sabj44bVwPfsEZTsEfXLiAdvAgr22hZnO1OSTDMjXPwyf/4fH4RN9grj2Zm6Gum4Lx++9DczERoo81gBYtCmsg7Ks+NXd8HtXPQdnvH4fOGteKpy4uoYUz8DNly2GN92zHhY4vx04My2iIGrpVYAsV5bfB+/9+kq4skPfedOdX6fB8YfMhiO329IsGWWMOmPeXbIITrnPFZ8Ef/vWF8EJOpGopfXjD8HffuUJOBd9tf8LZ8HXX7cDTMV7miOyjqnOOVjnqAN3hPMO3bqQK8cE9Os/Loe/7fOruP8R4YebL/8NvAXzou+zP+LLPnNnwPtePgd22TLPZyfPTdjOCQ3tpH4mwd+f8iI4bhZfeRjOQT0+2SeIvL/1lnD9qbvlOEbJyOM8h0fLbroDDr6+O8etbo86ZCc4x2NFo2yYOwfP2AyOPXBbOG6fWTCzAP4n4dILH4Q/egLgtbFto2dKnyXX3AGv/kWQ+71HzYOP7umih1abZHJTjj564x1wmNMT7fITbZdWu0ow40BTY2zfVC1luZ9anRZC1yNQEfATIvCaDVoHJbJ+Vx3td/57fPEiOPN7z8DVPc44eM9ZcO7rd4KZXI46c6THBP4zReA8m1r98GL4xGVPw/mr+jw+Bn+4YFf43y/eygMpk7f79ujPiVxdEzOmw7Wnz4VdOporCFwbigJG+nWp68MRLxL4zyKBU8UNTOBSnP2RYC9Cgp3aMsxFuziAdAOH5o9F4CsfgQu/+xh8HBO/8zN5EvzZ7+0EZ+wVPS+eCUcQaiFw0cEus2fARSfvCrs4gBA27XrpS1qLIW8tXwwfvHAlXILtfpSJQyZkx2x79T2L4OTLx+FmrOsJ/CAkcP9aLJ6k03ZHBA28x4HcQODSlgfP3QrOOybkTIG7MqxW3g8f+fLT8G26ts/e28Jlv7d91S3jdy2EN1+xGn6DiPeR4+bCWbsHELY/OGC5fDES6nqYPXtL+O5Ju8HOTtdOp/92CDyKMHkyfP6k+bBgViLxTYbAheOkzZYisf1WCFz4aefZL4AL34q5Q9gVbtkELuPNf8d/xsYehfP/6TH4Kx6oY3s3nrRrwnQjJpyeksBdVGZQ2Ec63YGWeqwliJRJY7Am5VpMdxG/w6GuF7l05knPzWFInJu07MHtRTs8fh986GtPwaVYaX+caf/ZEXNgn+2mwxa+kefg2RUr4PoblsHf/2oN3IJXjth/B7jgiG2j1K4di8BlP+N3L4S3Xf6srz97+mbwPw6bDa+b/wKYs8UWsBkum09atwruv/cR+Jern4a/Xh4i80+Onwt/OH+6WEZ3M3BB4FjqSJTlKyhLbfDVTeAkIY0yQ4DjIOEGmjnjaLMgcArcFDPr4ZbLApG6Gfi5SARjdPrGBb2fgXM7tBTrF9l5KX7tU3DbrY/Ax657ztvmlFfvBn/1Ypyx8TA/OpI0FMEaCZyIWc++egeky5fAx761Ar7uEhkJ+ozf2QpO3W8WzJ8ZPA9rVsGS+5bCJdethE94nwAcf+hO8NmD0swtWDDNwM8+Zt9sJswMMbZ+LTw7/hTcfM3D8OHb18ESrHeq0/V3XqCi3xhikpsSAAGM42Dwwxev8uTtPq7f9/kZOJbyIBViKFxJ59A9Ca9+GD5xwXL4PAHYAtTp3AO38vvjgaOV5eSUy92OBD4JPoMzvePdTC+buo7DihUr4eafL4WPoa4P4O39586CbxyTZslKad+jmxUdgbOig3fbHGbe9xzO8KfA18+cD4dspkvz38/gjP3eMGOfsgVc+p65sK9R1In27KJF8LYfjGOMTcbZ6XyUeXKxml5ibCLwOECqiGLFWpyBo+6LUPdoWtnRmmdgyT0PwV/++zhcuRaxYc5MuPKEnSOZuKKynYXYjvxkZq+ZScxyP4wDPRcnWtcab0TsVSCccYFUngS6+Qe0aoC63/36HVI6h/CMAvjcwdWBT+GlDx+Nss23lFgL45g7t1z7CHyU4ultR+4Kf0G5E7p/Ei7rmIFLEcfvXAivvnI1LNtpczjtwefgy7ja839wtectcrVH6asJvLIwVPVA8w3Vb7VeF7i1BUVsmru0CXzAxpoVbSzYZQ++d9uVt8Gxv8GR+Q4z4d9xZMczBT2wGb/tTjj8h8/BMtgcvvzuveBI5Bm2o5u1HuxnrS8ANwOfTfL5NnBm8bEvIlE4IJs3C7587E6wlSNN/N9m+M/kSZMIAB3UPg03fu9eOH4htjx1GvwAI3pfmpG6ttwS+sv8Ejp/8qV0LbMk8H9yS+j4yTC6yOT1OBi5PczAKwSuTd+7hC4JPCav7HgtgvddcPit2Of06XDN6bun2ZH1/IpXQszAq0vjXUGyDL503qPwF0his2dPh4vetAe8ECdwGotCC2tgyY0L4eTrUE6Eoo8eszuS9HR/J4R3IHC31FoQeCFC0PVVTle0S9qikAUTnHKM+iVtP9BaCQtveAj+1/VhwMOfs49xS+g0MPI2k5Asv6+C679/L5zsl6nD5ygk8PPEoMR8nks2aRF4xdTjSJwne+JEu70eZ8nz0ixZ5uZ6WA4Xf+Vh+OhTbjVhDsx2YI3f3/KqXeGT++lBjuhs/EH4iy88Cefjpf333s1AYjYAACAASURBVA6+83uzi/WbMRywfA4HLJ9EXx+Hy6ufoW0eC5ry/AnLu86vjsDDACl9+qCticC5ORyQnf7tVbgCqJe/AW7hpXgkQyZw7lvnu+2GtEw9KIFn7RkkXvAIXZAEvhAJXB6cyeqMBdm6CZylcLlzd1j6xty5DpeyGWf7CJxbWA/j8FPcpnk7xv9rD5mDBP6I/+5We77Pqz0GaWx0ArdGUH1k3kXirHAtSI3rOYFnQ7RKdtPlloPpfbp091DeTfZ6Ei756hL4EM6wjsJ94nOR5GqjU4CH4JzPBKD+yLEvhrNotOiJVSyhyz3wMQyYmy/Fpb5FbunuBfCdU3aHXbG8O2k+2ZO3e3VpOPbF+47rn3sQ/uG8x+BvxgHOOnpP+JMXBdBzdnrkZ0TgM6bA2VNXwyeW4Q1aSnftyo9r0yJwVyYHT6pFzB4J3C2hn1ru52trlgQeWo974HEggNf9LW1hvIbLwe/F5eArcYZ07jv2ggW8Uq2Rir0zMIFT32TIJdfcHgYMOHO77L3zYF+xOiD1S49e4ayZidfX4dmeE7CVwMnqDyOB4uz5etws+O4H5sMB2qC8VI1N889U+NhYikvMl+I+vd+CGYNTXjUNtrp2FXwe/zrbLaHPl8bSiBD+9nvmP34O1s+ZBmeNPwN/gVsHgcD57ILrtAcZBiBwgAC6hxPo/qy2f7j4Hjjm0mdxOXwKfANn3fNupaVZjJ2f9uw5Pvubu+GI/3ADa9w3f8sL4YQd5D7yONz2b/fAcXeH/LsMl0rbZ0/dBN6HOZrAubxt3cfh2+fjoAV96/bR5WBBEribyVufbo/lBC7PShShRxeKDLXCSY8eBCkUBK6xKXbwMJxL+/M8uOi0Kw50TsWBzk8xd771h/NE7iCO4wz8f/bsga/HydTZuE3zHZ51P7UIDsUB5jJqb/9K578VAjdgsRDHGpfXDCb90zfadIiil9DjI8FWdOkGGzroS5jW+1IcN6O56pv3wmkP4yhsn9lw2VFzfDO10blWhcvJJXQmcG+/OPsegz/9/RfBu3fHpTs0zGZ4cxIezIivrvT8Elp3+Hnfz+6AL6yYAm/Yf0c4EA/OMW9FAseZ/rXHAnzia0/7ZVReSo/C+4bwAIw4xMYzcLplHMYL/UsC/zkSeBjl6iFUIkReyvaH2PAwFH+W4gEXXkJ3M027HS7NJEjLstuE6zSmKFbU3b2baekecGZyz7E7Gu6XvyQkPedm30v97Pt9C+bD2Xu5qTfdV4OLLKfWPASfOAeXnrGns7ielzHtgYeZMFvLGgritU4CF4/aCat78XA2OxfBZuetp8L/fcPueCBuWTw8x/0GI1jJhZeX34975k9hvGwOF/3BdvDoxQ/ChxyB46zUEXhzCioCfwMuoXcSCObAh/3edphdcvlknXG4jg6vxX3vuB/ec5jN6/sMzqpoKR0Hs1e9MwySnUxuBeAUvwKwOZx/2gv9qln7JxG4PJzWWr+LwDW2AjwOFwsCZ5J1OmxIAteDA62LzvJC1xw8q6ZwuvuDd7SEHsOyqJFm4E62M9UqR1l8eAJ3orttmte4wWTc934Uvkz74e9dMA8+QofZdL8Wgevxi2mrFlKuWdFyRo2ALGHKIOtM1I22B96aMK3lpF3c9xW/vBNe+yM3gkcw22drOPuw7WH+lpv75mpjD+6LCcYTuFhC51G+W3bfG5fd3dLwte+ZB3u4/W5H3g5maebt+yECce25r/Jv2tb0XcYldCTwn79jFxi/4W5400/WwFI6lX6iO5UuHCcJ3J1C74on7tMmcCPVyTiRwIkIuKRN4LId4Yk4A8ftidMRaMMKdccpozEk8HD63SLwzpeWIIGehNPYnyKof+N9e9Ieqw1d0ZRuz35sLfZ5J57cBthuz23g53jyOXweQiJd7k+heyKdi/7Dilb+OLLh099hCZ1P+grP8El3f4k08TPwh+HqdS+AI3eYEWITT7+f84/h9Dv3m202RlO7hp6ASy56ED64bAwHLbvDH++5Gr6PM5YNQeB+D7zzg31/5SH4EC6Jn/678+DP9kknfr2Kax6EPz/XLYOPwceP2xPOwEEuUm88kd51mC3mJy6l/yUvpeOp9G+4U+ni1Pnpv7sH/Ok+07KNhT6p/coKzQ6tJfRqfQqlQQj8WTyQ9xZ/IC8MctimFoF3DpZModpn4L02SeN2c1DN9SWBu2X/usxiCV2tPJQZGQ4inogHEXkJ3eFsKFc/hc59j9Eg6Y9xlePNuDXzCdyacfF3P67GveYXWIpI3a1FaXk3GoGTks2DZ8tBNaLXpN7TyX8bAtc2cPtvV3/7ITjtgeS2nadMgiN3mQoHz5sBB8yfCbtMwcfHFPvF0g5bxWNk8hT6kqtvg8NvwQK4973kDbuA2+52S+fyw6TtQZnY2pGp3+mOCRN6c4fY/B44EvgNONPYDmV3QPzBylJ6H4F734vBg+sj3wN3BBPkrY040xJ6vpdaLqEHhcpniNfCbT+8E469PSTmzySpxaVtKUGwXk7g7qBMZcarHX7n3bAHgiXM2BKuedfu/jRrim1x4IvqRRthIbcE/VJcgs73r+UhtkDgJbo9CyuWLocrrn0CPoFxthSLnIIHcf76JW5/N8gdfJ+snF66kp8IJ173BM6POYUldG0jjlBc/r8RB3q4h78Lzogu8ofJnvytEHjAFhz4XH5nOOgoBnks3VO33gn7XYsnuHD2fA3GtDsd7j7ulPnh6KdlPYfZuJ3xuJTuTqXvDIf8+oFw6ny3reCa43fyj5lJYO6fHCUCH2QGznhaI/Dga/dZC6vxcNavf7YMPvmL53BAGQ6x/VAcYvNxbuyB65Du+psPirnHyPpm4NV2WKkOApe7UO7RtxPR325wPSyBJ1nwUCTmzpWYO598cL2faPEhtsRdJYFrEh7DbZrjaZvma7hNczAejvQxsBTPH3xzFVyDg6dP4GG2Nxt7LJLA8733fk9MiJz7m09BXYO/whCi0TS6wSX0rhe5JNTxteMD8tgAAxWTV4vMG77MKlh48wPw6Z+shksRS/RnNp5SXrDPTDgLnwXXz2q6bHQE/goiVkngt9AS9iEH7AAXv3q7MPt2LwghY/PKrbcjzbyYtP1z4C5hxJ6k22sPz2jjDBzBbntX8fHF8AFrKR1v1ZbQpX76md+WGbgMyltwJuxmpe5xpHOt58DVHnjwvaPbNXjC/0m4/rql8OG71mFiugNic+H987ZQI2ARZS52nKkcsPEMvDcYJsFnT+VZTdib14f0mELzPXqBWt4/+D9ckt0Dl2RhyjS47D17wIv9DDnNhHtFoQKH4CzxgqN39KTCTfu8EHEQUsYZq/Z+pDB78TNwk8CpcVxxeBeuOFyFg9DvvHMeHOg7DXuGHxRL6Fr2KvAMtAcezOaWgW0CXw7fxsNrH8HZ+REvxac7Dk/TeXweAr6Ey5t/iWMtfZgtjwjGsHAq/VR3QA8n8TtjHj8wZQp8+53zYX8ytNRJfy99lwi8169ur/6UcKiKc7v1OXBue/b0qXDOKcE/iZgGfw48PWPNLTc+ax2VLA/S8a2AU/SXMCDDO5eTBH53Zd8+lE0z8F4bU4GDMXe+RM/9pzp9j5GFw2suNmbvtjVcdfyOOCwMnzE8OHzFP98P78eRgVvtuQQPs2nOqxF4CznXJj6t+mblZGBIXwRF7BGqReD6mqt+7wMr/PgsOll61Q/PhCr0Z7icXhISyFy0wYJlETSU6r2Vgm2eg/GlT8D1i5+Cq+58Fq5all7owu7+6NF4CnmvfDPNLaFrAneaOAJ/I75I5XUv2xm++CoEJ0feeH2Sf+Na+NzwL7+A4xZWxPNL5eEgmSufETheD0/JroX7jaV0Z8WbL0VypRe5yD1wXy07rJR+YUwTeMfTFb4ZR6QWgS9jouy1fChw3H5z4FOHb0uP7+WVQrzls2Put795R+B707Ikzn7x8TYmcH0KPD1y5buLyw5xi5wJHKn3cjyA5h9bWv8QfK7lhR945mHB7C3w8bHt6OUmNGwQfpAHyA2cjKqGLBEE7h9fM7JyPe73/9NS+PPVY0jy7vT8NGqjn8Crdm0kcCm/3maJpsVDSSf7Q0l4ePE0PLxIaRXq4srMv98Fx7mVGZydX40DVn7nQRXH6FT6l319nImjzu8jneUExbBUpm4oOyCBq8N2rQS+/9abw1vwBSXHuxeUGEYf9EUuG43APbqHT/GGMiW3051n4BuEwDF3Xjt7Kq5abQ9H0IuB8hjofpHLetym+UvcprkAY+JjuE1zOm7TyBhwq0AHulUgpPULcXb+Cnp0kWNGvshFz8D7CLqV5PtiMppYFpRBXUvYdgKnV6kKFIqvXyQCj/TcJS0W8susfadh+5F7QiWCiIHQr/7lcrjwN8/B1X52jget3r4PHE8HrdwVTeDbow6TUIfbrvw1HH0btjR/W7jvODxo5XWj/xGZ3/j9X+JjYxVRewicyXXMLaV/XSyln4YveMGOzFPoYkZnBZ9cQs8IrhKJksD1m9g8UXZ85tMbu044fEd865n1Ig4N1amxSOD4GNm9/Ia1ymlyKcKKX90llsHF26YIoPIdjpQhLh7dMu3eeOI5LaE7yndL6OFxo/QYmZMbn19dgfu/lz8KH8bR/S54+Oyzx+8O++Mr3eKqE412+0DANqG1hC5LrsYT2IvgmLvWwwH4AqKLFuDSeewoEfgCXNaWKye9SdNI4KmdlfDji++D0x/Jl9CZoP3WSe9H7o+HwhrHOFLuv+4OOPImjDvcIrnqnbv5A22yvBXG9uRluCV0ViUSLz0HHlVcg+8+uO4hOPMXa+EBXNn7uHtB0J7hXIP8sH56P7nXVEWBNAMfdgmdwtS3HFcP3XfRl/THMASen0J3ubMcLv3BUjgbc8cd3Pw05s4BmDs2HwUCr51CfxIJ+iBP0P0fvz/+UtwfJ+Vcf0OdQidBuwY7TXlfh8AU2BaRcz2L8OXompIDZ+BPesoNbYUZnfXdl5fkbGnRMmzp98WEShR646GYz5+Pj5Hhkt4++2wPlx+V5qaSwH/+zj1gjidwfIHEbXfAC69AwJ/xAvjPd+8Bu8pM8MnAbz4PE+K4B75wIexx2bNhqbxnBh7lxKX0D/JSOs5mLzhiNs6O06tUs1PoZP9oZqGsXGJmAtcxlGLDHey6wy+Phjd64REQalS345cXmzzSF7GhkYzAj8GnB2Qc+e8VeHkozPqud6exz3yhP8QWe4z1yqh3Mfubf78djkHC2Q5B+ec0aFgPj2TPgb9vbqgbAAD/WY+Dq3/GQ1xu8w7ftnWuettWzST9yS0InA7PBZVdnzjY4Let4XL/5e/dAx+Vkz3VZ+AcEzVwNl/kUlEi2PVx+BadsH7fUXvB2XvSQUt3qv/cJ+CcppgIS5/X4NKnHObJSGH1HNgeQq+9LF4HKqJCY5jHpUwWQXz4khF+bLRR3Gzvmh//SvLi43X4boE3X7/W7+m+5ZAd4ZP4LL6lz0QJvHUPvJZ10SZUQMelFacTJ3C28hNwKebOH1HuuDfVvVa9qS7IV3+Rizvj5LZp/hi3aZo+uNrzI3qSgWNiKAI3Yk33P2Gak0FsBY/soOY4UhL3wN0Sev4JddSSeJMVN1IhZbGlN+CjTniK2xGse4GIfC2pleBL/vM3cPiN6YUtTOGSwG/E2S+fT17/9L3wP//pKfgW0vn/PWVfOBErhHY9W5sff9kgcHc5vac8EXvKegSFbCl9T5iPYJYtoVv7qdrxi3DwgK/Z9Cfnz9jD20TbIlXBGeYFOPPH5Dj11bvDX70krYEWA4F+RhrI6YnAZ6UZeGzBoiG+GV7i8uc4EDvj9/B08t5hWTnNvPmFKFyeonj9I/4VjK7eWfjIiXt/cqiDLwqhGbg7rfx+fhRGMuCzSFb47m7/9jPci7789HmwT/UNY8kMUgudq7x/GE+hy0dwsLADUbe10fzBQcm9Lc8Zd83AVaD4OMFDQu/CQ0JX06Ncr6YQcc9v7+NWM9yz3+8Nb1yLZ/hYaGxgxS/uhP397GkynCOW2TO93DYcDUr7CNz7mipr0srFn9gM3HqRS97vM/ie88X4uFWQwr0O9n3G62B/WwTeFScWN3SVnwiBF7iLE6dP0nvvXe58H3NnX5E7QbZ8Cf3z4mU9EJ8dD4fU+I1rxYBlMR9yC8vsp/mnIcJnIofYmvOvp+BAZG+Rl2tfco4id9oD11KodypvSG1Ekg/d7BJcYvzOM/j4xmZw7rtfFPfgau1FAse3tt1Kb23zDhZ74DcjgbsZuMOTdeufheu+exe8dTE+eoSPKfzLqYEQmcC9PS1jtxJ4sc2AhPqNtJT+qe1WwYfdHjjOjt0MvBgzlKwQX6pyBQLmeacHmxTBzgZaia8jPX8FXIgp9KkT9sEfV0nIaM3kB/eTjrjUQkngmrSrUqeDbHywa4vwGlH/0JbzXdjECZ5yl8bWwf1X49vi3DOkfkY7F/aJqxgB6B2R8is3M6AmsfitZO794wfwo06NBpFjAV7h4D3aROAiIzcAgbP1ipjpI/BsoIb72P9xV3jCYNsXwC34IhX3FkL3xsErLrof3vcYrma9yHjnuVT4OfzhkvPCTN0ddPuyOOgWIYAO+zHYds3Apckzuxa+EATOKxyN/nLFmk6Pj+Ms/yvhLXGOnC5R5MTt8DPV+lWqfeIE/fKBiH6jXF8b8n4RC5XKEyFwhkTpG5c7p/rn+cOP11zYc4gtEXg4R/EGF3+Ivzdh/LnNCnt1aTl8B2fqZ+NkxK32/Fis9nQdYpMQPogtN1pZ7SRLWWM2Hg+xZQ5v9ThVykYZtSHHBp3JPYYvUAinYN2bmr77VpyF12ZGax6BL31hmX8ByFsO3w0+dUDat5IEfsvpc/Fw2RiS9zr/HnN4+n74E3xG9UIH3LtvDefhIy7b4+Cuapo1j8MV33sY3usea3NL6O4HRUhn+UMjcX9a85RbSqcfuWBf+OVtepVq9I9B3qEpfKnEBfjObrTJAfPwB0boHdZlwInXghKpyXdRD0bgdbKtBbq5B24qZ7WAfr/gEa/jdjO2gAtO2B323RI3PaIYNAJzVcfcq1QXwUn4GNYDaJ2z8Dnqs/cKs/bA4ekwmUXgqffwHOubacb1p2/EZ553zt/JbYV8Qd7cID1GFgic38Eu7Yjf1Z9JlnwPXJ5dsOIyk6tG4EZFP2j51/Aq1Y//ftDXf5YthtP8rHwM/vbNe+Pb07rgLAwC/GG2yjvPZdfZDBxPhvtVsgpTNxM4/VhMFzZqDZoIHCu5x+XCM+DhdbDfxtfBys9EZ+DyF7+G3QOX8rRA+kQJPIZ4dJ14Bhyd+THMndM5lnzhcgbufYvbNJ/EbZpz8etp+A6Cj9E7CGqclvbKJ8PnxGqP/jUy/omd6iCXFBho1tyVArV7g8CmdJye6zg7y8fIhhW8t15Xgd7KthXGF+N7rr+Xfmjkj/CHRhbgD41sN5V228ZXwMLFj8GFV68KvyTmHiHCYWxGVmIGfssZ8/zp8PXI3vw897P3LIT34K+dXeVEwIMrZx+8Ff5E5Sx44UwiAvxRg6X4rOP1Nz4Fn160BvhM24L9tofP4l427/tlB8z4V88kEXsVaSkdCcc9b+w+ksCjmaoE7t5ghTahX6tyP6V69qu2h323nw5TfZ3wXOYV1+Ks0z/TzKTGb18JfdoEPkjEdUe0TeCFMagRo98nH4D/889Pgvt5SYfwZ+y3Nf6Yydbpx0yewx+a4B8zoV8rO96flN+G/MEvWcFX7PIM3BEp7oFXx5i4HOiW0n2f7pWs+AMcL66pSWOIdgLXuhOBm+2Xh9iax8V9BL4Gn3l/4mm47tbH4C/uSD9m4geCJNKSa2/HHy7BP9zpcozjrl/U8+JHwndvzxM//6hByced2ANnAg8uLj4Gjoky9ZmrMYHx9aQH5CG27plzICdeSv+4IqcNSuDuB0OsLZ7uVMvuGrBR1N5QBC4bdj8h+6m4lL4FfJ9+vCZktn0K3R06fTFt08jT5RwORcYQ4Z+HBQ7H1Z7zabVHn0LnrdOWwcwApi2L1uBsQo2qQKXAzV7kIrlUrG71disToxlQuNVWci/KrYUVi/HXnS59xv8iUNdn9oxpcAHO0vfF3+2V8i0Tz2d7AndA5Z/jTj8HCisegC/+y3L4/+iXrbr62WXWFvBXR+8AR+IPbTAwuP4KAjcALFTgN2+FXooZuDUaywTCQcCvFsEH8aUlbsm3/hnDve8d8Ve1yt9WHmwG3hsaJUjQ42vuZRHxFHospdG6kmrjj/tT4n9OL1epSkE/J3q6/zlRlVX4GBm/UEXOwK3cc9ccqLzKv7vbLQnPga/ggED62P/hxdfZIHTwX9PSvX8O3AFzl9pZQpWH2BotJn6NrM1nR+AS+Wdfu314RMoTOD7f/QXxfDee+LU/NOjy+Rqe1XVL7m4p1C3Fp/Zyc8WfuKRns7cTx2m9Vd3AqNJjbgODwLGiPJ3cZYGBiFc+/kavg+VBTWynzdyhlPwFtNbf3FbtW7P1FvJ2zWwYAs+B2vW9GnPnSMqdwzF3zsfcCTJZp9CfhisxZs4ynu+Wfs5jYS0eVKUldxxgf48G2JHAW3yAtr+r89n30MhQ802ZEi2yWGWs4EdhIoFr7DGTxZgQsVLcpywyoZFO66hgzZNw2y9x+fg3z8Bty9fDT5nM3fO7202F4w/aBo6aPyvOhmUQyMNlbg/cv+KPD4xlwq+FJ/GVmD++Ad9hvmQN3LZqvf9pSfc5AH9m9AB8iYmb5R2wDf6kpfdwquzmdX6gQL/V7ZfQqwSOdcXvResT4s2+X/kYXHXTcrjkrufgeiHr/OmT4JC5M+CMV8zB1866wUywhhRnOAKvBIYhcDkDtyLGSlVNVfjIyvKlcMXP8D3hD+CABVdZ/MoF+v2QWZvDCfgTowv23BZmukNWXkGH4qSs/2/5s5NZD0WmPg1XXXw/vAsfq/KPJJ7yQnw/uPwBDlK2IHFlhGwJnQicnWDFPAvtdSjfxCZbz0TWyffEfXDm11fCFR1BtD/Gx747TfOnqw+cia8lFg26JeNXuZ9zdG9Yo8NroSlixwpgjN+1CA739cT70Y1RUkbg7tlsP2io7HvqUJCmt/aOJYD2hOpABI79urf8HXUVvdL5wB3hnEPDoHhYAnez/qDeAM+zC58ygWt3ZOPASgxsGAK3Gn8arsbcOYNy59OYO8f53DGW0NUb1tzhNSsOdHq6Q5fhzWwAZ9L70QclcH72vQuRKjxa31rtyLehb4n8KWbgGV409CDxqnjKjKJmqEfDVcS1jnxiOTc6Yfl7RhLxEfhOYEi8nDmYyUHbSkVd8aizReI1cBl2JNSStQ0+7i/STuD9bfWX6I+FgP5eKlFY8kbfsKEYaheIIeQ00VJWyAMrvX7HtYH3BkyQKrFpPrUU5spR5vDgqHxfk/RAaad+X/f7RzCu8xOZp5J+WUCYphK5nqUjX6dY8A21dNIfghukBMdmjWy9O+lmrWxNHyu+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/A+NNDAIpKgyIda9CprirfHiOgjelMeMfe/OqKyKUd9ffwnbo5ZZhAzk4onpemyF91Y8jnB+HCB5qYNkIGZLH6A1RU1LRE1WEoy77VPKK0UzWmua8pk8x22WVVNRUZ41oyUtOo5ZBSOitWtOhZcaPtZEstrFQYfAIEjKOk6XUnBueDFDQVD9dyQFuGkclLXGmC0BLllDxJL6CSzNVqevnipqRlDtShoK9FWs8B0p4qZhhTKXJPpmJ+o6GxKh3ZDv/Ui0jITtlInCnWJGaIv79+KoJb00KiSIj1IYKVLS7td8meSTwRuO9Jm7J77kcD5Y+IH9azxiepoXOiUU4BlDeSrs23syItAmNtFEgVW6RiMKKdBimFBVaA3r1nOKpzczl7tKSYdWElw3Vjuhy7gbBFjItFXa3/4Nq1kzHvRBquxl5ahRyaLzDPTCvD2XdLftfXpfFM+qWCJZZixz4JZKHYZzUQaMaOOanURekuMtZQRiiqZyzSgJ/8dNkjR8Lv/08ktUnziVKScIDHR4ZJBBH3QymHixSQFdbj0EonA7eKlOi3p/V9cxorjWmxL6O4i5VqkWdcteN3gsTKMjVVM+yYUlBGBa7X6oCE11A+mok85QJDJNYxyPIAYxtJZRqQ/qvBCGVWjAU6+NJnvTbl2jXuaGpCCKv02+Ltd4g1SssvWsoNgnhoEhIiXYdcJqBxTFhBny+WigARxvZ9tKcHMEpUIGsQwHiB0+rwWCVzmiCIdbUu5alPiRxei9EGm7EkbpkMTKlod8EtXSCJzNiWMsfy/QYJ0gEZMGSRh1/ye4WQVoVI0ucGMFb8DyNpdVAcT59/gHXRFTLBXqYkkcKuEtnNfpEmzW2lS02oQGw9StmrFSoooAm8RlyKE/JZeZVl/zIMNLV3tDUuaaaeYUijPRMeoNprCCDtM8wsrc2QWpCzTwdDpGF+t9pOSQcoyFfLjTYUuhqh9IN5tj67aVnrJa/1gkvfdLanFddUDR8IOksBLkAx9yrZrCcuy5mUVYcU/HariH7phKUANSWQb8aQd9V4DcWFImSumzWRT2kU97dc8VNrMigPLgjr6+uJNaKRsKcdPsXcqU8xclTk3CIA2AIvVj0UgEg99s6RQn3W4YHrfIAnFHbM9GmQdB9pZRAAAIABJREFUvkiZZf1rDxWMJXzsiuM+ObtQSvOOhQNWmvaloWWBPjkndL8DatMeeGcPqgXD4jp4a4GbpXkBeAkYU4+p5eLMkIt9ZW1uspZMvng2NeEMMsBDllXL6Jp8q07HG5rGQ13e3Uk1ewOjL7J8u9yydKiE/a6wlkwhCaoGgRZjCUQyqTPU0fbLwo+adcui1nu2+2ghmEnaNUc4DZRpPzX/6dN8mKdywJoSermVX2VnHYmoRG7O91qT8YxJwbVdNFHv1qbs0pKpBcUqRdOVmDSwpZfYSDg5mcgjoNmcEyo4NBFJAlcg0JnylQ5rdLlBbDLI6eOqNWt4EirolLFI1kK3PuSRyKf7kX/X7NcAvxOKH7Oy7NTi3XgKvVc6kcIGO+sXJVgEXjiCAK/3RCnPVAwNe/SzDZodXlIRY9Wg8lEn/OJDsM9mgoA8GRGpMIVpomnyfl+fJlBy6A5iLS9weYYsXqvBlUUpZb9VsCPbmmBDfbPti9PFAggTFEhK4Tel147G1ajCHoKxfXI40sduSBNtAssVpm+76Cs/fZwBn+ZHNoMYFXXBaNYrFZSerYehvtNFaypWKuStgZdVqZkw6iWeIfR75C5n9cjRXWhK5qbs9IX6iFyfnYwtG6CZMCPcjDr3kHeN9AaGD1Pt1tZ1hEmh+3Ci3d5Z3FM1i3+0b5pTULXZlcrtUjeWtMwkAiH8nKj2qrBIdFVPXmrX9MG7N6ZkRFOf7h9VkbJxeCd+obsV/NMhaHXflYgaB0zC4ZTzMuS/lR7a7lky10I1IahW2ApTq+GekI+oI5ghGbshGpNcWU+En9J+Fjz0pntUM3xJL0ZNotn+7CbIUDuUyYEi2TV/IU4FIgfO+lKuWi6zhv4+/uP1xH/i3xSsUQRis8BbZBVhdOFhdX4gX91hS4f++8A5CGetD/UynoiuLm+ZlvfxJdFByoo1olGdwWzfWZrFsBCy9b1PQtYhSOjOGxInK+tEppyxpO3LE02pDYnbUyS3Tp7lfUGvpRlOuq68yHPWHlxZduzis0qGT9yUsoW+QOe0dQSeQZwK4lZhu8guAxgZ8DrvJRCgHGbfYvgaACiUCq5PAVAeXRJMQTK0yNzilc6wE/bU8hUaWk7TEcgClerk+JMJ1RUNDRpm+70a6WtW1MnLME+ysHwCjFr9UcSFuKDv9bfZl/7C4IpI8j1J0ss67CZMFpuwrlVcUYPBrAl2MRWWj17GctUlI3KG+cB0LXYGeUY8kDdHQGGDvhCkkb7LdRnWVWKV7dHWV5qliFoBQEgs/EPYR8eNlL6Gif2xphTVpjVMnV3CP4zxVtV6eUiIX+rrs7d5DK4viBUK8uOy5HlrXaoUI/XRlZWaTwSU+Ft9aGe13YobrXzYa+INVMD4OVEXJaH1gjtErA/av2kg7y8ZGPSdEskGaoVUvoU0k82PLAkpVXbJrquJl0wxqLp5eX0cWABSLKijStna/0mqdwLFUDLXwlc0Jp/vk8YzyV2qH4SWqVn1kSsplJOeNsFah4LCkMJp1fvyh0gtV5f2KRNZCNMFzH0IQHWtYpkNWlEqU0e2auSdLKtspd+SYJuyBXapk0a28y1iWR0z5bIhDeJjuzKQrGSS0GM7xdQRi+q99omBg6rdFTuiaC2MpAe0t+PfglzbZSd78qAnPXKjmjAztdpNrq41SGiXsLWk7FNjjIYUq80+mGFWq/loQ2o5tviBFcQNSi2jd7113GWwGr5kKc6jY81iou9MDGHdPEzEwpwGBuOIalbEg0Pd5L373H1RE2XODVroVWknI7QMPLrDqF/uBgaIzhIhZ3FAtB8rYbctJTbxW2BEOQQIVzrtVjFJdrkze3TQp8KlRmk/PQiGMYjFKZl6osKyD13j/9B/tbiFil1udPHilq3j81R4IaooPBA76YuJ3Ae5dWQOSbBnr0lNYtLV7aRmcL51kQx+QOHFdUYnpbxxyEK1AOtPjLpM3I3Zdh8QTOy+Que8MRpcW4s/ObJ1CW4AftaL8FksatXREdqFU1ZZiSHdNhN00LMLU5chQpzAFhWpGeZYLXVCysTcntc20tMTeAAdn+0GSuagucFi1zcUWpNtBoNKoLFBYyJ20TrkI2olTSnKYF2r1QTW2Fw+r7RcyJf5qSfxovxt4FxEDIOk3tCQkd9z2lymZFf8mMu+lk1qKhvZxTvXEdcF3qfI0oEfGkoW4xUe6kCTq5SnC684touop5gXdizjgxsmWf1/hE+1TQSPBd1Vgdgctee3rGQ+qngRekXXp6qD5UQfiKgVqk6TypmgwJQq8jUSeFeffeIPZoz+0nIBz5RL2CBLS27aWvGrIG9dGhF3Ot45FLP4jp1TnOq/sb2ojKRiSwKdj2UZmauSsVpQzyrTmtIld/X7c+gSFoHfSzPwCGY9fOCXsySp9QJWj7iUdHkzhhA9cmlDNiWZxMJMzATojfluK5ntf9MyIIFpHiChP78sSHFdC+MI2zEpuWTdQBPWoQBJ6jOSuyQTO5UU/ZTqKYcVuS1r1LKrJxaTV3VjVFElSBzTMlEZMgy+GmmhX2o4rXKFcv7fEBbpYJo136gQeBqUV+Ijb7ierMJ4miQ6U1MbvSkx8/MsnQgy0Hq2BK7hYLRR/OEaN2p1cmVH+QIP1SHaUNXOCFt4i8BdYOL1ToAZhKhFz1m7/SRjDlw4f4SmMadkV5VyEtWsehvMyRNoyO+BJ/NMPMCHkqVIwro75OAhSyYrs2pYKZo3E5Lu941lOAWq5bLA5kAuD+fZ7wrrtiQvJwaANySQCTCAPqFXaX9iNWsGV4goAaEL6kKbRQl9oTUrtbim6RQ7xzLdXpYkbpbMLtb64M4slhXCxvQLy/GyVgm1hn25+3pABijzCU+F5XcpisDMKIsRCnLVRIZNFXINE1luDsv+PRlIS8dB7BZqHTgRqhE+FM4NUUmbq2YRX84kabJOx72BxNL7ROwDUzA9jGjtyRpYdJN4DSo0mvHfLXQhVeofQuS6DVq+1TK6nNgDJ9WawDBvJpDIAIc7ovWSGQuXqelPuC+E0xs+JJJsMQR/SoGMOkVmTJTEm41fAaThnM1ALO0ioKwjYdlfDHtl7knYEKxgXY7K11IiXLdS0oRdnfPSONpQQxlOpzqxZkdG+xpaAVMhnfIyMiyEI5KSbWWkpIZS/PyQRqHoUBkTFaMbNis4leSRZ17kURKd7z0025seltU8gRtbaVljmc/6CNzAjopkOuQsEuhVaoIFBiGPqJnLeS+sivEsVsO98jVSCTu4RIy+7JwBxSzrl400i0iiUn0RYlmcOxiCkESvfVFRy9AOOGhatxgKmoaImUjgIUgTmHkBOuwuSSD062YNDebyGJOX826v5GvRYrRMcmy4lMIu/yki20VZjGPVILowOzVfNUEtVmtO6JtNVOuRWAM4N0+H+rPm8tiDBClO3HwMJVCdTcWVtO2kHSNY5GcpYv5rvaTD+/I+q9sHHlZKUeS0+L+SkflEMRc4Ha20FSkkVhckL1OK5cEQgZna75+2+0ypzVYTEVBGR7vk1fpCfxC3WWX9TFI+CqNSM3N7jL1KguiVBvZjB8I2oNgA2Thc0RYb6jI8A098nZQM90gWHTeFiBnjq4OCEqg9mKdgie3Q9ShgizaqT99WKw3a5fI4zctYMVzYU9lF1pGm1N8tTYaLgv5aGYHn9kKxwv8XHwaWaBL/JahXwxB2dNcjRJ0+E7HiyoVgpD61hDJ+ChQUAxWuJ+OQm62Fj7UsngRKtdTItA/0ogqtBXUy9vtaplfcWy1yOmunEtLmcrpOooSULQEdQbOlcKexpMx1mbKDLlZmSjtUcYQYLjNT+qOXwKm6Dh/+ZS0dugKOCTRFsMalcSF4ZsukZPY6FVEmxoJgMJ6FaxMV/uLkxQotcC3Ny20X9XxeyhcgkQX0jHCA2M8P/pXPlbekX61MS90WUav2EJWjrcgW3h/03ddn/GF/sM3E9fr+tQgA36fwjAb4LBcNQOVLBWZgH/KauWXSSuAtVs11qr3FwILVGqJoK7GlEvKJNG0RcYAysQ9+jEwenkrkWM7C+Z4nYmrFhCxBiuXEPKjOPusNfEXeCfCSuV1bBV5VsIzP22bLgtJzNQSiCqW85SyXNMyDv89BFb4squmIUgUGCfssh2hAJP3ZfdBFBEBAEJJEW6gF8sx3dPVYrCtyLGOqa1Q9toJffIlBDFjMaBv69VGhfpLC9S1j2EKSiKVSQFdJFK7Fbs2SqqkusLLCrvz5SgfMBug3rEBJUgpisYPCnXTuQxmrL69q+SG34ZTdJDjXXKG77cWxBjm73SecxWRNe9J+8VwAbQFnqCuTvJz8eBgXuMagnEenkCoOABqUiXBgaZWh9aBJ17GO1CVXsl8NQqUPtQ2tmNCoJ+HDgpGsDStgBgyiNAMvestfY5q/OCEU5oCQP9KdBTs52xq0xQEA57rwZ6aDRd6JwaO3XHvFQMEwhhycSFfrLfUs5NSsQjrBEL96nMacuAoheGbUCxgkQFeAcBvZMnkNlRweZnHfFUWt9/JyLGtyc9JS29NOwb5+uVbpnUiWogmLT2L8FPZoAKsB5p1ec1I/Sku8l2Ee+xlZsvSPZ7REliEZjSWzpHT8prDTt00Oqk2wYpUok7U6R8maJZPwB+UR4wYTdBbHVFfiQ7RX5tq+eEiFZcz579GeRHr5KNZedqQQkLJ2xa3GMGtHgKOKy1o0lyLP2bais8CnbBtTzlAo5IL+6ZHB4HexEqFn6gXWKhCJMRgkzacyKtAEWnsjm7NumceaQit52NmOxoVkZW1N7Yeafy18rkWj5VMzxxMktIBNsmSYgdsixbj2JaQoyTH5TDwXNwTTHXD5338L7rHEmvW7cOppr4RZcDtc9neuzIvgmD96K8yl+Uk5cw+NSABk7HH/XbPyXrj1ip/AZq8+BfbfxurwdrgU+1kEU2He0R+EY/feghpcBjd85Ry4bvm2cOg7zoKDVF39CkfuM2pL3isc7uxGmBaTVXk0BHwONpk3ZA6oDjLgEwATbZR98dlVfoQ8+m1bduG+sJYeCY33bpuIjipvyy5EyZfA6lCafMSyiBjSrRJGdgOprtRV2vIQBTDeCvkVAsTHQS3ba11k4OkA0bVNtohd5/EVvSPiSr9buww5zOF/+DbcC3vB0R88EeZay6ExM8OSt2+DEtinR5zlhdat3F6zcjH84oc/gcmHvw32m0XRGBoi9LkD/vWzF6McU2GP130Ajt6L8heWwc1fOxd+ivl78KnvgwPM3KdkiEhLBiIfhBfepFg13/SWzT4nHiWV6DCSlEDEj8aF3JK4jO9JVZEferYte6v5NV4XkZGN9KoBGlr3IiuQlH9n/bbgi5G4Mf4M80UhAo/19SDvW8yYmazWXeN1GQO98RAdmhr3P2Zi9iWBXTNmrJCS0Qr44Ls74fLPdBD4uxyBB8lCN+ERGkf+Eki0jFKkoPgyuPGCz3sSPuxd74eXWUm8Hgn8047A8TNlXzj+PW+G3Tdzf2DdDgLP+nakTEEQZaD84nIBsELg8ow//8EL27taX8KuVFh7SmC1N51oNuZMLdalsBT8qX5riMuI8oYhMirra9m6kiD/2ZBSs9RWSi+GeL3vXKysdGWJvpf9rXRtSlDRgFE9Lj9LlMh87AKL7BqSyVjjt7JEXhPB2YdGpFMJCHfAD5jAP3ACDrCdLNrHQU6vplzKjTNqq4404jK4SZDwgS5/3UyRcCDIdDsSuBtI4Afz99h3vwl29fm7FAn8vAYC107LY1bGVbSgMEbIx7Qnb4WSlcOlPZuCJ8/mmNAabKh1J1fMadWjs6GYjQfcwn95hZTDSs7YTYJ1q5zk5ziYsbRTllGz+qAKJ0QF1LwuFmoMZk2ZdiKBOh1Qy3QZ8TqVLC1qlpGaqUwt1/F6crYkcKoQnVyZtoWOaf6oZgKhrr+NH0z+z1yMs2scvX/oRJjnc0Avd98BlyGxujKv/x9vxTI8a98d5u21DBbd+SzMetUZ8KbtboTvX34rLBtfi61Mhhm7HwmvO+aVsMNUJu/kl1mvOgve8fLZ4UK0pCBwvDxl33fAexfsjsFdzsBX3ns5XPID7Gt16GvK7BfDq49/A+w1E/98/D/ha1/9ETwxY184cJdH4NbfPAZrJ+8Eh77tdHjx+BVwyXd+Do+snQxb/86JcMJr5oOfJ6xcCD/6/nfh9mXjWHZL2O0VJ8KCl+2Mc4n06eMWMnkR1wWES6cnjOrtaLDU0DmQOrUCPTkin493pW/eQygZ/s3JI/ylDk8NqkyX8bWqMbgH7YQa8j4hcs7axmsR2Jya5Lyif3fPlaUbUfaQdDH1lE7Zdd2mby4Bfa5ZIvDXIYHPqyyNrcKcufTffgGPiZw54tjjYU+XM/hZtRjv/2u6P2O3I+C1Rx8GczB/www6CbX1oWfCyS+j/I2XeQYeLkzZ++1wxlG747dyBu76ukz05fLXyfJCn78/gYsuDPm7/86PwC9vD/l78Mmnwb6rr4TLMH8fpfx9M+avy9H1T98NV1/yL3AH5e+urzgBXntQnr8cmU1REf2HpTtjj27qGa9Y3ZA/yJI1xSRNgFwMrDyxcxiFp4gS7nNscUySdiLW0oAm5F+elzX6arJOGfGDDBisfBniWg93mqjQFwMDwYwhs64/du+ScgYeCVhIIytOXvUEzPrm/4bpN18Gk/D70688FZaf+NewdsutyZHpPzBmE7hvOuJwTuDzsU4g9PSZd9QxMH7l5fCAVmr3N8NZb5oDt/jZd7oZCTyLFybwqTBl6jisHt8K9jvpg3DEDorAp94I3/rCD+CRoq/j4X1v3A82RwL/qiNwfX/GVjDjqSfhKXF97jEfg2PnL4Yfnvs1uH11XmHrg86EUw8LINXi2Jy2Ur5UCZy6swJRXxsyrao9xFeYZiqXJN9K4JKa8jr2kpi1HN1i47Y8Z7CqW82XEMX8V3JU4OjaeF61nU3TGcwpYrqcKIIio3W6PrbySdj2YsrhZ56Epw87BR4/8W8wh4ltpWpjd8IP/NI1DsLdDNwi8JU3wbe/9AN4VBtwt+PgPb+/H2yG97+H9x8s7r8R/uD358AvqwTuGMYNdlzFtIQ+ZQrm7+qt4CUnfgBeifmbLaFPvQm+U5HlD5wsTOAN+bsH5u/rMX//A/P3Dp2/B74XTsb81XkpqawaIUzg3qU92aftrfa2nRrxVxnFUnp4lt7dDP/hga5+VCjcppMiJI//T7FMzn7Asr5SWvfKTUnlCr0mkoFddQsErKaxHma05btdqjZEESaPFa1sZ5+0Yq9lgYLAs7yl7iMYUY/b/8MpMO2WyzKtViIALD39c+labAgJHJNfkjEXmnvcx+GY+SExwz65noFPhbmv/yAcN38trFx+K3z3wv+A5TssgHe97WCYkQWliyWchX/58/ATt4/9zvfDy7cVwkdLMYHvBa9dsBZ+eMVCgFmHwanvfCks6lpCf+hy+NI3b4JVs16DZV8J20QCnwMHvu00OGzWYvi3L1wEd2GCb33Qu31SL/nXT8Old42Dm0mcNPNKOPffFsH0PU+Ak45+EWy55mH4yUVfhJtWvhTeeObxsPMQURRGv5ScCkFk3phOTznd2HN32Ic+yl/0ysWy9mJrjxylmgw6FZr28pvJYY0MdHC3Zk5hpe6KkYLxC/sp+SR5JM54sqk0d0atSJKuddvr5OQ/Hg/M+dypMP3WyzPNnj5U5XC8G3I47IG7JXRNWUYYPXw5fPlbN8MzmDMnv/0w2JpJc85RcOpbXwEzCp1r+9gy9pjA94LXvHYN/OiHuBk261A46e0vhXu79sBRlgtIlpNQllmRwOfA/jjrPgTz98ovXgQLKX9PwPx9EPP3csrfEzF//wnzdxrm71tf9yKYtvZhuP4bX4RbVr0E3vDe42EnUr+dnkRJXUnOzNms1oBJLIHHEOH9bV4yF8vqkeJohccvhSdKjys/gf8ZXP0ftNqjD7pZNNUIJxmtDZ2Eg3bWWL70ogUlUns5fNCZIdNXZnafMLUMK2SxZuCdm8/Y8+5/sFXR/7rpW8F9f784X971pToI/Fg3unXxgfvkTOAfoiV0v2++FyzAJfW93IBu7DG44Ws4y17q2pwM02ftADvvexgcdsDeMNPtgyGB34AE7g+i0R64d4WIRYh74O6w3DGw6qK/gx8/DDDnNW+Debd8I9R951nwsllYcc3T8NCSX8Ndv7wN7lvyMCx3y4JE4LN4CZ3/Xr8UbvzquaH+298HB2H9x284B75+3WOewI+Bi/338rMtHIKHbtx+vX2AzELv0rW1oOkOEgmM+ntEjr448/eZZNOIvCTV/I14Ovy7xrJcNvTCg4UkWAAZMfGwOjfiskk1VShSc3NlSeZBAQIIxkWZbL4wedPt/9K9Ol12D6w0eMhHvuae6YI8/6ybthUsdjlcfCSB4yG2ivbrMWceeeA2uPtXv4b7lzwCT1DOOAKfhcvcN30Dl8mXucqTYdqsObDT3ofBIfu/CGbQOZT+g2iJwI/+4Oth5Tf/Hq7BZbLtX30yzL31onwPvCKLI/BtkMC/4ZbQMX9PevuhKNtjYgZ/Jh6CG4PlmL//TPl7NObvRZX8PfhULC9M2UTijmDRCmXOGzmpZ9uCuDM3CPLW2RsOFToQlTP1kE0+RuLoUvwwczaQCNL6f4ul7CaNhaiS7prT6L+sYNeYWQuVvKePJuclBx2Hy9oFgd+DS+gRIMg5EjCsE9gWga/H5L/vM4vzTXivkVhCxxOsbg88Agt1NOZm4LRP/npF4P5vT+BOjbWwfMmN8Kuf3wp3PbwMVrm98JmvgJPPeB1shwBxAx1iczPwcIiNTBpjBk+7+0Ns4bT7/MevhW985UdYE5e+p+PS9yoicPgpJviVsGK7V8BrjnwF7D75Jvjm13/iE/5Ud+juMdoDd3+/wx3CUwSOfTsAuPAnfQS+FRx46gfgsEjgIam63W3DuUyjQVNqkOzIYkNV1DKwBxJUyMehZChyTav1/FrsY9ihrbNw4PwBP6lC8YKWSLwFZTLshb70Iwly39DiYrkfLqWN8WwZoRI9ysQ2gc9EAr/PsEudwKPYj/8MvnnRlfDU7JfDEUe8AnbDnPnORdf5nAkE7rJxDebvTXDbjb+AuzF/n3EEP+PlcOJpC2C2I3g1iy6hXhI4DiSQiL+JRPyYyF9/Ch1+Bt/qkqWTwMMp9jYC3wr2P/UPcQbfGEqeQ4NWA4VfRtqVQZs+pEYi+d7iYDD0GvbC8TvHraxL39Ob26w8TfoKyifsKigmaitDcCD9Y3d1ZOseytbk7fNb6K8GNRqt0t9JzhIR7D5rmnXhrfflPfe7PXB6DarMGAvlyOduCX36reUS+rLTP6+kc+IncvaH2EzP8Sw9HHSbr2bk/rEyHvn5JMDPmsXwoy99FX5NpHvQNu4gm3sUbCs46J0f8qSYfbyFJIFjP9jS49d+Di68gWfHYfl93kK89p9Ivi/Dg3Cv2hpW3PwVuOAq3H23ZuDvwOVBBz5yBq4I/OQtr4RzcLlvxt4nwwlHzYctDR+GAKy9H6gv0GSApu/DJYlhNn9Jji9DGav9EnTbZZd9iGGe6JtBR3U+TKfZSEAPinosFx/VCo9+hdocmDzLEXClm9cmkegjM56vR3HogpXtamRDUJ3OVigCt5fQ3+a3wdQrZnwOpyX0fAbOIjrCc7NUd67jbYdhztzyVbjwGtzxFgSeqY35e9UFX4PbMH8d6R6I+RsI3JHiB+BQ81GwUo7lP8F+b0z569qau6hbFjcD/zrNwOPqgBo8SAI/AfP3C5S/b8b8ncZrI6R802CQZt0hcSjPa3vbIpa4bPGa6tpMXBjZT74Ix/2gUz9HrtqwqDfKKtpN4VcnVMqICeJEe2K3EvggaFQv2z3D5nqt+NtlRXkvK8dQcM/9T/h+sl+3ihJoNAk3JuEBmNnnvx+m3XktjOEBGLf//fhJfwPr3CG2wpJpf/toP7umNjPtBIG7Wbo7NENL6JH0H7gEvvCdX4A6R4Ij+FfAW89YgDPwp+FX//xpuAqXxN3HnTA/83V7KB5QM3Cv+BK4+ovnw60r3B+BwPdZ8iX40n8Ux+UyAr8QD7Et9zPwsDyYLaErAn/7/k/Cv+Eem9sjzz44+3gLzj52oDD3DsrsZxBLvK/dHmkkdhFM3PdCz9aQrqeIJUl93Mr9GWPLQjcqo2cgmti6caRDQRnfMu2sca9KJQZhmlOFJEqbCAHUw9MWrYlM7gqCdI0pdFZL0b3H0yczjWjT5fB2F7wftsAcnvTMCnD734+91eVwuT2WCNwyZXg2fM4vz4cLflwcUUsEvuQS+OJ3rfzlGfjT8GtcEr+aTo66E+bv9ifM5ScR+Ovc8+jeTA/AtV/+MvzSnxwNg4G9H6jLcorLVyTwC78WltDf5v7Gp1Bu7CDwkzF/eY9c5++bTjsKdqDfc8xfzJpLXr6Yxo38KvntfMiroV1L5qK+zk55qC3EYthmCuvotBhkELikTP/dlS0ieOiEi0bpp+aJ9yE9sGEJPskm2631oVGmDw8s21iI5L3pZ+DF3USyFsS5SIixE4smsThYg5r6gFowa/bc+Ho1A5ezdlp2dwOMFXd+H35w9a9h2ar80S5+TGUcH2O5+NKb4Al8BGT6Ae+Edx+5iwIAJvC9cAn9JJyB02fJ9+Dcix24BAJ/Gc4Gfvndr8A1i1fi4yXbwu8c/zbY4eZ/gB8ungOves97YP9nxRI6HmrzBM6H4NweuCZw9zjMU7+GH176A7jLPYbi9vDnHAi/e+wC2N2ajmeR5xKdL1DgRKfUiEaHLiWu2a5ug4NTg0vJKdycDsg8ACXbVlgpCzIHMKyzDmX6m+/3ZYLyft+fKQE9apHC/VDDloma8syHOqyKSRVMqNIsbKBRXPlkXO6qU1M+GwyUPg/VmDitRujlLpgDv/7e1+A/7ws5s++xJ8OcW/4RfnTfHHjlGX9Vdj2AAAAgAElEQVQAL8U4X3HnJfCv1/waHhP5Kx8zG8dHv75z2c0+f6ft/w44/Yid1VZHPgPfg10UBwdpNi9lefFxJ8MOKMu/Y/4e7vJ3HJ8iwa0zR+Cn4BbY1rgF5lbQrsczLIdg/rpn0N0M/Bu0BXbyy/BE7Irb4EeX/QDupvydhvn7Gszf3aY7IXiQXHkZj5F+9WxK+Bj4VvlEzd7NbHVleMbPM4IYxhQkql2ZpWz0LDQcZhvunyjNTrR+X04Pe78LWmpZUvZV164vVfX92iAgnkJPy0CJvJ1ANafFtbnKcIFn9CEIc9XkkhOPDouNBtUx79vY8mAHoo+8z3ywEerLwQYJ2BFJ8jiRrK9zglWNrbOijg+EneyuEn1QCpPhmEwU0VoE46/ptNNerDisOk+02pP+DILEUmlNOVcjOkiFpgwGbZiia0HgXZlJ9bRF61XYq6F999ILfyUDueCHOIuRK0m+v1A31Avh6L/XMlVnJJdVKkavC7dxH7FDlV+DgyI10I5MXdaf8D1t46Yl6kqvri2n1qRJYzCZSG0d/r123XpYh/+Tq9XZc9LOdS4OhP+sDOWc164OvqHKGgTbAzPXitqL5NxiaWuZnAaYfhIVD6VRYz54cpS14kmiSBdCWHgtxR48VluU1mW6gCWVlSlppSeXlO5rdaWuw23plLPsZSF2rO9OoVvkbRu+FLdGByEx8J9JDO86oAO4MXR6Gbj5mtcHAJj4Jjex95Q3G/6SrxVJp0LT+V+WT5eVIeLriVyIuVtDHhKkHtw6fKRhFJJn4CAaltczIGHI0eFqGDcj41rKGglliZsoTcxuhc9NBOxI1q6opmY1UNitJTtIf4SUZ7/yaV0fMNHXPLnxviez9gGWl8FChxoScI4oDMoOAxv82yRHRIEBEqsHPy2gamm9ONzMpu5AeM2LadUkF3ISNu7IexJikfs48nb/C/wVBvhyrOauh//li8cprHNnlaFYc2aP8fRtRb7V2hkRKyBy4eYI28dn8oSPjxjAOvlyo3cROMvUEb5RbBkHvfHpO20j3gGtukGK93lY50GNqLuuWyyghR+7F5fQc2MmEugmGA3oqWkp1BiOfLMRtdI8ds5AJWc2NVN3JLWMFvk6Vg5RmfShGf1vCub8xGgSPA/EZKV4nXWpDd+TiSsa9qWDhgxhEM1Cfs+LLkblrdAoYSgXThrd6E+2rQOnFqXDplKfqN6vaVGmL9m4tDZdOlIYOszUMpiq2O9OiB801Qim7SLtIerGfkX5Wgo0mEa5tUuIYR00WL1AoOEVpdaY19KJw03uLddMjBAUiBoLrMMO3Mzbm9eTd2lJd88TOJXrJZvB1G0oTc6PedvoI03k3iDi1a+sa/bjOEE7H7uGojpktY27lNEoY4U3X2uzcQvw2xL1Y0CDW36LRTR01Loeu+c+PMRGXorPCnq0EibNvkrCygMr3FFEx8mjN81JInOSyiPfNq9G3SKAkgg6uTlQlZgufIV98k7T4xSWCSn4sX5cZneJn0Uq/SWjWV1qj4taGKZO/ZNKUoDO3Kens4sRfIdEum0rSy2/DZ97tjDcXk+7NRDxlmQ/eBv1wY2CLumKGG9BVN+StkFtEFNDSO9S0UnMUdFHh5usGXosXqjaSBDtgdpckgf3kVt4TU7Yz5ydC9J3ea5n0Qxh7vokcZgwkXdafXN2LuDO2d+YgTcr1llQ5XEtrQdpI8McCkAyXDyNzmUo34POjGE6rspnEfqypNU2FjxZkNHa3n/3cpb7W+0RCJw/MY9ddkgioLlIhYvs12YKWowkHuKlV7hBCJzl5CF5hD0FShIAxWhTLp3F9VGSMa0c6Ozgtjn4E4H7pLAQnPUemsg6qEhnRK+BUUayV7ZKp0dT9XFNmTPR/iLNW+QYJPsabae51XWRe6wc5PSLWkFZ5ZZMRMtlsSNFziq3pFnyGG0k8AjNUnk1ChjE9huwbJFzAW4IG8pZuE3gdMIf7cah5/6bhSH+HcmbMMVte/t4oBm5HybhNTcz1zGg00G6sz9eNqDBMvhxClcGXBp32BjZTD4DtzBENGZRVg7JPGKRKllRKN9lL52bG8lyotlGINn4gvgeumzYB+2ewPUjP3kSpIVka7YcYia9CD+ZJojFf+vESnvPFZRjwhvEiDRQyKrEdsR7rWxuj/wd62uhlSyZrkX2s2uokpOjMVLr4WW5OhnK35WVe+I0PKrC7zXmysGfuQ1ClNUCLXowTaNKr1ko3OFbKypaQ0HXZbkLEMkuCGDMRjWiV22AYYSMdlRvWqPY8KZXAydeWWoMn9xM3sUUCDXgV9CWgQpWNVfJGpyhzZO6p7hzK1f+q3CEkfeW3rzs7sTIMEaEscMYt3zuWnezUEfeAa9Cnvj/4f+twwt+Zk5i1Ows9ZGhM1i+WobjoKgQswa0bDgqA0co7/WUeazKse19/gsLkj9qua6lb0kBM++87cOnuC/Oy5S27QK1HsBriNkNXSTZMZdNx1LN8xaWSRnHFt23nI/c5qb0LcojXn2qJVH58I9vwe3BqKotYcqJaTm4ygWUkBwZ+idO835F+Mi1d2o8ls0q6ZAjp0RQFoqK5GHQkGATbJMiuAziPntz3UpNGS+VuJZJyt9jwDi/uYGZSLLCFAJsdXem9A5MJUgacmk5dDtSBgs8mu1ooXFN2RaU6nOXkYnJ1gRkpHwlypIv/OyRalOdjGQLom5TQLujGQ7rSJxZJa5oafB2wgsRi4UgAzDi4TPZA8eWK08zbPdV7ntLPIm/ioj1/Ay8Ejy1mOpWW2ZXOTdIYufl+sJoQvejgiS5TqaoUEsWhcJy3aKG64PYj6d8dp2WQKuVaY7mCZlYV07eTf1r6AkSd8sncTHD2nsWLw9u9SQmMkANR8U8nLoqu+00bwZO2e4eCd9oN5/8eU+5s/OjZ650niKptKyXk1PSjRPeX6kGfC57MF35Wgf9IiQ5suG9667UsV2ch0OaPEp/JoKQlsvUkf6PAcUzeu0v0pcFEo2acCTLdSho0YwOdrZ0M1jU8LGF02TdVpyVmSaFxetyohMjpqq06lAonA5e5YYNs/dy0N0Cx43ZVy+mg1PKSwKQeCG6eGBPucJ5Zu2v8XgkvFUs5KE7WR5m0OkjLRZDEi+udbNvXjvnKTnv/VLjfrAf/j/7tIaJcnVhpzo8DxpYfZ4iJazVFrmylC2re7gK+0pR4fw96WW+BY10fupyXenXETLCD3XLBUuo+wWOSXt1MlSfYYe8P1yfLVHhy3gCF+yk6S4mFi21umXX1c8+CeP49qbnnhsfUqlRtZEFRhbYEBbYfMpU2GKLmTBlC+sNaqEHi8BHObwhrD9qY2SBiVtg883x562nzYDNp9ZzOExEy99kRAIPp9BDkod/K/NPf++58RV4fxxmzZoFm2+++cSlH7UwssDIAkNbYPXq1fD448th/SRH5AEAImHLmS8nNl4bxwH4JMzhbbbZZpTDQ1t+VHFkgQ1jAZfDy5c/gSt0U2HSlBnZqpI1AJdrDuEUOi2n1JbawgQ90PqK5ffBbrvtCtOmTYPJkydvGA1GrYwsMLLAUBZYt24drFy5Eu6//wHYetvdAoFby9JibXPF4/fDrrvuDNOnTx/l8FBWH1UaWWDDWcDl8KpVq+C+++6HLbfeNWu4tsPG6RyW0FtlwVqPP7oQXvKSl/iRe/ELOa3tjMqNLDCywAaxgNu7dSP4X/3qV7D9jnvGYyxyFq4fkHrskbtHObxBrD9qZGSBiVtA5vDW28Vf6Kg+9SN7HFuEBD6ICI8vXQj77bcfbLbZZoNUG5UdWWBkgY1kgTVr1sCtt97qCZw/8mC3fhrDEfgohzeSM0bNjiwwhAU4hyWBW83ow20jAh/C2KMqIwtsShboInBN3k7uEYFvSt4byTKyAEALgcuZdlxCH83AR+EzssB/bwtw8m+3g5iBo0oWebsjqo89ctdoBv7f2+Uj6f8fs8CgBO7UdyQ+moH/PxYII3Wefxbg5J+NBC6fOmUCz18sNyLw51+EjDTe1C0wCIFnp9BHM/BN3bUj+UYW6LaAJHBZMp5GV0dZR0voo4gaWWDTskAfgdde7JLNwFvebjU6xLZpOX4kzcgCnPzbznmhX1iTL+HSj5S5HB8R+ChmRhbYtCzAObwVnUKvvWHQSS3H45HAM/JWb6cTb9eDx/AxstEJ1k3L+SNpnt8WyAk82ILf3SAeCY9GGu2BP7/jZaT9pmcBPQOXM+6u1/l6Ai9fm+tezUbVmMzpdauPPTp6BGXTc/9IouezBRKB4x64T12d8vmToqMZ+PM5Wka6b4oW6FpC73yf/CJ8E1tt6TyfrAe1RwS+Kbp/JNPz2QKSwMsfNaL09wPxQOQjAn8+R8tI903RAn174DWZw6tUec2tZ97uMGDZ6CUQm6L/RzI9jy2g98BNU9BKmpudPz5aRXseR8tI9U3RAsMT+P04A6/99Bw/lCKm6MseHj1DuikGwEim568Fshl4ZgYekaeR+YjAn79xMtJ807XA0AR+75Inxa+JpqdI9QvSmeSXPnTn6BDbphsHI8mehxaoE7gyBi2jj5bQn4dBMlJ5k7bA0AS++IEncXhu7YLnW+c8SX/0wRGBb9KRMBLueWeBnMDFAbbsjQ9kFhyZjwj8eRciI4U3cQtMgMBXlD9moh4jkyvsIwLfxCNhJN7zzgKRwN2rVPULk7PsDoPy0WNkz7sQGSm8iVtgQgSevfjBKSoH8eqJlBGBb+KRMBLveWeBjMCl9jJ3xQPhoxn48y5ERgpv4hYYmsDve9CYgdeURRB4dLQHvomHwki855sFqgRuGQJzeDQDf75FyEjfTd0CQxP4Ykfg4lHRPkVHM/A+C43ujyzw27XAQASOoj02epLkt+ugUW8jC/RYYHgCfwAJXP6Ekdslq7/ZBUYEPorFkQU2LQuMCHzT8sdImpEFBrXAxAm8PMoWDqe7M+qC0EcEPqhrRuVHFti4FmgicPFQyWgGvnH9MWp9ZIFBLdBC4Opsue9izO2BR+7OvgjWFjVHz4EP6ppR+ZEFNq4FmghciDAi8I3rj1HrIwsMaoFWAnftyge8PYFzZ/rlLYHixVPio0Nsg/plVH5kgY1ugRGBb3QTjzoYWWCjWqCFwKUAPL1OM3D1/GhtG3y0hL5R/ThqfGSBgS1QI3Bryc01PpqBD2ziUYWRBTaqBQYlcJpb15bQw763/lFxV2lE4BvVj6PGRxYY2AJdBM5LbrLREYEPbOJRhZEFNqoFOIdnbTc/excTE3XtiJqxhJ5W2JnEZeXlyxbD/HlzYcstt9yoCo0aH1lgZIE2C6xcuRIWLrwHZm67m6+gV8/0y9hWLL8P5s3dA17wghe0dTAqNbLAyAIb1QKrVq2Cu+9eCFtuvat+KKzar8vzMfcceEx4zPT48ia6qJ4wg/FnnoSx9eOw4447wvTp0zeqUqPGRxYYWaDbAi7xH3jgQVg3NgWmTts6K1xbQl+NOTwJxmGnnXYa5fAowEYW+C+2gMvhBx/EHIapMHnKDH74q0mqscXuOXD6eLJWh8/5WTI5in921RPwzKon4bnV402djAqNLDCywMaxwOZTpiJxz/TkrQfbukdJ6OPPPAHjq1bAc8+NcnjjeGbU6sgCbRbYfPOpMGXaDJgydatYwVoyt1rLCbwgb2b08LI23bq75n5fmBfdJ00KDXS8ByaTQQsZTsGrqz2aVEHLyzVGsgj5qT23PVA+PpebqNmITuradEc0mdmFVzj4IXv6W2xgeFvwkwFhcBUKpTLygQLqqJCj1D08WTDmWo8WCrXL9mLteCt1oL/lfk9/BTvS8k42Ssz7s32pTlfKICzEJYkyWbVeolI0ruzZcqS41hoUMpQaYqNDSp128W/ZbC0PWkg9j/r0l0tnru/iRb4PQud4lIXqaIv6TOSYNzoMbcuI6i7PTRgZUFOnwLAYl1RD4oHENg5d3TCXdxjI/jOf5HHRTziZpQLloRx5cb7JdoYJuaoRKje0P7vq18OZvcESpyjQuGafsKIYEGkc7IW1OfiKnPUoGd5X4quHPmPcchixrbsUE0av2pxgLMXfIBEYosS3rdqxxNLWtMoQgQvzFkkWLkgKz4JLGDQlfPDAIKqFhOE0qFiZ/NhXrKitkife70G3lJYN4U2BUvyOevBVFlQ+ujjQFHDJQQfHborLmhxFD6UJZMS0BHPhdd0kD47CdY6PPH34HvtVpr7WxdJBhjDX1dRQj5lQw+pHO74nECzxKyGaXa4jXW9taQ0JJrUmres1zfujJYgX8pmsiPEq2yu+4wWJs5NS0FJiJ2DRctlvfkwDBitqunSQuGMCMQFIfi9hlk8VD7AhqqukTJHPqZUBcyWkQpnQ85hxyIjvh/7Tx9SjN4raCrCofSin7VrPGhI+Opa5IO+hNT2y6WN0vJuAhMT0kxEKPh2X7u8oBsewMQhgn0TEKVVQ/kjW4KmQtHbCwyARD/L0+riOY+3zPrTzBB5mYj6kKLCCKMkYIriDzTh0Yzk3A/XGMoLOEoKLFYFJiROb0QX6vG7cj8Zj2TvaGCZRuDmvJykrgz1PIwFkskJJ823ZV62XS1CXp6ubMrySfWTEcDzk5ZOZCbAo3fLYKtZcSCDZlv5uQY3lOaafdujJrKHU9/pYYlElPYsMiZvbt9UPEUhEda21rbExYGyMJF3M6TNJYIIGRy6vZ+YhrNn2bASRJYQVsT/9t7ghOEBO0H0kBfBRA8kaIkoQihFWOtNfcRhEOBT/rtgw3E8Uk8WHqlMMBITefC/O5n3/ZewM6cpqtcKnffjaIUCSVzuhrGS4o7Pl2DZ9We8DI2SJb0slFrfPEGshRnaN7U3NSttLk4Tr6q7vOx+ksB/DSq/7x8rWpLJGqD4/Rwvf5wk8CMXBykAUlY/rzWopnXqxjCPVrDlL6pSvkLCXVBCLkVPsM/uSRz3rY1KEKCrl7zZzUJjtwiPvQpaOl8knkO92UcsSf2hBRa5udgIJaUmYBntsidS/TOAEq/bo25I6B4A8QTU4pM0RKaX2Xi3yVJbqAJDVxL1anNvwJCSWeNYSYH3ZK+7XoFLbtwqphiMENuIsPGiN+FQ8WuqvCxLyYCr/ZtzKwCsUqNrS35NBGzZ7ROZlq4FuFhtLx5zObV/PudwZjBd+5p0gKBB6xSfuejZBoIyMOGHUk2152bl9/18jbkSbElfbw0Q6OX1nH7THdXuPtayspVpXFnurGA4oYjoCs7GErpGSzSDazbqgQZmMHX1fz1a1lWWc9/B3ZtguiCgQjt/E5oNI9eKTg5ONs7povc4QhUIkZuqGIlcYXmZL7IqHGHTBi8LAwqoLMQrfyGwU4NxlqFqoZqJS8sVkFXJZ9f2SGRcWnctZRtyXduBXzVZp2Y6kIt8NEjyDpWiRQk3rCDal2z3nGzGVeDGXySWEGvayRo9xRC9AlByWSCS1G0LOQAK5qckx70LWUxGj9QCWVrEtQ76lFU0YBVooBLdm1LwHrsFehrS3DM+IZZ4ZU88xNyKwaJwSLLd3PRtFNwTRabLD+eMxTCeub1L5mf4M+9XJV32AqnFTSpuvD6Q+Q5tGHzybZ1lE/FThoC8I5JIxmT0j79yIfa0pifrpvyCdhh5knZp9S/RJIcV21ys4PGDiLLZ8a/ZXm5T5pfvc43JFpkHVokiNN9n/0l3pOXCPKwFcsoQnEmeFi97E7DxpElrQxpHEXSOVbDggC0m5hMFCXsr5XpAwi8lsOE0aUEe5jP3EmOOAGrwIJ5t4oaYeHsP44whb/O3NaiKHGba50nmz+bIv35PNdEXMEBFoWZGv2WAY7kabqUItJCnnaXJpzTflk0wBTQS1NOPTR/py1XNnBYIJbXK0h2joRsPYivJ9bKgIHFHQNp4JAEUOkLRWt7qBDPRCennvyENtMWyVuoEshS/JQPKwqxlSPCCn9jizND1ILpJr6sHPoWV5qCzYgSYilQDjuhL/svZMC9MQgwm3kify8F4sEtc88xyPscqqsD5JNb14W10ZyMRRCaltmg3YJM5WdCriJQYD2Z//jkaUPdoYq1FNxqk16LVSoRhKkL/5eu5+G6VSLCgtI8foDDLyE8t2DeoazZrCpaNC9iKXRN5pyUKOXONsXARUMlpOZpmBVVCUyhnGpFFwykpCIG1X/7cGTSmLIlkZKZ3Bagcadxf1Jsf6Zj3QyQ8t7ykRVBER9aLPbh7wdRJxFB2rTDJs10UgVjZ16OCl7tKRFLZThjUJCie1gxD2UnmyYOi2bDm0wwv+6X5+4IQCgMyXEzjXSYbSvk1SlAbrWvJTIZzGFiyOMKbULAwOqK9SvNistkYT2Cmh9HjH9eyW0/3hNPpkZbCTiA9iQM1la8vMslvXR1ylip0klbXd5N8MvHERWinNq4lJeNWas300bb5km5s6OskE6dLWajATDRIkjeWFW0Popi1Nd4vLxRqUdA0wUZitIHDtU1LRXW6BLmnTaCsr6AwHysypV+leQtcxJNuRunJspWu6R7xDdu8S39uEY1xMBDbGSmfNPuyX+BgZY0YS3E57ayXBCqJcmRARRYv+mhQxLCr5+KUFx9znjLQSsu0Q0yBWxI5ImNYkiIsNDGA0sk9TxyB5+KRTtDFndbYyXZEK6hhEmjUacVYYM3qUesvN2oV94V4t6vV1q1xjsspE1/LnTeSHKi3hpX85YuTwKRE7wxArqUiQG/cJGeEn71JdzpdjU+8R7ix7+IRI0R3l98HXPTSQORfzqjVohSY1F1soHWfR5Ci9hB7IVmdnfnI83i1y3z5LE13h25ZrHC4+u+voELbyo2+A4GzLvdTAWNrQfydH+qjK8IxRQGgl7BUHNK5O4I3cU9Jm9J0jLZUNeNhFsjp3lFX97SgWfWFd+tqNoav8y3HRTWjl4DoaU+RhWDxrm9H2wVCQN2jlYyFaLmmqZQ6H5ci5yph6sBnioU8KakQCmHZSR87q1rPnwA2Kle5NzVLQ1Po1Zx/VKUnc9aVnqWkepMChQ8fyFiV7bxOUPHIpmw1U8xuTOAeDxN+I8z7oQmpk4MsJHyWW4O/jKn6KmUhWp5K1BqibeohEjTFnGctC/GggEYgsW41UKD9kVd1M7sQ8umsz7CReEdaUmmnOKs+jh4QUPZrLY7l+coCbE3hozAONalbqVKw6GQkcL1mj5IESgNI2BmRj5Syv06YELwMH0MtgIMY3E7zuKZCBFCS0oOk4gF/oIPVTWrSmUmg1BWBsTwqEt92p+vTqSVFDDBAKEG80X5ik6BMeeWxmqygcYpIAjYFKkCefkWcixXhJQVWLRU3gXK6GlVZKy7b19ygX3kh21MFOM+ps2U4SZWg1xwtbI9lyDV98GWfjLL7Tao/v+f9n783D9SqqfOF15gwMCWEQFIEA0p+KaDM1gyIOOCCo3RKVgICKA9g29n2839ftc5977x/a92m/p9u2BQdaGURtwU9tFVQcwBbobnEAFWVKCIQkQMicc5KcnJPzrapaq2rVqlV7vwc0Jp79QpL33buGNfzWWlWratcWyxp5oqvJqolbkn+UZdtg07D9GsS0C874dT4n7UIPTBSuUDgTrcwof6H9gDXhWnWDvRqDUS45TkK87Ff3E4ZuoRXTmpsIIU0LpeYAF0iwEM569T4lpdCYDNmWu2Zvmkjp44LSmlXJghLNLANlrRGavQKqTZeWF6h5XFZLEJHQU/oqLzc1HVVsYcY7gsBpaKPWUlk5lpQ8+IsVpZN8LChmIwYlk9LmOJYJnEXwWPRXsNyAzSr6fZdJXjrtyE1m/woydbv5Jq7AacB8M801LmtQ1Tbl+3EuQKgr6b/snMWrD2Rqg3zGhXdLdo0CE8pWpQ/Isizk6iLG2UdH41Vy7GHwJ2VVyjmXsCVXaaHxvkGPiAKZzbBrntIRlRknpTmZTAfC2uUVuhE0RjE5/yzBKGY809J9TR9VQ2u/YWFd8ygOcrGNKqWyCjcTva5slA0hkXcf3PRPN8BDmt6BveHZJ74Rzjj+WTAL7oMbfZnnwGv/ahEsRGFYBp6wydIS6lVE1JSZ6KuoRwTcMKJu+VjApU6i83NtOp6oqayKM0irkzgr1AYaxZ6mfLWY1IT+pjjQKLyWYBE9jbBZrtIqzLztmrO2KJBlc8cRAlLK8zTpUxCIX4P+eifanIXLkX2N8Eovzb64IWo2sShZMsxIT+b8zFqq0nd7L3zzH2+AJZV+5p/6XrjohH393Tzg065rx28PYq1mryLr98LX/8HRcRSc/YFFcGRf+v36v14Eh1MfPcS0gp4eyIvcB3MvaxRXGKSZXynX2yXkQhtp9h1NqRdoKsYtk5cuQj+u57MhDT6w5kJKvr0xBU68DHIHEy6xstJ8azrBm9tu0nXy/WLS0GQr01qcsBpqUZKT7TTMWNIfM1XhLPR801qGRYsG32m44cpqR5urpxLAid8DTr8MznnBihTAL8MALuwhV0hatShdvRKgpKse52OlCMbiSyXAyu5UwEuj6bT7Ve9GZRl709SIFykZ7wRF8M+9hvSsgiBFT2GE0wneUrlNXk22KcvVrjcazvRvFiKMbi+fA9q4MYgkvptEVVApiIhfZTaqiS3FQBR7IwHipi7X5P0a/IrlAOP6N3mQvr77eg7gzHImYeKVebRgZZhhD6C4F/7NDyxCQD+CaohJVdxs2QTlEDKbl0SkHVrLAVrE1QGLynom3IQe2D9k9FLj0sxNfrwQk+SbAjj78lAllJQ8aAvRbTW7iXRX0xkgFa4yudmEmHTRg/KlSlJx5QvlMo2Oc9FksE4vg77p0GSWlUKTBSrXyfyiYhyNaQZOcSSmqbUUaRbDwYZnJ+0jaQ7gz4HX4Oz6cE/oBKz71fVwww+Xwvjh58D7XgcUwI+Cl795b/j1V34Cj08OwLyjF8E5Lz8C39HCAl0P93//q/Dj36yAsUmAgb0OhxPOOBuOfRa/FvFeuPFjbiZ/FPzpyybggR8tgXgCObcAACAASURBVE3YzpzDXwtvOusY2Istc3QJ3PJvX4V7V2+DyYG58Ow/OwdedfzBmAmQsTRI0QywLOzMYdO2O4F6BgHLNJtRkLy5R7lGK0OOrpNlgGsAYD7JKswA3mb9MgA0OPxkeS1wbvOYPVRnMnRsqpHXPu+WRIlWDFpNg65Ul+KPyzfYQOOjJREP9cARHRzJyv+WkV561VoAt65rAdJv6f/TTNzhHAM42pkLlGf5mW+PXnbd7XDV1T+EdXs9F4571uPwi9+sQft7Jpx63tvh6G3fha/d8BN4DO11Ptr9W19xhLfH0WU3wldvuhtWb0ODhwEY2e958PKzXg9/4t/7kAK2p6P4nTtiHRxLyLHN9+aazZ31BiZq0JfByyzjMVGfQPg6PlMXwCPbKF2D8/blAlKAg5zAlWE+D95pe7EVxIPkdO+BMg5AvDHM22dgokcA9agXatH3qQVLMqjFLYn53wVlTS5aykT3W+NUYpgC+IZ0jb7pWW9SSmCpb3Q97PPlv4E5v7gR+vDNZKOnLIa1b/47mJorX2fIykkBnNPjAJOw7hfXwhd+tAIAA/hfnoUBHB3CUoPqZ7/2b+D1Rw3ina2w5Bsfh5uW6LcnjcCRb/xrePWhrgwGcByBm+285m/gbN/OMvj+Jz8P96pm5h/3XjjvxSHtJ5XLATyCVTjADBtkQDHrSuV08GYQF5hVGOZZd2Y8hAZfVDsKlp1ETFN5C1k1T9NkN5bt5RZfDuWfSj+KBm4ij0fSuegSpVtJTVLZFrpK15Yvi0SDlLSqGZYpStGvpDpTsR5fZM6YwWa0zsGYijD++tGG51//t96G+9GGN6MNr1v0EdixB9qwIEJmO1MQvxe+JQN4r55uLQbwazCAazL32hv22rgBNorrh5/1P+DsA38GX/rMTfCYLn/I2fD+Pz8Gw/m98A2acZ912TlwBGYG+DfPwPXAq+a4g1wUAKrTsGDsGi4hPezayQmWP7MzsV1hXmIxsCdpKm5T1eD4w492syqfjMmJtbNVljlLd1Pjlo8QlSIpaWyJqE2+p4d7UaWaiaJuUJ5Wee5f2jvM+BN4iFkgakKeYxRXDywHI7pk2/WX2K4fXpECuMSwj+40ZMsm43h934+/FWbfdWPGzegp58Lad3wquxbq8azYZj4E6Acp8I7AwtdeAmceNQse/f7H4Wu/GgW3nnbe8RhYn/guXP2Fn8CmkcPhFYsXwf+FI/CNv7wevvSDJTA+/2Ww+MJTYJ8YwLGdMy6BVz1vEJZi0P8uBn1uZ+K+L8Inb1oCc55zDrzlzD+BuROPwR3XXQk/G3sBvPGS18Mzax60SXfSeBQe9fOnlhKiQrwCKrMGVjz9awJT0CiNJs7AaxFIX2/zBFnjwmHx9SZjmaZFsA1o8cvrZaiW7oUVwgFcKzg5v5r9kH/Mkh+SnkJcAg+GP2/3AoSDDBdK78Fxc1MNAbyCif0/cW5pwyefC2ve8clYQyxLxr5cT24G7gbc9hr4Ajj1gkvghH1Sx1E+GMCv9gH8ADhu8dvh1PnL4KYrvwT342B6/nHvhHNP3RdW3PSP8HW84Oz1Qmf38rPqRvj0v/4cxtDeL0R7nx8D+HPgLFx6swI4i6kO6XCnOK+6IYdqZVKsgUHepx30o6ppQFCYBwd4OTKgWXf0JXKNQJqjy/pImJjIcx27wFWWlLQEHAeOOMzbMiV5+ubSAEVaZLtOKiai+Oxl4i5p9Dy0+DZzCannAVLKMjQaOQdfEnDPATyOEFPrxWNkrkzafGWTcfDbfTI6+0zNmQePfuIRo4I9Kx6YcwAc+dJF8Mqj3HuMcUTvZ85HwZmYCvNp9gevh49/874YeEd/+Tn43A9WwJ44U76QZsoAj8K/f/oquHuM66V2Xsvt3Hc9/PNNoZ3z0SGsvfMKuO62NQadC+AkdDzHzW9FfKybgrF+dMQBxQkygL2YBVALVrwr5KoQGI2qyTLpngQsz+i5/RhYuJ22oE0GHMfokvh6BC2nqNFjNUK88abuTpMe41oAs2hLOhcxWaIGzACu5FwbA9HuHN9XXHbRHpB5r4wUwvOukvXQeWomBYFsDKUDubXQp0B4yDvTu4e5xx1ow8s//nB6eIPlwmml+DsEcCvTBRAC+PHAwTq0Pv/U98AFC++Da669BdbNPx3Ov8ANuJ+EO6/5FNyxbgGc/Lb3wnEY9Nfd+Un4/O1rYgDvm9gMqx69B+795T2w7NHHYJ1LpWMAv4AG7GHGjQH8A2/GNW8xI/cp9d4+UeQcLH2AtD/mMggFX65RmFIMwlRCYCr5EA6Qqmc1igo/A659Sd22u6b0lT/m4YKqh5XAVWgz9JyDVuIslAn3yZJUeZYA4diImD24mVzwvruwU9zXtSJsU1Qm3WQz4IjjMosiJRDEUQ5CWlElmJS+qvbK6ehKa6Bj2Cjf4LURNrHZH3M0gpWe9fY9iwpTs/eGFZcvL6/HWbEIzkWp5gDuAu/EPV+EK25e4gP4RRjAAwZDAL8rBvD7cCBwvR8IxACOA4F/poFAcwDfG4694P1wMjqRHLT5L016wo7y9MJKWvTSiAc56JJBVwdkqxEdpDOn74wwQ5dqoWC7KUpTXR2wtEi4i16tuFn03o0kqpJjSfJOd7MEo+4/elFaT5TAb2PbOwjVYFsdQ1lyk6MUm/8eAwS5TUN+Fsm+G+frlVdyhn/oxWUAdzb8yD/jIFzq0duZ/oRlsaUYOF+HgfNwApI8u6AvzrZD3fmnYAA/PAXw83wAXwM/veaTPoCfJAL4dRzAD18C1113M2zc7wR4+eknwqH9mFL/wh04ADACuJqBhzXx9NEyNRxVEBZ/jNy7FHuEjOoj/rQCq8Q/xVHuMlcpR52cJKkI9whWIDGUzeq74CyvGXYU6iZFp7Fu3VvpO4TGTMjhGnWoZ8yKHSHseKcg1Q1UVEaLuC5UaOvUJxiiHZguz8mLKaACSf2aohanJBVBReO5A5mSbOeobVUqNsk7aUIE8PJRhVzJafBjpdDHMIW+BlPoUsmBRCM4F5KWZdAhOKrFDPz8E/YDePw7cJVIoT+XUuhfdCn0/c6Ad5x3IsxtmclnA4HnnguLXnU41smN3EZFixKFsWQxzLSFJgDk92wVE9Kobe3LLUqrgBdo9vU0+KTDqZmL7LBJTBoY7eZXBJJELkPZeUEXoeS8oOKA5DIH9c2zmVAjJz7LNEhaVb6rpzOPpdcgOReGSjyoouSchWK0sybauD0dWCyxO7ve//LFZgr9ybenFLqUSi5VfuwTB+UYOMPGVCdBjUYpOGwBg/q112IK3S15XXCyn4H/FGfg/+EC+Pk0A//pJ4ED+NlwPVyD2TK3P+WiF8+DDT+/Fj7r9s34AO7q85o3pdDdb16b92viFSx4g0i0ttmQhqqWcWYmul2rcYW/NsllHko4BQ66If0fWikClGGf7NebH60skJhZSemplK4Ne6v6oRZfMC2fptrKfCjZjh7sZr6PO8N/bfQ0+W9WbBg0yFjQaBqC5swvMPFelhY1eHXZo5U1cIdxkaoJDQe35jauLfjse2HWfbdB35YN4IL3urf8H9iBm9iSM2SqflumxwXBZZB3ARw/D36ZUuiXwPnumdKpLfCbr34Uvv+w1nbYxPYa2sSWp+KRGtnO8QtwA/yD8O3PfAke0Hvh9joBznnHq+AZLWCSTk07fbtqpkbv5uzETV7bCt4ajMZoKTZSGHKNL92Rbbf286CaNe6j5jcjIJuELAhS0ccaX0gnJDccxnQVtWE+z1qMWBLzIQvZNMIp9VXlih1Hsu/gDAV/fN5CaeihcqREyVxflyzFLA0Vks6hf3QD7Hv1JdGGR3H9e+2iv0MbdjPzMLuz5B1Y4ABe4Rg3pr7/rKP8zWzZbu0dcJ0P4KdjAMcZ+BQG8GspgBsz8HNGvgGfwWWz4oP1L/AzeA7YlQDOQq5E3KbhhqfdYk9d5MUzvYms6rzpBuspb65ifJnXcGBwp8mh82ZcUJqXfXSclevgzYHetE/pCCRgy8K5BxPglPKS+DEE2SZ7rzplL/Iad9Wzn5MVKv6JVj19x3VNNPkucU/4unZehd9hJpU6anjse2i5C+ANEnYjCTWSzV4zmvHD3pIl79q1Z+CSvryMMQOPm1nCY2S342Nkm+gxshPxMbLjDnaPkbm+jcGCnsk70tb/Gr73zRvhfvcYGe5lnfOMY+EVZ78KDpHT8YqeajErFVcBOksjCflUg0dvAOkVYFXw5AoIEKgFXulARMeRUwHWwuraBUauMnVemxnkJBqzDcGsZkcvCwbIW0IQeKdZRKCscFt5dSloS47SJ4rgkLJcqYFImoJC04TSQo21NBhJa9B13pZzAPpKSwBf6J4sOSp3gq4NnIFfd21YA/cBXM7AMYAfX6yBA/zyq9fCrQ+P4uNmC+Dos94KB/7iE3DzwwfAaRdfDH86V824s4BOfqRqToY+tZNXeOLbOaSDYjM7s2xJ2E0WvD0ZTdZsrTsLAGloCl3Fk860r1GvQYwn9BMZbCtRdBloLFpLQWVHxhbGl5RimY3uocU1tU5u2Z6ymTfzyvJTOGlRYRVVaSki11Ft/Ts0lHqTXlAbXhwsit77HnpkfdXHs9/iAC4F4a8p2843OOUONvWpAlyJEoVO22wKJxMvyGhiyTkPosy8E3y+omrDhkHQU1yi7kuOazKo4uJ3eqNJ4QVfJAZ5Xfpzs60mq5QGo1U1DbHIx3GybV7CmTbGKAFm9qFyJ65MjWveawE2czy6c0VXJrce+S4CuBXRZQoXO/Fk4F8x828gyaf7BNwLfy8M3WCradwXXEhNEcpTu2L+j7H+HL0A3cuWLmgGytDSmMzXd0vEan3WMc1ePwi00dNo98H6NxxHswPWCqPSlUqsyyhaoXvpSQv8cRxRQixU4XUkACtxQ230CGcVuhKfChaZACyv3Ca/LKi66KL8k4Vpc2wvCrb6FhKC70rESWtQXZs9NcsxSKJvKQZwXVD+thfzxc5qMVzjjTgRoyTtYJROchq9Vs8SSVJ3BvLjbW4no9x1aLgrkqY3qHCfg/fUDiqutJP99NUD/7XemuSZCLJoNsj9PV9qMxZp9BYpVWcnQaudAzfU6AGbGY/pcuVh5MlVjUYmmi8MWFlZhjyD4TYH8rtSYWaLRJSkPQSiBmrELal36RRNiyED1njXaqzx6WkshExuS/GRioXedDUOHkxnTw4dC+l1z4xWQy4FLw1r5rosp2Izd1cxd3NWRQ0msioa8j4sfLTPkXardVorW/AsbDg4StZj0Ep82uIpArzJ92TdKXlUI4HVoAGQppWxnmXjRCEJEUCVAwZeQip8SGG4bULUjIgA3lZV3499s2WSoq3Xq5HtB5Bli3JUSS6SVTXDCNUaaoKmlm5ZNzoBZwik1fCPMJ1o/GnQ4oN31J7taPLeQpmc2gSV6YBmurpqKy9p0s5SSqIAoOU1iBHtsM2Q0hY1LMKb8CHK97SxjMv3GPC0hzR5kjTrYX+bIlruZzIl7BU+oIkXh8BWom0ifHct+XsLO72wLJuVbYTvuWU04bOxLyvKs5VPVyY08y76oz6i3YvgarDiL4WybRaoy0ig21OUXuSuy2gfFPEmyJuuqJroqLWlTbwJV1W/IqEjAyshSoo9thEF0DasUFxxPSXAahKJ6DFdWaOALYeJMWmJm4HH/FpoNq5BOhC6zRINSbKgaBfRAmOmwN1tLOP9AJdqtXiyAA76XkDKEqMUmjgn2mJgTqLLAjgtZKX4rcKt0AgH8PDQUShXiy3JEbFc2ei0yTwVs+u1Tr0vS3JaNdr/sYx4b2SCvOxHtSJ+SlmZdtMrUQ1yT5JBKlV72VuO8J6WjubC5L/NO2UvbKhEEKONQlOmXUlMB/NzPEk+Mweig0nWb28OqwjiqrNWc67IK/iP8mZ2yemoqYMKf78PC7NeC5sFAWKl/hIQ6TE00JUXibCh63odhF2k99lP7yNWIYI/c5gKwaD49CrXGrLk9Ua6pdk0mZAuxxRrcZLZ+NvUcdZ/5oyeKqJD52YAN3wgk5KRWgilPGck1MPY7FLo1npOIKB4P01UZqGczNEIcki4LoD397tZrODCnKUIbTCCKPgnuTvkCm1oYixlV6YfrijPurm7mllFXDh6Kvq11ldywNfgn6NNDg7qCbI2o9UJx7y8ZWDmNeVAM8OWMxLtBUR3vGdC2xb/NjCbE6vAH6HBtmjpIxopeTpqMTrhHrxeqa0mTyK4iW1LryFZSu1UHaKM00IHUUfSVHrgJfQuC1LPGUtSkDkaijQ023ZwWc2D+ApUlY/N05JUh8s0wEv4pVyuUSOOvIiHcNWSewOMEgfKl2ibb14c1yue+SNCiSbDqQnVWS7PEnEvaG3yIl7nClu9QK3mQ2X6OoOj7KdJCfpedEYiADURGPspKeyFLwECJTZtN+F31bbdPcVL1r/pEKW1UPtLH14XixagsEBPvTYBIxIm/Ka75gJ4f5i+ZswXRizu6n6S8woeLeiPrlK7uj1+VjgARngdTptTf9xMTKeTAiSx+mjUAvyCZ69AC4yiUlBwTnF6qrkGqSZYNJljfq+mw+K6uiB/elmxYywEn/pLr+Yk4Am56MRKtrDndRbaMQEv1cllCbehWpJhdB4C8cUaFfdliLG2Xtls+JaU82vsJIt2HB/SFoyOqnW5nh8ke+kFWRRGXk6ySnS5Aavs3LBfviQG20IddVAKH9OE3Bq0erEE7VqFNMoui4E+KcGrjIGeqmUqCc6IZK2bVs9WVBiysVRe9TvMn8K8u0adpjaRpycr5XkhJacKtwl9pXg0QZpVS06lg8+dQ+ZQRAdeZGnApF1z8hdC51VQSkOq2QZlr7E5a/7IZpn5U+Gycttm6jhikB9dIgJ4kwHpHHF4bjU5hGLnqNEYz8B9DDdG7Nq3WMBg45P3tPgsI6jCXUjW1WMb1KkyzkgE2u1P9uiEKlLr33SW1cR8r0bbW7lejbnQg4sJWTyoAFjMziVFLEvZrr9PgrXky7Ry0ib6SuccqILMMNb8W23jTaRPNswEKr/NhudtjWUhyyp6jCiROfm2gUmGdQXu2qzURoBgRAgtNqkbU4JNdAqPRMKQMgk2ahtKDXNR571Bt9FV1YMReUfPsKYv+bKaO271OVK8ioiizXr3VDOfmVuRr5JUzHq25G1dkzYXkpusCGWNwknX9pqwCRUZG0tr0d5qXtWpSlFsOfgqIqhuhKzmPjQmn2RhD2/hoN61LWkZF4Xo8qFXBXAsEcslBXYx4tQCeGFHWWskrcwrpwGqNe2MysQvbhZeC+I1PdhiTymKSJ70qMq7ZiBl70vqY4G4frLlPS+m8GEecmjngrGUJM8Jeyqj5iST3613qznTNu+ol+LYF2rqdjifWPEyMhi0ZSk0PRmgyRH24szIfdMATHLP35UT77VRhaEicZaazVhp4tvGkRgwiGDBjdbQ0YyaJsvilitIEbN7HtBlMuZAIEwkrgAbzGeDgBYnzbjqZeJQ4Fll7KzpUda9YL8qywq9NTaYVx22GNsanaVNEqhUCqZFbC2mTbPt6DeJiswhKn/XY4cSz4wRikFt7oacrygWHYD26IWHd17b/x9YCPxoHZo6IOKy/V+uHQnwgnfLp9SzsJl7ISIqw6bIvPR9fojHAbwtPkspj2/bAONbNsL27eO9Cb8r1Umgk8DvRQJDwyMwa9ZeMILnmMsMeVtn41s3wFZvw/pIwraa3f1OAp0EfpcSGBoaQfvdE4ZHyvcTyH6yiYsfjrhNbJRCr434dGDfPr4Jzy7D1/3Nnw9DQ0O/Sz66tjoJdBKYpgTGx8dh7dp1uPyATmBWswPgpl3w7kMb3meffTobnqa8u+KdBH7XEnA2vG7dem/DQ8P5i8JEbjB0q1JDuAvdbWKTOS6axGdzebqPc/5N65fDs599MMyePRsGBgZ+17x07XUS6CQwDQns2LEDRkdHYfnyFbDX/INbagZ3sHHdcjj44GfCnDlzOhuehqy7op0Efh8ScDY8NjYGjzyyHPZ0NqxS800reeExMvEJcTutFfglBFqvcutOax5/EI4++mg/cn9K60+/Dwl0bXYSmKEScDbpRvC//vWvYcH+R4ghusyd5WuDa55Y0tnwDMVLx/auJwFpw/vsx+/2SxNuf6ZAtnCf8uXFWehxswEFbr/ZLAZwgNWr7odjjjkGBgcHdz1JdBR1EpiBEpiYmIC7774bA7g0fiuAB+t2Abyz4RkIlI7lXVYCbMPzMYAXm+yKAJ7YKF9mQjtHfcyW393YHht6ogvguywIOsJmpgTY+PfBAB6feEBjtTNkmEXrAvjMBErH9S4rgRjA9xWDcGtTveIAXyfqTmILwdp9wkEl2fudaPd9GBesXvVAN3rfZWHQETYTJRBn4Dh6T28WCwadHRtLmbS1TzzY2fBMBErH8y4rATOA90Bt3zIM4OkZvfDMnDd9ua/NB/ZwsUuh9yDVrkgngZ0ogSyFLtbA4rPSRAvfWru6S6HvRPV0XXUSaJVAzKK5Gbh73rz1+Xo62Y8DeNp0Hk5Yy05KExG9C+CtuugKdBLYqRJIAZw3saXZd8iqBXLYKXQBfKeqp+usk0CrBNpn4PJBb96ojnHap9DjhJsMn3ehixw8O4Euhd6qi65AJ4GdKoG0Bo4B3K19qxm3i+B+WE6j+i6A71T1dJ11EmiVwPQCeHo1NabQN0SLz86upafD5a70LoXeqoeuQCeBnS6BGMDVIygZIeKc8y6A73QVdR12EmiUQHsApyyaeki8b9mjGMBjmi1/84w8MphH9Y+v7B4j67DYSWBXkkBPAVwQ3AXwXUl7HS2dBAB6C+DyXfJOajj3dgGcN6ilQB5EykFbPo7y2Ir7uh2sHeI6CexCEigfI0vbUhOZXQp9F1JZR0ongUwCZQAPa965JafUOUfnvodXuBl4enScN6+F4K3fBQvQBfAOeZ0Edi0J5JvYEm1x76k7CMIP2MP21LWru8fIdi0NdtTMdAnkATydgM7r2yFCl1vT+5av3Ogz5eHNgOml8/IENvma4C6Az3SodfzvahJg49/3gCPi6w6zR0FjPi3Mwtd0z4Hvairs6JnhErBm4CFcqzNZlJz6Hl21CR8Xpdgu5uuuWnz/NU3Q3e0ugM9wpHXs73ISSAH8SD9Ozw5xUFk0Z+tP4vsMuqNUdzk1dgTNYAm0r4HL9W8K1G7S/SjNwH2GjQSo1779DJzcwqpHuzXwGYyzjvVdUAIxhY4z8PjkpzhNkVfIwqbULoDvgirsSJrhEkgBfKEYgMu0OT0KynKiYN33yIqN6cHRSgCPp7Ph/S6Az3CkdezvchIo1sDdaYr+SOR8VM5rZd0MfJdTYUfQDJdAHsDzRFoYeAd79vNwsRQeAni4Hz401XY/efe5fD68C+AzHGkd+7ucBOQMPJqyEcDZ9p98rHufwS6nxI6gGS2BGMAXuBm4eP0In6tKWXAZvH2odpvYuILMoXcBfEbjqWN+N5JAtgbO7zJQ9Mv9q10A342U25E6IySgA3g2qaaAHiO7kIjfxOYDuHF6enwrmThStZuBzwg8dUzuRhKIAfwZbhNbSqbFHyLr5kx5dTcD342025E6EyRgBnDBuE+dx5ca8A1c/V7xGAZw3tTGu9HZCXAaLjbUh2vg93Y7WGcCojoedxsJsPHvRwE8blrTwZyie/c+g91GtR2hM0QCxRq45FvEZS2OEMBTQIcdNBMvZ99hGt4F8BmCqI7N3UYCMYAfGGbg0p79d59WTy8q6gL4bqPajtAZIoEygLu0mTNccahLeY4L9K18bDOF7JBnm6S3GfX7k1yKeN8F8BkCqI7N3UcCKYA/B4lWVu4zb7SD1Zv4FHQBfPfRbUfpzJBACuCHBYalGavXAUuJUAAPpV0k9zNw/L+/vzxG1ZXp1sBnBqA6LncfCTQF8HAiW5h/83PgT6zqdqHvPtrtKJ0JEsgCuDHTlme0ZLE9ptBd3EYL30EbXlwAx/9D/k28S7g7iW0mwKnjcXeSQC2Frt9nwPtUn1jVvVFwd9JvR+sfvwTSJjaagSuW6wHcHaXqR+fhnGR+UDzMwPOHw92vVd3byP740dRxuFtJoAjg4iwHz4g4lc3ZeBfAdyv1dsTOAAmwDc9bYAfwmgj6HnHPgad1ch/Aw4tN8I+bgtM9tybu4vmaJ5bBwoWHwdy5c2eAWDsWOwns+hIYHR2FJUsfgnkLDvHZspA3k4NvyqTRyWzr1jwMCw87FPbYY49dn7mOwk4CM0ACY2Nj8OCDS2DuXs8kGy42oAkppPm4fx84DdK92ftXDvJMnByBC9w+pY5/tm7ZAFOTW+HAAw+EOXPmzADRdix2Eth1JeAMf8WKlWi6wzAyZ34lgOfOYOvYerT0bXDQQQd1NrzrqrajbIZIwNnwypUrcfl6CAaG3KCaRtoZ/9Y1LLlseQjgPGCPB7pkK+V9MIDB2/1xwXx083oYQyewfXzbDBFxx2YngV1TAkPDIzB79t4YvOfF4M3mzIk1i3IXxLds2djZ8K6p1o6qGSSBoaFhGB7ZE4ZG9spsuCYCeeZanIH7wK13v9GTZO5tJ7ypza2Lc5CPxf2jKtJthK7lwnu6Xz6dRnvgaeafH8seD5nhjXSC+rz9NMuQbBR8qYFMzcnFVQXjhLrIm3i+Nqw7NKU9nEBSGSbDSHRG2ZmtiQpaXUnhiasWitLYLSRfntbHZ2r8Uot86ji8ZV4/FhHerUOSFP36ryIDFM/mb5MtwS+ljnMMpl+0I5s4zfRAP9KL+wKNUoZMc+IwbvP0JUMTEpmlSBMESS6FkiRVsq1sVG3oKo3FM1U62HHpCiCi7qV9lIzTM+UJK9HsCd5BpSWQ0n6anOyCLlG1F5XL1ppsOeu1BedaexK/Nh5E61bbxGQhTiqbV5E9BHxorbeZqT1Xm4ZpEwlsi7WaCeehhPRlNb/joVG9ScYfOxQ+QlxL9LRJQhq5pq65n645ogAAIABJREFUbkmismztuA0I5DW0hBr0YYDMPRIebEvZz8OYQg+KUjDBCuFR8OCAQ+wR7lFw6L5aBupa5GDPdaPBK5wG2kI/+sOAdI+4TeE2+VA1EOB+cf9MQ3y/eWRYQy0XBJNiGydZkH8VTCJOG1XCVw2dSRbs8rNNgv6hfW5F9JkJQ1GYDcUs85GuKHzXAa4BRsYtrZyADdmmxwztl4gUeSCQruLpfkl/aZDGIBX6El26PRmZU5fOjUST4VB4MikJeVIZMykDicagdoilhiW+5ADBQlThxg05W2WYijq+UkNBMPHkRW30AQgRzpo/SVCTv5WyK32IYccNEdnkSl9kHSeYTA++PZRu4yPDEbmRJo0wliTroY9ATPhHKajBzC0WNE09sBmLNNUt6Qy0ZoPvACXzE+ubwUf0HAGopWFWNIAVRNiK1SagT0dojWVLn9vatCA84oUx3lDZ+14XwBlCLC7vKEkxTl2u4A73fBl9OLCzs/b1XXClOn6WztfClzBy90GQBgbsyBV2NZylzGMAl7Nd4jgEDQoKRItrq9CZuhf7M+hgfvNbhBQpWMpK+N4zPyug7auVnQRZhTa1i/ZDE39RvPFVOUFf2wvecPAZGpIxJKoqHpL1nIFIWIjAaNB53k4M4kJG2UCOiksHkfSQB28pMben0m+s5HmuuOna9xgIzz7m1qzFLoJXIjENRBjHDZDw1STXpW6b3LoEj+4tbzWVlPq1XJWi1mJC+hZJQjDgNDBmEYqRjHwbcaQwi0oNhkwVgn1Im6A60XACUal90mNmaxJUUnsMVvI1CpM1XSb/YNi1lpEgJ1mTHcCi+EXH5P4SPn17WpfCzqT3onYsPtpwGrugriLtCiNxwBeNsRRA6CvvUcoi+rEoWFk2STvXtOUZDeEbqm+yMt1zc4uJqzbdBhE4nNVstWwrE1u0rwB2cdhaJlktrQSc0IAP4LyJjZnz7tE1SgExPhueGXNwpKGZPMD7E9yiiknd7h+FU7eeHk97a0VgqM4z9BgMxCxcK4dpY0YDpSn9n4SfLMN/c3xqGzI0H8rKWTUV4pm6ckqhzRCIC/g7DbbIIEElaNzxErug6nnqVrQZg3tiJJs102WpIjl7S6RpZ8PtlQILgzz5odkzXec2PazUgCy7x2J1+pMzcCUybsIP4pRV0/gxo6Zm3JFDZcVWZihgSs6iag7KAFC81CBTUU3PehKTJXA8FQae/CCHB4WibetFRpY9NTpEhgB2XvStVFI6XS4QZCGlaDpoJeZIV01JTeKXciB9thW3NMY0SNj4dlrsWvZVBnNlX8JOs3q6j3pc8dXYHRSkCTWUZIcr+XUxGy8qWIxb9mG1G7jrzTJC2RaWC79b+uEk0VyHBhVF5lP6WiEk9nVVcBDhZJftUJENEVp8ACeCEqluzTsE8eBfqQgVyGfefD/c5CfPCiMQM18/SqNNcW5tPaKiSaoSPGK2L0Hl2RPytoy/CRQ+Pc/KibyqMOQGNr6bIBOXmYiBM0uD56YpYRZmzLm6ZEBtc6iuf05Tx14IQ5I/304kP/XAl/y/hpAKYxBtc388Tklchp7ZHD2N7j8HYhFUtYMzfa7ASmSB22GSBVZsR2S6/gyWUVaqrRpuCkxnUxspzJrFttOUyZMxKORquhkFas+O4Q1CAPfgCc1QvQxvVE9zoHES9aj7qdmwCA7cVlUaJbiE+YRahZNVdEeclkqrXikmVaKkZDNjMTO4INpY1tBBEzn14sEA9f3o7zIHavUgtakIthxA0URJWeibrqusYAIfZRez9lqcvJK5Li0zQSaZ0zGxXrCRhJyb3jR126QViedkmKxvva8mR7ZPocv0eLytHK/WF6fDfVqbZq1hcM/hLSc5Mzhi3gXvgYH+eiaiousku9xzyc11IYDQJwIsjlV4/hqDL+uJByvB0VHwEazICZ5bVfAB3Acc5UWrRiARFurwFem3OK3u5e7bSqv+4ScFx1SgMtgv16gzwPgBSYwU5ozB3Y2DOKKH5VMECjUYdAM1PkOA+2X9ybrhmpChFYFIj5a/MAdeRGSkVcgqGUo548ttk2kiDyqBPC1nkYecAh6k40RX+GaaQBQT3dXOhLqKqTmvv5QtqjpBasfyTSzDXmaUpiUQqckmE39SLZZIZfix5aalVi/F8pRyjZoRhPukWE2/NQFJQlWZsoqUUguHcvIjWEsmIjBK98WiW6zBw+vUhJRGYRx1ITJOWjKHlpiyvlV9SyL1ubVhGfHlHxW7qXHUBrDCvshb4T8itLSYhtRRuU+mEuqiNnNrEVJctnx944TPE5itWwWvEjvk2XmTZVETnu2cD7+7fQCn+0aWt+rBQjsk1eroT9EtxeurJuuUKzCh2ZRq1M5Ih18XwMMghmXttJq3zyliy4VnPkJpMeEmIcyKH5bymQTZfnKe4ZtUrUWbjqFxsBZrB54zfIsA7vtA/fi16zjgSLN0XzQ6pwCqqs90DtXphYM44w0rxHYEITEZQv02m7TBve+PmVOgVX4vq834ITqj5jQmCnspvISWbC7srD0mNm9ULoMkOacyBdfUjDapWKPJIwsQWsUyHCr5tY59JVvSaQqTK8Qp8FGClMAvHXcbb9welSMXnvkRjd3SfpNKM7+SyUMJ0mVBzTQVwSHSI5kRVqkdmKPYuMY1tH+LoPOjGeHbDJoqFFSRbvl8Ww01r6CbblJiFSFCKQ0OyKqeMZwBo5dxbtai9uGWP7bwhc+Br49c13Ai00LyNaNTO4JTrVFrglQLAqkKj6jRmrhxP8sQSSctyuYMG5bpiaFSMfg73dE1TmkrDGhQSvI4cIcERJBDvg5N2CCLsZRieGUKYqWVZeMoIkz7ccv5hjLaNGmjosJsxj6p1tXk7MAkPQWgfKrSGssiXObg7Wfi/oIIjnogVrFV+zFHUVjogEeXnhdWL6XztYnHFqIgiXYeWBhQkilgmXb1RVkvDDWSTPF63gxYynxZ9bGMduqmuNO4UTLJVb2ck7I1GmpBIputa0hawhR+rFRl3oAnTcUFVpnGYaO3Eze1umpBoo02y18n9QomBcYI7WTSEgi5PXDbWge1Pq3rua82NoFpDHAjyqFxpiGjJaqJHICw/2a52HebYKMDl92CFbqEI4m3FXO9hNGmdZM2hejuCCBJ9FYeJDWqzaeEUmAsLn3FqklqfY+swMfInJ6aZtJc3tm/n9HQBazHby8zQcbOq00Q2Jzf1OY3xqVET8WXF63ZcqzBRjATQY1lowOX3kCIWOa3nVBJsEHo6VE7Lcei2WQTQTnxbxfVktEz7zLAcBDwpaQFV6wg9B1asGTJMZ3vRW6V8WN+JK7txYwDiSnQEv7ScC0eIeT4UZviSWb1qI0wmik/DsjkwEkQRu3lYwQiQo9WeXAhdWtZmEKfRlkV6kRL0oZAbXYvtBAzQY5HoSAT1cRL3BehMBYbjNkIpjI1zI9navrlY3lmkFdY8fTRNenIUrtyt4e8St+zSJKuRYiLtsuilidIuRdtJvIp/5JWZRVR8KEV7/cLYZGlNcxOq/houJHp3NBt2oOjGqk40MLepehjRixcbFxzZtNvoZ2kEmDYZiDZfQUuXTtTt9Juk/uPfThhCvtiAityK0i34KYZtNqynIZmVXYWy9MXUb9vOZ6FHtdxWxwWp9OTMRF0RD3Jk21OylCdIWCDbi087mCnUVGvcqwBsoUdISJLonyblKzAY+pODIL0/UhLNG5yBASaGq3sv2sHYWR6ZkdOFmPtOGZZNQZtbpSwLZ//d3TKJQNPNxm99ltSBjJm+75FMAlteG+R/8uW7+55xxVazO0WKymnQySl2b5lHA53ri0tiJrfNtDSZHPa2JvKZrNE2X8QVB4porAUQVxUC5o61jvQo6ipv1oA9y5cGWI1kDtVOIq9rgyytVBIm9YTEbJo8DtJ8U0iyLsQSMkirgRag6YkJqlYrz5FhROTLN+WUy/Ji1VdxH/TwSVKkjwI1JziUnrTXJu8NKTrJRM1OUjb7FVWod02b1+xoKhXJXHduaFycxDWCynewbBd9tBRYyagESmmxWS2ITexaUfCDEZjJKfLM/Y69HPzLVSDFyY33gO3fecWuPexDTCJDQ2MHACHnHQGnP6iQ8G9JiXW8XKqKBcv42Z5CvxTMOkMwXAelhRSKGgDjoJtCyo5U5nrrBzocKu5M8pTYdl6r6Fn9u8eT4ou7/PYOfsCiQ85846XpeWJ8n4AIWanfEtuGOTZIsve90QQCHQkGWfdCNEXdAixBxkph1WFtvb0oWCT2iwTbKtT695Ck6ac8Wz65cw6DbdGjZnuTHTeOnOmfgKG8G9jEMSk8EBwAm32x9/+YbLZ4QPg2Se+Ek570SHeZjNBEy1SHgEf0jcod+/iT6wXHKTEj16u2775Ybj7+3fAwIvfCi/cpxz78Uw58VFqLUvhe1kEsEwv+FTB2NBW7iNTC/WeLZ0neaq7teajLUmH0hxEMooa2lXabBCKdcuyBnmNacwQFRuKZDndUVGRKM4SrDEjp3yM9Kc5hZq26cSM6YjBcsJW30kjfUsfCWvg0uFnw12j/+BQ8xvhp61drYa+dXfAl6+7BZ402h5eeA5ccNZRMEJ+hVP2lsjcjH3QPe7mesauJ/GvEMT5cRnZQd5CE72tIicEWK4oc2IZvKQbEQFd6SdTYRY4bcOW1XnwwNeiWSqnH+8bQtV1gkMVO96F6uVMzHXBuAj/hk7DeQHkib1jTN7Rxw2CTZPDzHaYl9CrD95TV1WVljho8nytyDCHmom30LbUD/9om/hI9yVllalQBJ/aKoUJybqZpFRxo82+Cd72umCzGf5J7fEy6z8ggzBSBo+QdaKZv1raSAO5J+Gnn/80/Me6BXDS4vfAsRTAcw3lAGDNNmHN1LCo6L9azkj7w8yQch4zG3ckKjmRSZSjiPjoqYUGcSCUv01EZl2XnE9XJmyvwqTbjaKnEs2BKm9CMhVwJPXSNLOO9FODslfbZixl98RQAcXWJEPPzSY99i19GAM40ci7hYP/pUJxGkeuTmCg2LDVAwF98BjcdvVn4ZebAPZ90flw1imHwJyBCVh3z/Xwle8vhXHYG17wlvfBqfu5zW0b4IEffg1+/JsVMIbT9IG9Doc/e9Xr4fiD9/AkD6y7HT531Q9g7V7PgxMPfgx+es8amBx4Jpx6/jvg6G3fga9d/xN4bHIA5h+9CN78iiPQwdwL3/zHG2ApHAJHnzoIS/5jCbaL91/wZvgLvM+ziNGHboSv33QXPLnN5wZgeL/nw8vOfj0ctbdj8LfwzX9wbRwFx758Au6/dQlswjbmHH4mLDr7GNh7ajP88l//EW55bAGc/LZL4Dh0LIBDlZ9e80m4Y90z4fSL3w5Hz01hIxOZsOygEg3qUFpCqmqAVvDKhp5pE5tJgwS4czAGunUqlcnnDE16Vj2n2BsYXWoL4OG+kFfN+xp2ZgVFLdHYMnmADNM8CCl4Z6mXgO/Btz+lAM49FW5OdRh5NoKCpWdLnJLdMGsONvsrtNkFx5wHZ52MM+6hCVj/mxvgBrbZt74PXow2C7De2+xtv10ZbHbPhXD8K86CY5+1B43574Nv//NX4CF4Drz6L8+BwxwBS2+AT950P8w76V1w7nH7onzuh5uozLGno439+9JgYwtfA+e87hjYy9mTD96Jo3knvRsWH/ck1vv/sO1nw2FHroGHHtgCs/fYAVs2L4A/W/xu+FP3sjas+/PrPgP/uf4geMlFF8Lz0OhNK1OCKYYZ2giFvRhbyvxdxn1sOvti23rjZMpXcQHMt57mVKKpLED5UvanhmjTvzQV1g6q0l/9cjk4kf4iCJI6iToIzk7zlplGEpNvQt+z6cmNK9qF5Vvb+JTEWY8BCN9f1xBTzl4LffjSR9Y5d5qYIvlx6pRTStyon91u3gD73PA3MOeuG6F/bANsPvlcWPOmj8COPfCNSNJrKsfne3nsZrjqhjthy76vhAsXnwghlrlNIRNw743/AisWvgFOeu4zMJhuhYe+9Qm4aal+49kIHPXn/w3OWjgE/Wtvg3/5HAZwzfFee8NeGzfARnF94Vn/A153xL3wLR/Ay8/8Uy+Bt52wL75q7afw5U/fhC5LfQ49Gy798xfCoBsE/MP1ZhuHvOb/gTccNQSbf/k5+OwPV8AzXvYBWPQC9BCjP4frr8Q2n/EaeMdbjgX3ElbT0ZMSa7OnVCd8C9vGgsIkPpIKDEtT+nG1tcNmzv09iXY5GyqiYzq0wfXKo2CewUcLawi0hXPxhmIH74KzHgO4VmvqM7VorfFKPkJJ5xGc6WgXGTSTaTgzzli7zeQzm8xapB+VMXbRbkYi3e0f3QDzlQ2vPQdteK57q1n4sCudQpu92tvsK+CCt5wAc7BBP9jHxa/ffutKb7N/Rja7FG3224bNHnH2ZXDGIYPYqgrgrp8lN8AVFMAXH+dGAaGMZafPfvX/Da8/cj389DorgK+hwJ9EcPDzDoLl96yEA176fviL5+OrGtEWv3LVd+CJA14NF5zzp9EWgyylojKPK+5Jg6ijybcm4JFhSqaeVMs9gULoh8sXtjOdhiwaJODagstTLauQFpuR68tNfft7PFKlgr0IwnK+Sl6Zr5WjN/reSzelCgx/rBVYpU0JmQjoW/KwC+B6hkVHdTrZyPVL51ARlftfvhjm3H1jRt/mk86F1RddkaCgOWTnT8Y6+5gL4aKXuJeX5x9et4AnvwfXfuknsGnkcHjF4kXwPJz9bvrl9fCFHyyBbfNfBm9/x4th3xjAD4AT3/ZOOG2fh+Abn/wi3Isxf/7x74LzXrwAln/rH+Dr92+D+ae8B84/fg1862MugI/Awte8F1511J4wfv/18Pmb7oPxOSfCove8Cg6M5JDAVt0IV37pZzCGfZ5/0amwTwzg2MYZl8CrnzcIS7/xcfjOEtfHe7EPNwj4WQjYh5wF733jMbDtl1fB5zCg73vaZfDWF7r3vdbTcIxJuYac0q4JzXn2Ixd2zwG80LvSBduH07u3ExroUeziQEVLqFmwlQHc3slKO9sp/VWMoPk6OULvEA2nJG2LI45c+8pk7fhQbRQu25exzTPri2XHjHq4SOsTbWgHly2NSM5K621K18YenG4y3kpHoWWy/+Xnog3fpGz4rbD6wito0CZoiTZ7AVz44mCzxUmATj+rb4bPf+lO2DS8EF721nPgT/DtiBt/dQNcfytm1uafDm8972SYLwP4+94ECx3tS74Cl/sAjrNotJ8+LHPTx10ARxt7xXvgjOeijeHA4GYcGLgy5+Es3c2kf+aDuJtdhxQ6oG2GGfgIHHbGpfCahRP42uP74dvXfgcef/br4OKzXwDjv74arrl1JSw49f2w6Jhgi+FTc8lygGYAsOkSZ46U09c4mmarZnEd56yY2nM/VpyxOiD/kI17GuWRhrbZ5lERg4MZCZk3xLzUFUu0MpiutCGDNNu8td+K/ZtGwlML4j1roaVgYCqugeel89O72DEGgqfgsHf5XFT22TFnb3j4Yw+Xnfp+qDN3l5zB8J+cB+985SFFeS8k/GvsV1fDVbesgD2Pew9cdCoatXd6j8KPPn0V/GLsKHj9f3szHIkB/HNX/RDWYnC96O2nwr59T8J/ffYK+Hc06lMvvASORzLX3HkFXHvbmjyAzzkB3nTxGfAM3/uj8OMrr4a7sc3X/fWb4XCHxonNsGr5PfDAL++BZY8+ButcKr0I4FTesXbfl+GfcBAw/1QK4LAZfnHdP8KPVx8Or37fIpj45t/B9x/GtTqXUp9fCQ7CX2pbsdJomYHij2wWHdREn7K14hE0Ix/A5GQhhQ1NNC+dkZmyro4ow4DAGU5I04qPSpnzvadjMLUsQ+noHDHWEZDthpcMPEhFyy6kOwUX7Bm4aQZ/zKykPovBg9JuI3UU4BMspuBQy4bxveIPf2xZDjdHI9qsS3EP/8lieMcrSptl8I396iofHPc89t1w/sn7hoHQ1Aq47XPXwK/GMGWOAfswDM7f+YQLsiGFvtCVwQAeZuAUnPvugxsxgLsyr30/lnEiu/8G+MR3Kcj7AL4aAzimwn0Afzcc610SBn5q+5XY15FeKJvh7n/9ONz+5EJ4xbvfBJPf/nu45ZF94MRzOaX+OwinDCKP43DYkJXFsfDLm9AqQz9zuSwzFaX4nrkx3IJvqqeAWUEb1RUuPxSU1xm3oh85+AwmEKQhZVjLSlqUJOuTEuerMmy7vsj3lEV905b7avJD4V5irmd9VERauxz980MPr53qcwefcyq2gToW6GHvNgL47L1CADckHTtzjuSx78HncG16zKXQz8V0nOjvoe9/Cu7d9zXwUtyJPuveL8Inb17qA/iFp+xLz4inAH7WBxbBEWtvh6uv+SGscwHczY4xgP/kc1fAjysB/Dycgd/oZuAjL4A3vudsCHMJFcDX/id84fM3w8b9ToSXnX4iHDbwM/jX6273feQzcA742MSDGMC/IQO4y9R9Bj77o8dxpv/nAN/+KizF+osvOAVn8DpaSZGlEODFogIzQyMqlWSXi5xf8cmWkmyoESNZPla89MLRICFJJFrBWoJXAj+b/YlBAPMT25KBWxq6IFwbyDRxn7UU2uJFiLylxuMJp9FplJ2O3dE7qBvcdjFLn0anPRQ99F0pVc7Fd7AN6/pos1d/JU+h80Dkoe9/Gm321XDaCw+B4d/+K1z5A7RZDODnnbSAWmkO4IdjqVEM/Fdj4A/r2C44YyCmNfAYwHEQ8QmepR+HbU+5Gbhby5br25h658GBGyyQHx2761/gmtuegEPPeAPAzV+HZfNeCm9efBJmA/JPdLYxAjngByTHrLcwPp6t1bCiY2RydWWUzHfnS7p6jKhWsaaqtQCudU/lfFPCEbQ1rffbxfLCMUgfx9+boBvHt2S3oWySKmnKbkJF4lRWMNiD3WSaSe5aoIK/8ourdCFrSMB8sHN1wk7thG800sjWz7GPB5esmBocmoUBEtenyJd4Pxr7DTOkKCr8ccAVLoWu028hha5CEHWdniXt63scfnzVv8DduEC9L26IeZ3bEDOIm9h+ewNtYhuB5y36ILxsCNfdvoApdEzHhRR6H2z6FaXQ9zsDLj7vRNhDBPALL3LBEQP4VZ+E21wAvyBsIFvzkyvg87erGTim2J79sovhtUfPg233YZvfuR9T6CfAOe9+FczCGfvn3Yz9eFwTf/HesPHn18JVt66oz8Adh0YAh9H/gi9+BgcCuB4PuB4/8qKL4aLTwpyfk7S5KnNFF4Cu6V3qmuEs9CfUmLBXeBblPtQgTHYdzSUu8GVgidREZyih7QckOSOZU8MfzDc/ChKrC/GkOs0Wx+uaoctSgOUyhEBvr51M0+hlcanxBvWaGwg9ijh9H9fjGQBk8lrWYtRl23BIoevPFDwOt1/Dm9gWw+tOwo2n3ma/Al/FgD2O9vTcN/03OG3ge3Ddl0MK/fS3vCmk0H/9FbjBpdB5/TzOwBfAi97yTjhp3pPwn1/5LPwcH0kJAdwFfhfAwyz9NX+JaXbHHwbwkGZ/Fyw+llPoLoDvDS9afCmc5KLxFAbwy2l2f6mb7dNn9Cdw/dXfh017unU4tMUXvB0Wv/gAkQ3B9jPAOqDmshQOMYmH5UugnQ5ktNWwX7DnfMFn5PeMENoW6wWBMSAzN7W6ZJMRnxRHsslF4U+IWpJhdlvFs0iSkrc2WXY37nooWlpMHGCwuWc86fKWPAXylTIt8RQ+KjOc0EB6/yT1n22MMJxHwZaFlCSsvhWPrsQZ+DDsgCF0CAHI7PiiM6XjM8PvKXAbYPa75lKYdf9t0L9lA4ziJra1i/4ON8DsnWUIZXqIFeLTpqu+C9fiphjc1Fp83GNkF/rHyLbCb7/+/2LqWRcZgee88a/htYfigAMD+DU0A7/gwhDA77w6BPBTMIAfXw3gZb/7ovN48wn7wRacDbj16uLTNAN/AGfg3wwz8Le5NXD/2Yy7XV0a3X2fC8e8+QPwElxgl5vOmpx2CpSCEqOCvMT6ijXoZpwp0Ow/BbagbG1/ZRYlgCjCRncUHRm1ZOSrJQz5LXe5Twqegmmp8RITBcSktDPuI9UVd5l46Rl0GkE5F+nbDKhO/1KLg9W65N9McuBGOII2CmgWb80Qgw1fQja8ETaf9FZYc87fwSQuhWVxifvAWfgXcBZu2uxhfwHnnRls9t5v/AOmqEubPeKsv4JXHjqECt4E99zwcfj3x0vi/S50H5zzmfRCV3Qpp9m5zGb4tWjHp/dfvtUH8GUuPR8DuMP3KPzyyx+HO/xzq3Ph6L94P5yC8Vst3ChDUx5clS7iu2bH69oBWmiVVefL6g2oTQFGRtGK1yiMuMIe+XerFd9ECAHhQ20Wx6DzPSqrbdKSrJy9y7aj2CzbU0Tyo4X5ZamJ8L3UHDGW6cgKjKFAJAWLyL58605+gv9KZxoNwq8pJ9DiEzJZZWkNwtDWLaOIpAHYNo6prLHtMDG5I52IxnpUL+xwytAzKenDOUAEadjHsBSHQriDXE48A9Pn6VCIvr71cP8Pvga342Nkm/xjZAvhxDPOhhOetWeQrAjgb/Pp6dVw5zWfgtspgLsZ+FpzBr4Qjn0JPhB2+1L/GNm8558Db3rZ4TDi7e1J+M2/XQc/fngUH0lbAM8/+1x4xs//GQcSB8BL3v0ueNHc+2gXukuhLwrrcw9eDx9XAdxd5jQ6uNn9u3jNnXWbEOu/cfCy7FjCIQYgBVMDtR4bMmBxAKf20tpTGs8WfqCa/2anIgi28urJD5hLApI1zYJuTt7X9h6MyjbdwpoY1yyHcrrVq10G+5LjhIp/jYaoCVf+XXPQ1BzzlQYs5gpWjf00qZOOmp2Tt10hKPw+sfE3cMd3b4H7HqfDl4b3h4NPwINcMH3unqwIH3yM7Javw3/duzLYLD5GdtwrXgd/+kyxYWzdz+FbX/seLMfnzAbmHQ0ve/42+N5t9BgXYHDWAAAgAElEQVRZDwH8ra4M0rzt4W/DV7/9C1iPNjz7BYtxg91oDOCvuvQv0gwcqRq7+7O4F+YJgNnHwRsveiX4+E1atnClhVZgM2InlYxPhXjTCDXisJfXdWNxmWI1nLqf4golFIapKNT35W/NYMVMIhUqyPviIrCbe11ImhGv9EVOOBM3MiZI3u3gG5riLG4ghH1mlALRbOk0lGkwPDWF4cO8nX90tcLj1end5+4tlEGEgfYkzlyPUk41/NRxphTqmxbX6Hff2Ka1U8MjQzCxvQ82Yizftn1HOnmLhOLKyjO+zQBOlLAziV1J/+55Tqy4W/yHxSH/zZgj2UiHplXCiorX3ReeYXqh4+aYf3K70HFzzGWL4HAhVeaRAynzyO+y1nQmNkrL4sHM5rs/52fzc150IbzjtGflA36beK3PInFW4JDl7sDGRiPl7BnJAR90JPXgBVUNWuHVsVS+2OMQFBNbUEiNP0sxFbxG3dfaMGswacmkuJjESm5aoYRFUta1VcmgoZdxQ5AP6chjMffPFdb8ZQmV2A4xoB2DrCCP6NQyaaK5VVUGdiX2pNyb+NL3TJPQOjAZNs4jU0yM/eoauPbfV2KgPx8uODV/+iX3SGYHES8ljTqZ62ylYk1RMKxFrV0hkekARApSkm8JVHZtYZmu1UjlVZvstDOqo4N1uBxa8n+TH6Kjneg2BUYCZF36CcGFCxL9h6+WL9PeoI5MV3IA//SjAbl/QywIDPjgTfr1JGeCor7xOr7ny9t4KFNaBNtfvniZuM8xGdrNP0GRfatXPTg1Z9YwfsUE2MQsDODUmVhQCASX1fkIxqShwI85QqMYIANfPG2J5OAHCWI21OgYOShVWCN0BGVG+lMAP/Myt+NcqJrKcPaAwZhe3hKIZP7CDluSi1eSeu82pvPvuPZT8LN1e8Mxi/8SXkKZdds5JiT4+wXjruNQRkPBLh+4t/uitjKFige9tMOUGFUY6OVnoE+UbPHuefmAB5sP0awBFM1Gu2MwuFEdWw6q4E82o52lwI85DnJ1LT/T4nR70QOX0asdfD2dKTAtdZFy2WeInyS7mrPNaNYKnqay5GyX7TK272W3Bv7zi5+Bu3C9/OhF7wXcE0ufIFjGivQ9Wqa9YDBbqupVKVrfrGuOeJV2JCQyeBi2xkG3GAlatmnYf6GrwoaNLKuABHlN770kHlyRLMGnpiuRlei/wxXfG9OQlOfvhRJJCHINOskpB5i7Hs41oBk3/R7wPj11hVPb8okZxYNr2cl7B9Lggr0L5D5OaEMgutl/ZEMOOWEiRqsLAxvXPjI1MDgEk5MjGLwHYbs7fCw6TSEONshwO4naEyKlSQRLrbO8oyKIS1ZHlGwgUztFy54t3GdAEwXS5PE+eg78KDjzsnMwgKfHmLyckzRT0HC0C+EXenA8ZQRjhSXXw+U33o/DuLnw7JecD2e/IHiMHEAEes4QCOKjDVleIyq32atXfaAw0NwOpxEltJPQnWkDF/flyN2TInjUcZhvZc33Mt0lWQpWq9kF5TPynxKvGbgyZVqaS9caxJrZqWgld2oSN3mz5BvIWguvWhSOJdh5ZAKSP4R9e3tUj5XGlvM65uhS+Fqm1wlZu4zYpHIlWuzW7+SlhLAZNLh2/qnvPOBt8eBTFsOZz+fd8WVL9RxUZVDj8CG6DKRLoxX+s+iO7N+ylQbnFm6lAnHKQ2Cyxv7VEbDEXKaAqvegUspzNEIvAYCDYZSQiAvJERB/0S/SAJ5sMXZVwUmOBWaKr2rBUsDGy0P4IJafbfMfKiq7cRNMF5RjdlZIw/Xg7rmjvBkFLniHtzf6uXJUG8/cI3QEr6k2057rWsOob2Lbpqm+gSHYuhW3XW2ZhIkJl0IPOGxTY96Ycpf+pxCYQpZvuzJzMvuWZXsY1mv9+t+GYfjZuQyiiu8CMJ6tErF5EE+SyUaLxLNye6kwOwQGhgCDJ98wdi3mUDUosNCfbk/LRKGjgHsLICo2pTEnheNBJnwg3WO3pDBYw4ut2mhIjQ5MK2PauG9mzw92p2dIZoMsIykrkSRLam+QRZ1SOQhNjiaNpOWLNz2IVS8M2IyMRr5zndcGCJJiLUQrapTBkynKrEE25dj1Ok+uvyYnVS0Wy6RhFDLMNpvZcUOcpuV3OeRpatKLsuFMQoKPFlRmt3O/Ulpj2VbOUfhlSSdIhn2vpbHoguJIPm8qZODYKAU2mSiKhjXN5wgKpSQdjvch98cFcN50GONfeqdGiBOBtj56/0buufpgAiM1rkD7y+49Ha64u5bWzCU12gKYst6cReR387rHp0ZmzYbxCXxMC4P4xHbcZe7yCdpOhWOLwVD1VXYtoE1BMpLtCwujsRynKBP1RV+S8xKCyIb1zIOTeBCOCU2ii2nvydkWXTaDPnSfZJpSfkmhEoDaHGKpxIqxJE3tS3TyUI+UyeLMTE2UjyND6ZF6w1Np40/xiuwuJ99Gl9mNpD+34PCr5klEF41YbuRNdN6LL5wWA9plEC8KPJG92hS/Qr9cIqhlQzLRVfjTaXorbZ+rgGWWGKmKzvlwya/+XtFtGmCXjpOr5GX0EDivZ3VjXhMXw1fxNzdpmG4TxKKvopRunjJuMzwt2ZoxtLXTRmFql9yvaXbhnuX8adbKQytjNz+5NZXzqBt/kFtYLnQBNqTNcZ0b/x3EP5xGT/u9cnA5HPtXXhMGfYrckU5dTuC/23EK7n/SS5zcq5ftAB7kp6nN/F8Prqpv1bJ7p/aYPQJ9Q7NhbPswjE8OhtEhB3GhJ23U2cgt0wGRofXif+eHhGRryRoTokPtUDXslA8r0WXkvl2d2K6NIRJyErPut3BoTwf3XLcpAMkOsVwxK6cL3hkzd96RB7hoOUZy5Q3RR2in10+ZbE3N1nom2lQngVzRuape5UPLkPQam4/eWliHaCynt3fOe5WQLFcRubQ4+l6no8AjX6jgvcluCCJPhZVsO4zVgJU0a5KuZWeePoo/Zl26SEUSGRXbZn5zLBmIJXuMovV0UC9UPASiZCumn1C222ZYeq82OaNox6Frtp/ctgN17h5lsyTupd+TymL5EU+2jdWck2jIsLFMdgLVbnd3MPWcwMib81l8NjoTVICY2iBwRN4jSWVFF97cJjUvQfxnsH/Kz8J92HN4odjD3IbgHfTL3YcUOb4RAAu5IO0CuJ9xEz7c8WiuPv8JJzx6bsXfgchc17bkpaoiR2tWPjI1MjyAT5KNwObxAZyJ9/sUMY80uBLH0vx4O7EpQfQZ01EGHXzJMZdYoTS257QOGwNrqQ2tIwNnmWE7JSkaeHiRKBOg8iAKjTY5HqbRzPL3gH3JY6HloOkwapNiKggqXJjIPyQvY54gpWhkdcgWtR8isiLpFjyjTGX7WtWUdppOztk3wW0KneaTz5SitWCSy7xRsIV6ygtNSk6bNBOKwibL5Px7QVfq1SrtsYd/5XinfkhZxaSnhEwGP6sfLctElW182on73waYwiQnzJRSxCZ+CJBWPs3yHOW1RJtPiwoFxu/quiczOu9QKpCthJZchPASqYfErzPinLKSTupQCjnSVWK0GJpTEfePpNibi2gncZAUkcYmdSzXdS90KqrLwMciZ5l6vytm2IkX8YiWgIJQQHQr0nfnkKpRKvUy5V9LPYKL4C6I+17d//jH0+htKZciq89tbMMnr/0fH8DxBq+D58unbgd7riULr5aDaSrXN75l89TAAAZuTJ1vGtsBW8cnffCOLytgT0hKL0cmQvERLNIqQvde/gK3wcfwBgWnwJBqKJy3kXo2TCdZogpwjUIS9PBeVAY0c1Wsv5BWc4dmA70I4nV7sPSWexcpUuq8MYgbfRVr9wpQGRHRyG3SrKtJZvU6pVxFWRL+Uwa2rqjwxjhMDrgq4goDypv2NJTTnic5Bg4AcZBkjvqa5a/jX7ArZWzURGVsrNVuxFRDI1EUae91W66G2csCOWOZqOBHjILjTKT5r4TJFAjJfxfkhcFKvCwcj4UtvhYnKdFhpf7z2ZfMNMlAkHuFRKe1xl8aKPsg4sopMfKc0sx5H0yh5Ct6XPbZQqP+HhWWaLbaidzTWML/dm2mqE+N2TRxfa33eJ0bFAMheSJFnHlLw5VoFQ5H85LrOcWgUD0xwE0MojPFeSwM81o4z5RoEMmPhXnTIrpDuAqPlrmgHYI4xTEWsxhIs+wj3jLLq/9o8od9m9euxOfAZ2PnAzC6rQ+2bAur8B6w4Qn2GFS9UeBfW8bW41t+NsD2cf2qzx4p6op1Eugk8DuRwNDQCAzP2hOGR/AURHYu5HCls847m4LxbRthfOtG2L4dT3DqPp0EOgn8wSQwNDTsbXhweC8rIdVIF66B3zc1Bw9yGRieC1smhmAbnmrkZ8L4yWbiNAoaw+A9tWMrzJ8/H4aG8GjE7tNJoJPAH0wC4+PjsHbtOlx3G4YhDOLuk+ZDeuYRyNyOwXugbxz22Wefzob/YJrrOu4kECTgbHjdOoyreJz5wBCeMoqfplm3lFvfk6uWT40M4Rp4/2wYHe/HTWxhQZ4/YfGe1sTx4urVy+DZBz8LZs+eDS713n06CXQS+MNJYMeOHTA6OgrLlz8Kc/c+WBEi07vJKYxueBQORhueM2dOZ8N/ONV1PXcS8BJwNjw2NgaPPLIc9tjrmWnTW0U+csGib9vYJnwb2TA+/42PkY1OwNiW7XGjFG+nd4+VDbht8Vhz1Yr74eijj/Yjd+t56E4nnQQ6Cew8CTgbdSP4X//61zBvX//aj2yDlbX6uu7JJZ0N7zwVdT11EmiUgLTh+QucDTcdKZQ31bfhyVVTs2YPo9EPwujWPhjdsiOdJkMDeLcW7oK42zm+auX9cMwxx8DgIL4NrPt0Eugk8AeXwMTEBNx9990w3wfwtL9d74njrTtrVi/pbPgPrrWOgE4CSQK5DVMAN/Locfbt96ahta946N6p2SP9MGvWHjC+YwTGxt1xqqkBn0L3s+/gGLoA3sGuk8CuJQE2/gX7udP90xp4fBRULYk9/viDXQDftVTYUTPDJcA2PG/fw7InqnzU9U8T5Mth/IhG35rHH50awofgBvA58C14FvpW3JQ6yUfH0E50Dt6uice7GfgMh1rH/q4mATb+/Q84IozKaZjuH3kRj/z4XepuGeyxLoDvajrs6JnZEjADeBRJ9txetlO9b+vY5imXDndBe/PYlH8n+JQ/sT3U9kfCuee16ZmUJ1Y90I3eZzbWOu53MQmw8R/4DAzg6iM3vPBjZiu7AL6LabAjZ6ZLIAbwBTgDb/nIcI4z8BV4EtsQ9OMLTdwMfGwrroG7p9LFKF6eqLD6sS6Atwm4u99JYGdKIAvg2WA9/IhHOdDz4StXdTPwnamfrq9OAm0SYBveWwRwa/BdDNBXPnQ/nsSGJ9CMzIEJmA3bJnA2zmvgsgWq+WS3ftami+5+J4GdKoF8Bp6Nz30AT6viYWC+qgvgO1U/XWedBNokYAVwVydPnqdW+HrfOlwD7/cvQh2Grfgyk634FBkfWcizcH6nhHMFa57oRu9tyujudxLYmRKoB3CmgkfiYSPM01sDvweuXPS/4XuSwaG94bmv/SB8cPFzYO4TN8OH/gngrz58Buy/M4XwdPt62nSvgJs/+D145kcvhOc9XVq6+jNOAjqFXj/IRQ7IMWxvG90wNYgp9B1TA7gGvgM2bR7HGTgep1o5l7kL4DMOWx3Du7gEZACX7xsox+thPv7Y01oDdwH8Djj5+otToBq9B67+0EcBLrkaLpw3UwO4IZddHDcdebuOBJrWwJuCed+G1SvxIBf3NrJZuAO9Hza758C7AL7raLajpJNAiwRSAD8Sx93prWPR8OmL+8f9eeJpLYPZgWrFjZfBFUN/Cx9+4V3ZDHz0/i/ARz5yEzwwBjDnmHPhf112Jhw6NzC04taPwUevvhNW4sbZoTlHwmv/9m9h8XPczSfg9o99BK64YyVsHzoITr7kb+GyU8J8vqm9JKanUF/NwJv6eeLmD8N/v+Zu2D7veLjkf34QTtn/Cbj5Q++Df3nAUXAkvPMTH4Yzdqv0Q2divw8JvPSlL4Uf/ehHWdOnnXYa3HrrrUV3bZvYakG87/Hly/AgmO14kPosfJfpLL8G7l6R5j7l2527FPrvQ9Fdm50Eno4EYgA/8EhqJqTZ+CRFeoCEbBqPQ35ay2BGAF9/F1z5wcth6INX5jPw9bfDhy+9CV749/8TznzmMKy48UPw3x94PVx12QkwvOJGuOx/rYQLP3YxvBBjtrv3gTtOg89g6n3o9g/DpXedCZdf+kKYO3o7fOxdt8Lxn/kQnLK9oT0hwNGnUl8G8Da6P7QMLrz8Ujjyro/Cu+48LfAD3Qz86WD4j7GuC9Snn356xtott9wCLrDrj1wDr21es4I4nsT2hHsBGj4u1o8z8EHYMu5e8Zle85neK+yeJu+Dtau7NfA/RrB1PO2+EmDjPwAfI8uMn2fe/iCI9Hn6ATxfAx+acxAcf+5lcPEZh2Zr4MM3fwguffhc+MLFvCp8P1x94U3w3M9cBicMK3nfcyUs+uIh8AkM4HNvx8B4NcC5l54Dpzz3UJhHZdf32N7oU6m/PqX+m+h+3p0fhnf95g2CJ+ajC+C7rwX9/iiXs/Da7Nv13rSJTVMnbblvbNO6qaFhZyF9+AjZFGzcPAHbJzCg87u6/VQ8VVnbHcP4+9N213IngacgATb+/fY/XBykmhqK1ktbV59+AFdr4JJmMZPFvDK8L+SVxSelmEdX3A7fu+k3sGzFXXDPA6thw6Hv9AF8fxiFZTdfCR/7okuvAxx08gXwwUtwZn5rc3upk6dQH1IAb6L7hXd9CP4J/go+XOTIuwD+FKD7R19FzsJrs++2AF7OvMWpbKtXPjI1PHsA3AtNxvE58M1jfXiUqty+ng/fuwD+R4+5jsHdTAIcwPfNAjgbuTjQgS7trADuZrIfGrsELn/DM0uJ3n81XPzR1fCGC18JRx56JBy6+otw3g1hBi6Xj8fX3w83ffR/w52nXQ4fhI/W26vorOf6YuDRRLdLz3cz8N3MQP7A5HLK3Fr7ZtJqM/CcdGXTbtq9cvlDU/04Ae8fHIZJfB/4OKbRd0y515bITzqJde0T3YsQ/sB46LrvJJBJIAVwSqG745N91iy92ESa/s4K4Pu7oPiBH8HJtAY+ugw3tH14O1xw5YWwPwb3yx44h9a5l8HXP/Ih+OL4ufCJj54Jbgbs1so/dukJMA/W44a2S+HOk6+Cyw69tdrec4REnngq9eUaeAPdz3Fr97wG/sDlcOkNR8Lf+0GHm4Hj8sBVuKmNNul1MO0k4CTAgdta+9YBfK8Fh4plMOMgFhWX+9asfhRN3b0HfBDz8P14pOoAGj8d2eRdAH+CC1jTBfAOlZ0EdikJyADuCIuHPBCVOgX35O96E5uUht7NfQ8G7Y+6Xei40/ygk+HiD14GL3UT8tH74Qsf+Qjc5Lan4/ULLjwS7vzIMjjz+kvhhdku9Dlw5Csvgw9e+EIM5lit1l6mEbkLvcf6vdKN/cRd6EPHwAV//yHacb4efnI5ptd/NA8u6Hah71L2sTsQwza81z4cwFMMTvTLZ8CDVfdtWr8S96wNwMRkP659YwDH2fckfp/A09jEkeixje458N0BDh2NM0kCOoDnvLPRh8fL3N6WpxfAZ5JkO147CewcCcgAzoPwEKHlkLykpW/tE8vwJDY8Cx1fWjLVh6lzPJFtckcfbMUz0ccn+jCIuxbCPNz93QXwnaPQrpdOAr1KQK6Byzq895TfSObH7GjEXRatV8l25ToJ7BwJpADuXmbingOjgKsm3Vk2zU3SV696ZKpvYBBfJ4rrZRjEnYW7mbfbib59ws3M8ZQ2PJiNW1z7tNJvO0cYXS+dBGaSBGIAd+8Dd+vfjnmVN5dnKq/pniSZSfDoeN0NJBADuHuZiTRgHH3zqSzxiHPBT9/qlSumduAz4O458LDpxefZ/Mx7YnLAp9V3uIhOn24X+m6Aho7EGSUBNv4FLoCr2K23wThL7mx4RsGjY3Y3kEA+A2eCywfINCt9a1asmJp0AXygH0O3+4PBG1Po23EdfHJSHOjSBfDdAAYdiTNRAmz8+1AAb5NBF8DbJNTd7ySwcyWg18DlQDx/FVGiy+fL1z6ycmpyCL9iAPfpc/wziTPvbdtdIC/fadIZ/85VbNdbJ4E2CTQG8LSHLT5S0tlwm0S7+50Edq4EdACXj32a83Cy677HH1k1BUNu81pYOncbX9xz4NsxiE/5tW//UGlcUuuMf+cqtuutk0CbBNoCeLD18GYD9/+6bg28TaTd/U4CO1UCbMN7zj809FuevxTWxv1mFrfM7f7FJe9HHlox1T806Hehh1eIuiCOs3B6HpwX0HkUsPppvclop8qk66yTwIyQQFsKXZyE7OWx7snuMKYZAYyOyd1GAjqA8y70tJ9Nvlos7FPzU+4HH1iOj5H1w+AgroPjY2T9AwN4wx3o4gJ9H/S7XXAY3PEthX4AsHbNI7Bw4WEwd2533NBug46O0D9qCYyOjsKSJUthz3kHez6zx8fEbxbC5g2Pog0fCnvssccftVw65joJ7C4SGBsbgwcfXAKz9jgwTLMx4LqY6zPj/lFu952m0Zw+d5eWPvRYyKxhvtxd76fd6BOTeCA6fgYHh2AIj1nlOf2WLRuwxW1w4IEHwpw5c3YX+XR0dhL4o5SAM/wVK1bishfa6cjeGY/y0TF5Y3zbBhjs3w4HHXRQZ8N/lKjomNqdJOBseOXKlfg67yEYGOJBtVz5Do+ShSvhb77S9+hj66YGBgdhfNs22DEx4QtOYvCe3D6OM2+AoaHZ+KKTWX52Hj5TMDa6Hsa2bITt49t2Jzl1tHYS+KOTwNDQCAzP2hOGVfBOC2bJ6OPCGl5yQXx8K9ow2nn36STQSeAPJ4EhfJHY8MieMDi8p0lEPNTFm7Lc3oYWvWTZqqmR2Rig3ZZzujnlvu/YTqezDWHIHvIxP7oCtUUujRUoz67IyMcSrimxMU7dlOt1TU/BydmFX7mPXIYNdzGNGIcdTL1+MraUWdMOwKbaPrPBGw1is+kIS91TWN9o4rKkzfXvlzVClsXtY8g+9A4Lry33/P74+FZ8nt85aScXVwETLjgWG8Z9DyODA/gO+AnYhn/8Hgj/Cdud3MswBt2TCe5MAGxnEA/62WM2ZmKwiU1j47DDrbHgZ8KdpE/K8Jx41U5h+/0wb8+5GCCmYMNmPO8arw9gdmcHYmsAT/6bNTIHm3bn7kdoxcNHMhEGqFQ+hDc+aswQZ8IF69+QF+GnF1XUZrXEetzs2YtWGbfplSOkJaOy2Z5hbrzdNB3/YFNS3pejfJaRTNkFfIQHSwNG0keCUNSxtMZFcz8USoprkhr33fUYdJn28NCevKwq35f3HL0M74Dt0EYumdyjcF/C67HbUlwlWYRUZ2hfTJkEY3nV4LJK2Wl/JgmVxZn+wEveTvAtCuv+UBADNLJoA8Clyur4Ngw60pYrvd0TEwu8aYuFakJPgEMbYxPmaC5rQbUQYFGoFJaOS7pKITdLkFowVMaHzQjwgJ2+e3ENfAgduXPQA4jyATyVzf12Dnh4GGfm+DjZ5rFJDAKTZEZsQUpguf3l2Gmw9SZH14sTZAEl0DOTSfzhzUx5kPc4JmvoGUhkl1WlyAgQrDO4Ono5TMKR4EwbGTXOQNC0uTyIC+DRQUmvRjrgM6+ncFlkGwbwyQnMpmC0d4skfnAWNyti8HVnAGBzLrA6ObnfwQFNwdw5I9jXAOofszOTExjARxAnQ/jSm0kYmJqErdsx+OOJfQO4f8I7dSLWteWC/7y98PUTeJ7A2o3rMcU7jtcG/GBgoH8QZs2aawbwII7gBEiEQSLCKYbgkSRTk1Vqiy2asSt+x8ZDHxpz2kQjTZY3E4Xd7cyP5yT7mzJIsDPnACODWaSpwEruEPOgqlDaYIMx2PRiCBr88Tcx34vRai9Xc2Iks5IsCkQqaCnkCA04WbtTLtgJBEV7HUWd25GL9c0DF8m+VSO4ANrxL3BcsqgBEVqmkzfCd5roZCIPpp8NfPMAThMGV0bJOfZo4LyqVpKifT/HXzYC4wpqJiUHq9pue4FOokP3HTtMNmyLOG8i+mmLwzpFbaZix+BAUNGq5XQkOYQpH7D9dTFMX/rQ4xjH3OgW17y9Ax/AP7j23bcDZs8aRBCMwJZt4eUmbCBxpp5klnOfIlVJrGchd5RSzm1KbNJJ4fCJqh0xgIvXK0pgEaCdwUQnSIT4GsRPmMFSo06YnLEg07NGbN7VyM0HNUsxjNXyuS54+wcGjHa4fAjgTp1hBj4pZuCMBf8vKnoQB2uORh/AKYi7WwODfbDn3GG8PwwbN23H9RnEB14bwOn7LPx3EAOxC+zj+O+cuZjBwba2Y0APbThJ9PtA7eS1HWmYApfRwcEBlu9DjM0emYu/8T5hIY19iAuvaGnuJcMFFqRQqk4qrxWxyEKjGRRP6rm0dBcOJ2yGOV7dExzCTgTJWTnD9zg6Mrugjllf6WaiX/ZU2E2bIdVwyNfbgqz0vmw/wq61jQuXkM3Hao4wvhBRyyqyH2qm+i0Mk004vbL9uBp5AA82Y310APc+M7rT3B6jn4iZIWeMidhyhi571IgyqDH8q5+BY8NVKRAJ0eAq/kPrrYRDVSGxxVLXPKAp/VYNZrKNNqim+0HItgUSOJsaFnbd1qeN2yR95YpUc3ltj0PvCF0c1i1Tm4Rf9pdRLytXrsNd6Pgq0Uk3U9vuh21TOzClihvVZg1jJB+YBdt3zI7vCOeOomOhljLgNEq/9F5J4LqiHK2QlxCiiMr31XJnL8VgBfDQTABW3WipM2qslxRrm+Kr93UAp99aWj59rmQQJ+F8nZyFm+264DmxY1uANVZ0exmC48KZMO594CN0Q3DF8++3YXocZ+5uVj1rxD1eOAhbtk6CO263Hw/86XeOC2fdk3KP96kAACAASURBVNtxn4Tb6IjecHjWiJf+xPj2mO52WYeQZncSdhsiQwo0xMkBnIHPwQCPyzMCONnMWgubdBw0Lcf6wjMKb8MzoRRqk9AqJiL8QJAVQST8m2VrQsIy2lqyscyBSqeq7cWMYtKInK68ngQGDe8sB5XZckrVk9sINKRoFuRylht/ythXOo1qJLzodmNcFPr2KhIuogwiSY3BhsjrCDD4TJkIghnOVIO8IyijjXQmccO+LehfuXXfXb6AwuBWUBBgLJ2/b1pipUER2ax8ugqTAplu3adZPnWdkJcwW8aUIBNhmAorbTPLIo4a9NtBXBa0DDaBJLvLDiLrOLe2TPxUuW/5I49NDQyPBAhgWtR9BtHhDuCM3M3C3M64bRND/g1l3kg8UNJILzaaOeKatgjOmi9yzoFcaw2pd+2HEUzujlIKPfHALdaCt/POQabT9ITUu6S4XdGav9xSJDc6rvjktXNIeVTzDYY18C1+Bu5mDDRIj7MOLyv/BjpqA4vswJl2PPve3w9r4K4QTpyDg6Oz8TkgR6fgT/5xH0zLe9khXdi8C/ohgJNHdrN4XAMfGBhOtFBNdnj+p22XfrAgy9Xm6bJ6Kt88q+dug5xDLZG3iYpy94OtBcFHlDgzEupkx8rX2E6zhgpLDkYedW3JIU7jAp0mSgk4GsK5dQhimR0pe8WLKp0NJiUNKlTpasVviWuN8V7tJ5YzKqRL5AOEfFPQdMqzKfcP52BBNxnwujc4inDgeyQQU/e0WcYPaAX2vZ0S6rxe6WeTDGT7csAXXYLrw5mepFkBxmc8lMEUwZ7K+GItCm7EWCsalAArnUmbiyLLhvfeNPIRfxPGhSKivIRMJMuZPiz7NHjUNho9Bwk0kCpKCf/CZBdtPLTkYf8yk0GcjblNRgO4djl7OKyBu2vjeCLb5tEJDAQuuEuvklt54ZgEKMPX0LUVD4NJ8DaMlMYO9OtASjTUUl2uvCCGQcxtBcEny/JCE5YXQe9pNd2ibCFTUyEDJS7LCHtxerpeNA42btcPz8ypsOfDp9C34Jq1C+CB70kMvvHdNC4YU2NBDmEfhPu+A5dM+J4Hs0t9C0J401tsi8q4dfd+/8RC2HrkzxDw6cYQwINM+3wAHxwcKQI4C5TQQu1IMSsvE29lbpB0FNKcuRZT/YQFWTf15a5GbEgsSJBI0irXXY/xj4KUCTEhZ4uy2E1IZwQKpMc0jFF2K6tlAFY/CvRL3yJBKTDETejNnBlJum6sFL7kdR2wHJ8lpeWGUdUQCUXiNguIsU3FQHY9tDnkjptGIiYw++SaLVLqQgWZ3IQC89Q6eSE5ECMbLbhgO7eU5cQjjKbusSqaxgp6I2xRksVjNW4AVEKxjq+ylL6SJ96tVmng2sS05Tw9yEhhFZnGy0bbcuCuq1s+XqiHvoZGAwlESIUHHkT5diXN1FHfw3gSG76zJKRGkTKXSh3A70P9kzBnFr5KFGbD5i34chMErlS07fJyofCEy/WdzdnFDL6u4DywWmuLpct2TAaDj26a7d/zyM4ubQLIjAVvxzYdsD3hyUlKISaH3JvJ1EBd+FoDWNNJ5/hJMw20XNDlFHoEEfLjgq7PojjeImFhFs8ycjMNz7oL6O6LX7t2ZcJvIcrQBF33G+EEwYGeAL60W70PRjCAD4kALiOQNoKaUWgafDfs0EgtSTuBUc8LyYjb1atmtf6lDmtaj7gje2NAuVSp36AWjKHJP2T3JC2y7dr3zJ5EcIhdEr5ymNXQGYfd1GyqlejSnsDwMg1GLnMHpZ4V9zxINYTPyy/RRqXXFCRKPxRhqqetkdvQkbOFWXMG/X6RrVsm/PKRxDjjTswLCo5DS0lrkQXJi7EG0Lh9xnDCEhdSBE1+NsNkcpHRbmXdhjlNFbdl34y3Ou5CnRDCjW1fZF1CqjWD5M4NWTUG8SaBeYVTAdEvY6/mryQCJBYcLGJEEkFTs2S12/fo8jW4Bo6Bego3Gk1NeMrcWuggbIM5s53ocBPb+CxcIw9rp/5DLRmxJt627oVq4U4ATQgS/jtxz3dTWVYllWcSlKXKnx5kcaidAo42OgvszGIND5ov7qZIYlIDbbjSOJG+hMViuUgJBivguIDq1rJdAJ/cER4jc0J2M3Aek8QgTgHftRk2+ASZ+RqunRDxKYDzmCb0GrMU+NO/Nx5rudm5v4vVfADHP64tL3/S9/DwLJzVzPLD/zIBLLTv6RFa8eXDR/Itr/H3XPaBf5lV4awFUxCoTrUy36oVJX5n/UmDFgRmTlK1NV2MsO6bHIVJbsVfZv33TEylsZpTYIKcPtnmpV4zbSbqe+NR0aIqJbwHycXbcgSYonnsnH2Kw/+sOUPoD4fxDIxx2LYVz8vIcGlJOwgy9abQaKyHZzA3MN4AQeqrrUR5X0pOBmdLu+3QIBtrpT1Za62fNKgWgBKF2VbjDFa4iOlKIadB6q2kjjMv5Z1whbwizz6jPwnDkIrnivZA9clAtE+z4kDfsqWrpoZGcBfxgHsPmfvj/pvER34m8DEy92ayIRjd6h4dyj2m5Tylw87HTWEcJXdPO+LCxE6seUvJC7TEr6LTIn1m5MnYcOO6VS9TWUP7jcDVUqb6sk78Xhu+Cs3IeuxAOJylvIEKnopmnoW7AO52oe/AAM7w4acJXDD1snfBWXSUArh76CykwJ0Dc+V8YKayYaCIs3m67tfKfdpdlHNNywBO8HZdDuO+i2E8JMg0wMwBJ+EEU6bfUpZ0KbtfGAsZphBw7oRTp3pIwThyYrYCiseyciAWZkybma63mWb5LJ5mDjBLBNDwLjSueemtS9W4H6n1En61UyudXE3m1dbjCIGirB+MshVZSpTuONecq+UsYRD3A82ZM4yz7ynYgrNwP6DVUIyLyDWJRfeeTTDiDCxTVmpD81liq1KxRXG+HQOodWn0hoS8VKnPvMvQW+Cg4mn15ULxgv+KP66Eljhkz22zpDlZhsBRxmiSWpxisF/NrYrmUjl4pMzZy2h5JE8YOna/+x58cNlUH+4GdruOB/A5XbcG7ta/R/DPrBEELL7UZAM+RrQVR52xFjnmzGcRzzENqzAVrpcp6gxEeJ9/y41yzL+/J9rN4rFvW6xMkYP3zpW+l1v0mwFpwsnQrSdJFbZxZJmGUAsx6B47s2FiOLtc88RQCLTu0TAzgGMdF4xTAA+K8YCgNKUL/q4RF+j9rJ0DNemATc4PjlydLICzLvhecBSpbVyioQDuNrzFNU4sI8XIqq65J69/5l+JJv10oGJwhvKFCgk7bKTSUBiPtRlXxCvJpZcUYxPqtDq1PHTdJtetDb6Xfhsx32wuLXctTszeIoa5Qcmj9t1S/WaqNfqUlF+JbdQaEw7XFXEYHxrph733HsEADrBxA56LwHtCiAXvbIV/yzKNmdtKTi6YO/+W4svl0qpHxnTFN8bWSFhFexU1NGmnNyjoKYceLxDh0XcbPaYi9S61HrPApOAkurBcZ0kxewVr8G5Zq5iFRwBLAgNDgYx8Xp4zaFu2vtq3bNmjbttRqOsddkh1DvW5gztwN/HAbJyB9wMe1lVu6qII6g2HBU0BQAfaEBwSiSn1TNfENMen1SmFm8Ha8AGW7jRAn1YAl95e4cv3k+wxG1yE8WSjh8j15fmnBqMDMepLegpIp/I+gONjXOPb3QwcHyNzdGJdNwN3/7nnuf0M2isieJ6gowBAH8AdwPA3l4sb5aIuRUrate8P83MzcAF21y45KRnAB/H4wJEhPEuf6Kg5KQlYzToH8AIWjmYZqaMh4RdROBsAClnm5pYo8PJRMufm4r9Pw+vpqr2gp0aPyXIjdgowlfMhX99ye2Vdu7VAbWiBV61rdZXT88UEvmMryezymY9sl42UZ3nsZEWTUTYSIKENXgNfMG8OTGzbAWvXjuHTObTXg/2UJ81SvkRwoin4P2cc0ZsTMXkbKZPZDKxi4GiJT4kk/jSa7gXGNmeyE9Z00lzebvpVtkVX2oyiBh8JU/7eC1PScIRK66hPd3JbtPCduNRatrHTbld9K1aunurD3ebupK1JPGHLN+yOu8Q18bkjmFLHAL5tAtfAp/BQlwo+GbsSk7prPYOJTTF+RQALfqJMqHCsKdpu4NMHIDeDdOG05rGjU8ndU8ZvO1ozKiR/YfoZDDZP5jWhTIY0+q4UINVBzRMN5CjdDBwD+NQkBnAMqjswpTlBz2a7QZqrz4+IsW90Nd0gzs/O8aIv577TJjZZzjkXfsbeD2ScLv1MnYI2jzNlAHczdXc0K74kZ3jYHacaBhKWeHnQwYJtco86kGXKYOEo+TEerGDf1J4Fo1zfvZljwY/lJRx0UvzxbGnaJFKq/ow6i1kL7ajIBrj9AvtNSmj3M8LChFfMONG2YHGaOsqtIzAX/g5PPTgMh4kA/nGDUu9nWOKhdpIj9R0v5JpxKfRZswZgrz3wcVucyGzYNI4TGjyZ0sXf2K+okxlmUJ4ezjOt2RumepJjKGTZgmKvNxCKPjX8zD4aabQAnKgNd1li+Sp38I1ctiWlnkFIL9aWGInFaw5EC1Q6I8u4/H2BGWX8jK5QInVqdV8iMo97RhTINNC37OHHpobxiEzPAz4DHI7qxE1s/RMwNOCO38TnwMeHcRd6QGurDNhRtCqaTYjWwFX5JvBE50IGpLsqgOitmIIK85AZGbUgrungwX1Y1WT/5bgr9J0CuBt0e2LIDLU7zssHxUjCQm96MJXjLKTQ/cEsGMDdJjbn1NxO6BDAQ5B2rcZnvsmduXopgIdsDAdmtx4+gEfucobEw5MI8TN+Rzr2GdbKQznXSzr6lVLtfpaOZ7FjAHcn/zU9rmfJPcq75i+EQqxA3KTDHpr0rcd2K+prhL+EW68dtvAU57XCI0RMsE1a2Od2LTg2GWHTqCE6QMkcf8+ln1KWghDpQBsFmbu/FMKdeVHIJHNinYUaoYPMOfofFaa8TWDWCs9BGB5xb2ccxCVFPEp4mzu4iNqRNCtW/c8m2fcCFlVG+sBgZeEvC++C5WpPWpKyYM1emuAhp0K5jnOgyQlN3h79Mu1DA6SeipbyyCaANTtpw55vkEHV5F3yVLrkrbCEjMc2AnIV9j3wwCNT/fh4xID7494Ljs53BE9gG8Y1cfeO8CmceY9umUKw4uzctsE8qpvTdAM3ciogdGUhLFOsQlMhQrzvz/9yR3riZjz3XLKTt3s8LhzdmdfoxX+WY6Kk/WTyLUw4mrCwsRInWE7tWkGthG1lQEXOyK2BuwA+5XahUwCfxAAe0tzhqQJXJnwCJyGA47o3TV9cMA6b1cK6ucMIb16LgxziK2xIDLMfTpt7R+ma9ql5CuB0nKp7lMwdt9oWwKuOosnrPAWnmAZaPVR2ztLzRZITRDY7ttD2U+Wp5qAljtmZ1+JRyR3V9gDLW0q/dM/KciI4nWAI7LGjJkVp68pcLuFS1rclly+nEOa8n62GtCQG1mFN7W5Pis9ITeKpgwOw5x6zPW63jG1H37gdN/q6zb9sQ7mDCuJUTssDoI4SU38i7kU1SRw5Hjy/DUFckOjLCYfSWk/KRuqaOO8F87l4Q4+hXrN+dXfJ54YWrRjANyJdmkDBey1kFjKpFazhJmoj51LS3OgHeoHuMnwO3O83dgDwL7Zw513jaWw4A5+Lgbx/cBaMbcOHytwpq0RoAJhISQswRvAxU2QcBoQL8y7k4AAptaU1pyqwfF0gccd8ut3X/nQ5RPYgnvrVP+AyDc1Ssbsgy9AE6lyqn1kHPNYUE6ooy/GXwow1nMSUP+6kQSrhniFYGLDT46QM4D6J514VG9a940EsfnmBBxYUwHnnOZVzdLlAHwJ4mDHzJh72935Xuz8kJrhMDuJ8Ml7gjTfXuUfSBvyz4OE41VJa03cIyg9UjYrK9WAc0rX45ogo4UuzfR1WlxbuC960QgvPUbasw1yBkekKsMG2CJGCiDzdyWEj0VRjKF3nmVfpV0v3bM7SpUKEVfv24iZQCuCSHEMubMa22EMFP7D1+9HxmGm3Ix3P/581MoKvZcVd6fh2PnfQFZX0QEldBn4yjFcCQSRNgYbdSlQAiUiaDbuVoixV0iKQbqgHuBnQLrxQfVBq8ptjIXRQFqzBUpYsTFmRlqmcmPX1TUOsoDjz6+wxLcuQw5HQwXRNsX0UltTRt3IFroG7VLlzvuzM3VnYuAY+e8SljUbwrVN4HvokzpT8iAnJURT5n71Q2eQ0Rf3Gpirgl/p3QWQC1/Sn8JWoNB/3r7Ac6MfXYYr3mpeCUgSGqBOkpbWtLUBBvBdxGFZBmXZs3OgvY10ZeWwrAjS8oMTNwN0mNlZRDOC0gOd17tkMuQF/sqoPxuGlJGEG7jIarhAO7HxWJqTe5aEu/Ly4q8e70sMxqrQpjnbtxufK43Gq+XnoEUqWAKU1176zHxDC1Y4u2ncFjw2To0xlDIEeYZ27KEt/PXnSYIVh9tLUs7RJ1XAEkt1hCpj5VrMkcunApOlLetK+hlqCM5ROD+3ltfOhtvLJhelE2sgz546ffsUOiH6rUWnzwqmFzJQ7ZRD9CgXoQXzZ09577IHjBTytcvM2fGfABGW0sLAfkLc4tSwoCH2R+UcXw9wamIkBexpYtlyovBabEhf/f/beLVa2NbvvmnWvWpe99t7ndPvuNiYPDrEUh1gmSGAbuW2cWEgdeHDzZsRDLCEF5w0kkMJbnrAREhgkZOcJRyiiDSRuWyIYUNKS5WA7skxkd9ynu8+19zl7r1utulfx//3H+Oaca+21z6X7uDndPat7nb1W1aw5v298Y4z/uH3jexG7FnF7d333/Kdtzru9DA0/3Kcf775377jzopr8t5khPs337ho8dyXi+b+buTTPvkvR+yj8fmbzPq65K8pfUg58NNEJZAqNWinrHjr0UR74RsqarUQjhc9laW4IuTaDf443Pwhilfm1mK7lvL7nLJoFvz/8hue5E4DvD5tUdhgiAnB54fW2pXoRW1J0V4Pcd82t9xC6Fk2SLz4IKcpkbwlNHZCLOxVF1xAm5t0waItDc4HDIy7byALAeVGFbg/cAJ5A3fCzwZcitALspdjtfgAvY8CjjmLBsi+8qfNtIjXxyDg0BU4bT2Z1N7b2ot+iX0u6X6Cj/FVf9iItr/drvr/vJvm99zzooeDAPXh4d/z1ityn+e6O9UXXtG8K7Vg3GdsSVxnU6o5IC8V3e5V5Fahvu5qt77XJdr+qbbiwoeS7qfR3H1YB9PvUXiHNi5bpxTNuFuXudrLoQqHP77raL+AXRweSZ2obSW/ozJ5qNuPoZYXP55vqZjmvjk5GcWwuqcb5yj/UmTT9CloGTotk70tHvIjEd/Xmu7DBLWMUHkoC33p+LsQtMLzzjNsccEcAbi333UHfP9P7eO4+nH13TroTTy1yfkcd+h715MrY71/89sxuj7zZ2tu839zjbjLgvcb9vj6/M5j7dFjvTz//6kEGpNsEeh84OXD2gOtnNB6pCn0k63JXzZXvSVctFKbHHhTj1/LnfQN74XInoe96PPcR8T5svf2s5lsAF/2/9/LAS6iOqmeiCQBIO8btb7Vu/rws3FUzDTfcy5rvSzJz5HcnZQG7PYL46y6zNe1Qi7cbV8V1kWtu7wMvAE5jHhk3hLndLe0FAK7v2uvmOn7XPYvHTQ6cVxNCDwaIlqt46uGBl2mE51KmgHGQ+8917ajVja2s5X2CXShe/2uixCDvI/cHWYI2edvpmjZP3C/qd5RHTqD9bE/7RYO5Z+3b/PzcMyGpDhiajQ/VA53TPr85VJfLqF+4V3+3ntvmi+YZ7cD08/wV17VV6i313uLJct2tB75gUO0Z3v/73acEX98Ort4739bt4uCR4N/njbrm2+0CzDLgmEU+sfwDn8nzfqh94A9PdY69gulXFzfV/PpainNTneq946MH+l7fhW1448sV3niOo4wtSfRe/HlLX9538T16s16pFgHvaq5b9tsdRvX3k1wlN+5L7lN/t5bu1mjzk1tUfOGit7/5Irl/b455MW/cy9V+80US3Xx2O7oV1weNgyB3l+U9yXTfRF40jHtIejdSUHi096VXXj/ssmlHL5UzFZcjnd98rIINlKxz4Ou7dm2z4J5QS1baMtD+/b02B7xXxKnhsOcVY/qk/sCh4wTwwtgUbQ2Vz+d866L8a1Ft8MafvUhBtCsm22xwe23uLO59K53PqK98Afcyjrtp9vKskm8GEDk8pIT1gsUS9unEtsnTyJL5HJ3I8HeAfHyzVJsH4DaV5pFxCKDn35I7Lw5N/X2K4kz7VvOWZPdS8e475YSIAridqtYExfduAtFej8Dulrjc5bsk0Hspyed4tPW99wKI91ZqIRvvJrPcow3wxVBqf6cFNTKQDtVMpJoo/7pS3nW9HXgv8r0hQNOkKJ3789X3D7AN2HdH/26f3T/Xr/Xd5wAoyXrXrGg/B76aKESBKtsoL82mi1tZsLvo1D6Cq1bubRTU7wZwnQ1x1K9Olfvu7fvVjUB6vVmLyupaOdpVD86O5aGfaihaF20xu7pe2unx4Sd3PP/79Nx91L239g32fxfku1UzVAiTN6/57T4Gv++eKb93sP4e1r7/iveSwfcNenfH1h5/WbOkcU3H1lrWsvUceN8L8bVquF8WXyjaXz273zeMNnGem2+zML03X3vrgFeFUt84tImU0At9LWt/q+r0sQrYyIFz9GPeNYn1mdfm1X//yk31+WtVY8Ko3aujQEeBjgIdBToKdBR4Vwocq5bo+4+H1X/4vdPqr32bcjMG3lue5Lt7AAWKX3/1S4eRelL3tC1iw3YIfTCUtU8OfDxSwUZP+Z7lRFY/XlLjnf6N339W/eOLffWsP5PRqe1ZPiy6e3UU6CjQUaCjQEeBjgLvSgH1XFHntOpst6j+TWVf/su/cPLicGu7UvFOlKj3pS9+/rDdT5Qf5ri8oQuYxsqHj4XJI+XB+8odz2+q6uaGqu4Ij/6N33tW/W/nQvoZIaPu1VGgo0BHgY4CHQU6CnxVFLi5qn7m4a76xb9Q8DRi6naY6/B55AobJzpTZK+9+sXDci3vWVdyoAnXO6+qMPpkSD5Jndi2I+1zjO1Dv/76TfWf/cmyejo5+6rG2n2po0BHgY4CHQU6CnQUaCjwcHle/Rd/blz91Y9To1VercqIrPW5mw7vvfnGW4fdVnu8KYTqRdW2oV7u/WS4VhhdRRk7cuAT58D/2j95Uv3BTu6+DqPoXh0FOgp0FOgo0FGgo8DXSIHNqvqLg+vqf/rhdIxbFYC3a9wi+V2/9/qrb8orH8v7Hmn3t/ZN+yAATqtSJbr2gbOtbLUeVQty4HLBf+C33qiuTz/GvqGvccTd1zsKdBToKNBRoKNARwEKx0+unlT/9Mdeem4X1Itq5YHy3he/8EU1G2WLlXLgyoP31Ed1pFD6WNtVRtoXPhrRyEV7Tq91WpmK3L7nN16rqsff0VG8o0BHgY4CHQU6CnQU+LAo8PSN6o9/Qs7xPa+7W/LKLjMVsb16oDuXc+ACbDf40O+9/baaDbfV0WysVqrjaqE8Od00v/sfdgD+Ya1Xd5+OAh0FOgp0FOgoYAq0AfxOY4AXAvgbOg98uwe8o3NXaVbSVxtScuCT8UBNI+iHPvF50h2Ad8zWUaCjQEeBjgIdBT5kChQAv69TURax3X1i763X31Zt2rCiH/p2y+EfcfYte8E5D5zt3evNQH1/1exFW9e6EPqHvGjd7ToKdBToKNBRoKMAAP7JVgj9biGbT9mjM2CrGeybX3r9oEN0fESe94ErBz5UZzbOAx8pJ04/9OWaHPjabQG/t8uBd4zWUaCjQEeBjgIdBT5cCtz1wBOp7zaqLVVuhvO3Xn3jMFfjfd7kQBPnwDkXXJ1ixhyeMB2rxepI/dB1Wpnu1HngH+6adXfrKNBRoKNAR4GOAs6Btz1wk+T5DeB1+3d92vvKm08OazXfx/MGoMtBPL3DVgeakAPv6dCEqQvZ9od+B+Adn3UU6CjQUaCjQEeBD5sCBvCXn78ruNzq4FIOw/E2sjdVxHZQbH08GcfJOXrRTnXY50xwztHu62QvnXW70FnS20P1vZ/tqtA/7HXr7tdRoKNAR4GOAt/iFHAI/XkAr/eBP9eGTQD+5Ve+rCp0NVYTgPdVsUZ/liF7wQXcA/0xVg58u+s7B77e7KpPfPb1bh/4tzifddPvKHCLAjpm8xM3++qLHVk6CnQU+Oop0PbA291b8ncOA717EmzvzVdfOdysaKw2rPeB44ETT2cr2WwyVIc29oEPfbZu54F/9evTfbOjQE2Bo3H13/7wtPr040H1sBzkJwH750/W1d/+vUX193SA0Ad7HVX/7783qX7galX1fusDf/l9PmpS/R//zlH14+rY+Av/63X1X+lbP/aDJ9Wv/rl+9dufuaz+g/d5l+6yjgIdBe6hwItC6O1L74TTe8++8qoAXG1SBeA9zjpxYJ0jwXfV4LBSNfpBAD7VgSbTaqcceFeF3rFeR4GvkQJHAsKfEBC+6DiBpQDyHwRAvv/X/z8A/h//6Fn1Sx87VL/69zsAf/9r1V3ZUeCrBHC+1ipLF4C/eVhtB9VwOhVoqxpdH/bJfffog04OvKeDTJQDv9G/yoF/osuBd7zXUeBrosAn/vKD6pXvG1RLAfWv/uGy+jtf3Cr83K9+7BPT6m//4Lj68WmveuXLV9W/9DuSx/f9+noA+POD6QD8fS9Qd2FHgXenwPvxwO8C+NtvvHHgrO/hZKJKdJ3/zVGiuRd8qPZs5MB36tR2cbmuVtpu9onf7HLgHR92FPhaKBCgV1W//QcX1b/1+Tt3evm4+sKPjavvq0Phz4et4xt3328A/KefDKpf+/5h9VBXLde76jN/OK/+/S+oC5Nfcd23P7mpPn0+qn75+0eVbAlduK1+6Xevqr91Na7+x39jVn36NA4rOj9fVT//uZsM6befuak+RTi9FUU41z0forSflQAAIABJREFU/V/Kx3WvjgIdBT44Bd4vgLdAvPf2m28e5ldLHWKiELqat/TZA04SXCH0ar+ujtSh7dCb6DQydWpTFv17uyK2D74w3Tc6CrQo8Im/dFq9IoB988159dP/eF39wbtS5wMC+HJfvTntV99+6557GQtXMhbYZZIAfr6tlg+Ht6+7Wle/ps2jnz69XSrDOL9D47xtNHQA3jF1R4EPlQJ3q9Dva6l654G98ydvHxYLAJwMuIBbleccZgKA9/ZLNXfhoJOxcuAT7QcfCMDf6KrQP9RV6272rUeBYfUrP3VS/ZyB8lCdz3fV71/sqs++IgB9g3B6+/UBARyv+Z1V9Qu/d1P93c2o+sUfPqp+/mP9ajpfVz/+2Xn1fyaA/4CvW1Y//zsqmBtNqs/96FH1V/Cm1S/5M38wr/76Fw7Vz/6ICtS+Z1BN3yUa0IXQv/W4t5vxnxEF2gB+y4a+U7lWHg80X73z9LBeCainOm1MAE2zFrqxcR64/nKLVYD7RvvA1xv2gXch9D+j5etu+y1FgX71sz84q37hu4fVDx0LYOu5qxL9y4vq079TPPMPCODKq/+cCuD+bn2/YfU//8xp9anpLgvNMtS+birJuTSAuF/981cuqj//T6MfRFXNqs99alr9ld2m+nlVnf93z4Xty/e6IrZvKdbtJvtnQ4F7Q+i3wRs3uxSx+ZNritiuV1Vf28UOg5Gq0QcOo5MBU/C8msyUA1dY7fJqo3PBN9X3/mbngf/ZrF53129lCnziZYWuv2dSffo7BegqYmvyyR8MwMlt381D386531/sdn9e/u6znx9L54F/K3NtN/cPlQJ3AJxAOD/uvJbt1+RX1y8D+OLN1w+r80W1Vx/03WhIQ3SH0Q87VcDuljoPnNz4rLrWaWRrVaF/z2++1YXQP9RV627WUaBNgXH1Gz9zXP30aFv9nc9cVf/pPV5vXH1/Edu7Avj/o6K5L3QA3vFbR4GPJAUE4H+iVqrhcyuhLbQWErvFudql5pB9Hpmv8XUb5cD3F/Nqqwr0rYrYdhwMLtg/HChiW1ajka7qRy90Rd2q7+4A/CO59t2gvlEokAD6XKi7Gf+v/NQj5cdLyLtSvpy/VSX+91UlXi4r1ep1KDzvW+e6y4VpENwNod9p+NJ54N8o/NON85uWAgLwz//ES/a63T6txyFjO2ExReXqkrpXW3PB90YpbvDcAL47Pz8crtW5ScC9V/h8q2sP3MH1bJwHziEnI/VC73nf6vd0IfRvWv7pJvb1oAAFbKcCZO3cmm+rX/vTRfVLf7x1JbrD6N8/q/4TFY49XK6rT/+DefX39H4AeFW98vq8+tTn1tX5y7Pql/+1SfXTCrVjVUdXtARwifWbT1TE9rsUp6nb21+aVT//koRZ28G+73+/UYHcn4UHXlWf/d2L6q92vVS/HgzUPeOblQIC8H8hAB8JtI/5Qb5dmyYcXgqu1/1KKqO6ED7vBOK8evuri8Ph6hrUxtW2B76TN77Xv5w32ldoXSiuRi67arkAwLsitm9W/unm9XWiwLcJRP91tT0tLVSfe2x725falf7Ig+q3Beq3Xtq3/fvqnvhDdVvTd9kepsryX/2cOqUp+1W2kd1tufq1eeC5Z7zbB/51YqDuMd+UFBCAf+GTj6uJot8PB9tqeqrw94ks977+Xc6r/XxVXevMgWfyxrfudw6ArxaHw/y6OlyrzFyHleyHOv9bAL4Wnu9k3Q90KllvPKnWe51WtutV39ltI/um5J1uUl9nCpyNq1/5i9PqU+1e6Gwpu9pWv/pHN9XferVUgjOuYfWL2ub1cx+TZ66/lvNN9cu/t6l+6EfafclbDVrUjKVu5CKg/8wf0cil3O/D9cCrtjGi8P2ntFXt17/OpOwe11Hgm4ICAvBXfuJRdSTMPRtu5TcrjX10Ug1OHgmbV9VGjvaFtpxeCsCj5zkAjn+uDw/n59VBwo63vVPYfKWqt54K2Ya6yU7vLfezar0bdAD+TcEp3SQ6CnQU6CjQUeAjRQEB+Jc++aia9XfaVrrV7i/lv5UGG8+OFBtXCnu1q65Xe2FxcypZb7/V5u7NulJDdKH83oeYAPDKl3s72UCV6VTBXd8cqht987u6feAfqTXvBtNRoKNAR4GOAt8EFADAVe9CAVtvu1buW1hMa3NF5thFtj0MVWg+8S4xv0Ejl/3VMxWxLQTc5Lzlfatxy14/7Aenym1Af/ThqLpRDvzmZt0B+DcBn3RT6CjQUaCjQEeBjxgFBOBf/MmHbqCmfdzC6NhQRvJrJy96R5dUnxpqSPdnvd2T1w+HZ9fysoXu6oe+nU7kgVOmrm1lazV46W8E4MqL7yb66QnAu0YuH7Fl74bTUaCjQEeBjgLf6BQAwH/qYdX3Fu4A8D6OtCLh250A3JhNq3MAPHPg27ffOOzOb+SqB4Dv2PjNPjNde9hxstDKB51sDzMdJzqsvvM3OgD/RueTbvwdBToKdBToKPARowAh9J88q0YC8L4AHK97r94sKkRTO3OF0NVIrdfTfnABOGltCtl6y6dfOWy0uaw/1HngynfvtP+MXuhsMyvdYHraUrbQHjTC6N/1D1/rOrF9xNa9G05HgY4CHQU6CnyDU0AA/uonT9WpYadKdJ0/stlW857y4VO6qamBixqp0dSlLxDfyTs3hl89eetwc72rBtoqNhirjaqat5AjB+V7umjIwSbyyilgu9H2le/6jQ7Av8HZpBt+R4GOAh0FOgp81CggAH/tJx9UU3nfE+HuQv0bFgcB+EhV5XRK3cqlVnW5PfA80aR3/pXXD5eXCpML8Yfqgz4cs8eMGLsu0vayYW9dDVXKvt4O3Av9uz/7TueBf9QWvhtPR4GOAh0FOgp8Y1MAAP+3z1SBvq0O+qECnVB4T+CtuLjy4JoeDdeUEy/90HtXz75yuL5WyboK1AYKlQ/GeR44/dB3aznkKmRTDJ7892qlw0x+67wD8G9sNulG31Ggo0BHgY4CHzUKCMC//MkTRb6pQs9jQwFxvG/9uYsqtsh9e+z69+b63CH0/b4nT1sh9IHOACcH7jPB9bsBXznwpXqwXi6qT/zWkw7AP2oL342no0BHgY4CHQW+sSngHPixwZv0tU8OpeMaHjj7wPHA89XzWaP6/83lO4erK5Wsa/fZaEIFumLugDduur401L9j5cavb7bVuU4t+74OwL+xmaQbfUeBjgIdBToKfPQoQAj9k0d59Hd44D51TA70nry3Ss/ZWmb/O08X7c2fvX44v1yrCZtAWw1bRvLCQfeegHunKrhhta6mE4XPN6qKW+6qP/+PnlXz049HN5ju1VGgo0BHgY4CHQU6CnxtFFDY/OTqSfXHPzq2B04flnIE+EEOdQB4RNbB5wymVwLw13Sa6EZ9zmmDPlIh2ygBXF+Szz7gTPCxSth1mMli1at+5p+cV/9s/6CSu/61Dbj7dkeBjgIdBToKdBToKODDSv7VwWX1j/7yMPqeC63XDpNHIRtgvjOA53vhh1e9xcXrh+Va7dD3Q20XGyd4k/emYZt+ZBkMVcS23PSUA99Uv/7qZfWff17h9JlOSOleHQU6CnQU6CjQUaCjwNdEgYfLp9Uv/suH6mc/rkJyRb+vVYW+JIdN21R74GrOBoDr74ifC8AjB/76YaE93tvduBpOphEZ1ycAuGrY7LOPBOArgfzV1VLV6qvqb/7hvPpfzuXqH+ms0u7VUaCjQEeBjgIdBToKfHUUuLmq/t1H6+q/+VcG1Vhd2MDtjTB459/VjY0OqeTBab8GihvUtd0bqJ5fvHaY6xzflTqt4YGTB/c+M/qvKgdebRbVeKSbyUNf6Sizgzzy3X5b/c0/Wlf/9+WguujPVOnGd+KG3aujQEeBjgIdBToKdBR4FwqoWYsAtjrb3VQ/8fBQ/dc/OPIRJWwhOwikdZ6YmrnI3xZoL3RK6Fr4OpEjPRKwb1SSLigWqAunF5dvHJY6B/xmoepzAfFAzVxo6sLPfqfebduFsFkAXo04ddSFbXudE06R+2882Vf/w6vb6k+0De2ajWrdq6NAR4GOAh0FOgp0FHhXCpwKoX/gdFj9R99RVT/57SOHyYXcUWWuf8fqtXaiXWFj9Wa5vp7rRJJDdTybVhPVqW1Wm+pK9WkbcHp1/dZBR49WNyuapquITc403jeVbt5DTuxdifOVcuCrxbraLhfywNX4xSel9KqpGr/MpurPOjpRGL6vfq3XGjgnqShur6z7XtbEag3gczQpZ4uHhdEngK+Xd7v52LT44Z5xjFpE+puqu7iOM8rL53GZJvZg6utvFEnYq+u7q+ibSnvfui+rRW3e474i3laEWSmxwNy4mL3zjHWnH747GY89or3a2R0fT/zc5VKHuxDF0IO3VBSIOMfH0+poJutJn6vjjd4iDCILipPcVjqmVQZQb6Jxn5yJvid8WUaRzl+XvbWVFbbR/w564Fi96EfjUz97z1FyHCqna+fLuYoHV36e10TPuVkstB4bpTbGuov64sqSIzLCJEiBHM0G1dGRWEDzm1/pCToIvrySZJ4DP9EXAHo161HaBPAdX6MX6zLUfkQGCJ38dm5riIWkBS88k/sbcu0c9uGzXBPfLx4baRp33NdYtD58FnPkhxuwPtnzN/g7GNy9CTgTN3dTeK3j+bx2ohXXjbTOWmaTPKfh8ZFj8k1iKKbdQRdxTz7jb2+/HKqVsObMd2Ns0QHJezI5XYCj/qBBsKGfP5qI7iL3jRonlPkMx8iV+IKzBtZ7paJuJCfa4aGDCtj14bXQTQfiJ47vZbzMwfRJcsYWknhQoQNPDvrBuyE7Hm++7/UzXWOssUyak547VcdFSBxyzDPLOrtmxkcYOljnNQ2ZQzbYVsrnSPRYLZZ7agCFfO8V92PMnJswmD0wf5+MNnqOFM5hZDlbywMY9HfV8DCurq5vdHftcNE4oMWht60mBPO0ZvHM3Moqeq3kICw0jw3Pn42rkRTZQfTf0Rw60oGa/1a7ZSb+IcTY76mnhV4bycZacrtacb5y8C16ie/w7KFoM4gFDv2i9aN4aE8IU3KDTmFeRRl5jeUZHY/Ur3qkMZhN++5WudRZEfMbpSPxpSzHup/7UkO7bXV6Nqlefvnbq956U73zxpNqLkU80fOm6nXdV0ZyqN/Ho5k9sZv5vLpQ62p2B9V7hphQI17mhZDVOJuqyFgfz035z5Hue3xyqp1EOowKva3GXGvRLdZcp1zp342AgPWnzim2KMFnKl5W1PX46LgarLbV1eV1tdKEiM4WvcqRlxw4DdfsxPA99xCRTpUzqK8KfHSCpTzHa9F9MO1Vpyfi843SsNfyHvWvO4zpOjzNkX7f6Qeegl57pXN7vXHFrubBWJgzhD+kkweilXTeTvrwWj1JVro/8jIUfXXcR3UkHJpoHcQcXvsQcEYYMqGZe67IMZ1RFmpgdn4jXa571tuyapmOuVk2U8atrZAf0VfTqY5Ep73GsDioTwr3lFxx9shAaw3GbdW3vKeBH2tr9mwQXvNc8sJaTbkn/VX0vR1KyvOWHDlEzm7uvfhLcjqhictOP3quCDZiSrpEPdX0nu61mr95WAq8l2spGDF/Xw+KycQ+cJ8SLiKtxMyrG3VzUQ58Jc98qwGgLFi3mQBuODmt1hTDbRFMnaSiie3EHAjLWgl5BmjlxAkrnLaSoAHTxI+E38+CkZytDx3rf4vyQbFas8f6+H2NQ/vUeX+rUnqIwPtm5sLgMCbAjrSh7EXlLUCo3rJFNt0+1oo0hBXFarkWc54IpFl4lIABlsVBWYn7Tk5n1Uy1Axv9zekxAy2KSbhdVRMUlNYGgTpoXjs9b7PcSJBijHtxev/4SMJz4siGx6wvgy+T0ZEeNJQQi1kX16I3oB9LA2030NQMH3SjyT2vgcY0FSMD4gcx1pUKDwFwoMdglXwdzfCL0oYoDaB59VNRWHnxN4LC+sHULoeMJTA45698J7YgBjCz1ij99t5FgNJL5+XjC3mbBCiU90jrw0ccoRd6NUCb9UAwPJ5sJ9i+T8wweUZCM0xAZF0Cn8IggPcAovK3DcIkLt8JY0R8LbAYyuJdLjCgdKyuPouzeAMw+dpWBl7wqOhtfox5wx+1MIoHjo5HAqjj6loHB80F4DutH/QE2D0n3YTtmuZjd1yKcbJG/O0xmqcxjOOowbIE/MIcoTvjD5KGIRzkCsMo5MwZsucA3O9rnCONx7aRbhJNnFDc+kBvbATUzDceEPMsLZiRk81Gcq9PhkcP9KlCfuriOBNIbnszG5NrDH/x92CvsxWu5lqDbXUiGi+W2sa6W4reMrq04yV0AypD35WmWqkHxRoaiPsmU8miFLmNBsai95jbVkobIJzqOOTRAE8FIO9VN+ulHA/RWyC+xUDXPGxo6P44HxMpOQBnABgAemenopH6UAM+i001l/wV4wbiARZH4q1jadKhvr8WDRjbQDeUbSLDrlIFseZqXjOTm/4H3fv0wUn18Owl66LLr7xdrRdzgY7oJKTaYW9MZ1q/iWqPdM/Nsrq8UWpTCh8DweHVIIrvV4Qo+KBV2qSPx6IhAAv2H58+lJGiqua5dIjolXZn8nEYzTaWpJ9SzWqa4k0R5UTjGYgGl/IAl4xBDhgANoAG4hMMGQql0EDQYMWEdd0Eg8B8K1oQmdU1swm7mjQOOYJsieJZiNqENt+6RKaY1B3jwQnEYZpUJ8LVwXAlgJThgXzovI4jGY3b5Y28UvGSnjIRyMk80fgVIzbv6slY0EXRWfA5Uzv4B71huRIhrmUgnS90KdaT9UbqgWBvv6zD8h5eR/EOoe2HR9Kx3FGYR3j7GsdPYzkWT4zRyZK7peZ7sxVG6rlHh43W8lBd6i9kSlzmccxZazxp8Ef3wNg2RmKQ6yZTOX9usBbAI9lhjLRVFdYiisubtw7r3UiMuhDjEz7HI2AC4dn15EHOkAW8VTN5Jebe2guZimBY3n15q8PxcbXSgNfyOrVStRcEIdeylFEIBmcrdJa8pbzTA/Ki2uMJhRZKJ2WgEDiBhq+HdRtrZRpbQckaTEXHAoRHqA9RNigpPwQTQ9aPAbxYsbKEIGACBBZpGA5hqBSh4ZlbSelAc5/Iyx0p5QCtAFSGAA0BKeoHBlq0I308lsAD4hs974oteyw24KLFPmjR+z2Zmi4YlAEiK+NodlTNRg+k6OWtydvWN/WhPkPYqEhk8fDApUSOZwi4vCBt8eO4OQBhpPvS/34r5lrIK2A8SYVg1KRl8RALkLYZ2FEYnppgYSudmwIWCVrm8/YC6W/4A7C3gQIAmymDxh5DIGkD4PlHGHZhgQPgXGUjKb8TyoVISQB4WWNYoF5jf1K8RiljGTPMYy2+DRkMqay98GCLGAxyIb4bFQ9W750+OBM/TquriwuNJVJJjtS0BTrvYWOjMGOCJ56JPQTNZyYAnwnY5gLwy4tLrZUMAgwJTHYer3mNUKJEAPxGGC38QIcgc4y/RBjaMtIG8AbZA2SD/jFP7sPyILvFSOvnGCySEhIegydsxwBF4/AewIdBFutnLx0x5TuMmW0v8pb3+v3kwQOBvQB9u6xOMVCpkxEQLfT3Tp0eJTXV/HoZQKGHhBcoWREvj2nlXCI5Wty17rMUiDjgBR3HU41D9xLo71gMjdeqWR58X2J0JGN6OjjS7hnOdgj9sF3L+JXxfS1DbM5+WcBQ/+XYBwXPNBr9yCAYS+b7x4okqmHVUxXsXqMLbeglbmruExnfD+UVHZ8q6if5XujeC90Sz4hnI2tzeYhzQFxgROQhlk2GgqMwiuxJTveS6yMh/unDYyn7vTx33QfeA0zxKB25IPIJEOOJiWpS9OgZO0+6D7QLA9LhQz1bToD0zemJonl64vWNjCRFQ9iYtJJHv8ahCm5rdKblBXAuhjc8Ii9aTtHp0cNqIMPn+vrCnuJBc+KsasZHPjaVlj1zYoYiuOV3TeRA+m+sMQePCsCOJnY8lnJg3JxEY8KIht8wDNGHUzkdkGopgtK22zpHj9lofhuMJxkmxzNhFOAodxYDbypwY0wUVw+GRB1mNoAcdLJQhwNR5l0cRwT/ZiFZFFxtxStFJ9qQLeut0UBrfpJskZ/W1ccycDBiwAl6li9l4OucERt4Q5xVRVSXssqWikqPMHhk0pGSnnOR7ncig4Mt2wsZEqtan4RuJrrHD/8b6TkYKQ7wokM1ET5bK4pBNKV3M38ibjlSWO/CdkpfUkBAwgpczNrfq4hNhCHkoqiw94a7kE1MS3gM6wTL6zA4ETDJOlLRm2woL1zxvvA4YRAYzuG8VCi3wTkI7RAmqrAAeJAu6Md7xT1gqlY4odQcqvWCpZ42iBdWjcXk3oMSZhUzrkRcGzSEalMx28Cw0qKcH6ZG4fGguL0VqmiA1z9TKA+wYh72TPSihgBuAcAJ8fW1aGOZmIRPRUV5BPImJISOuGB+EjoSfUayLGF+jKapFEG1n1SXl0sJrBiTMLDGawMBEPUi677jQ3X2QOEmXUDobk2MBgVgUEPgEI4A8ParBnAY1cwaEQuuKwDLJ7aVbBSFMQUYBTCHEVaAoniKUNxh4AxT8T3oEkZRrFPtgZukQVc+CW890NRpEv6XBksBKv6tQ72sr34M3l6bXH/9CouYBlgT+tzn6ua96+8YZONrOTI/L0LQMW9SPn2F8lifvgSO6ApgA19zEesylPHKn0sBSjE4HMoH2PUB5wiMJSfhp4gHxHNb7fncS0l6l0ihQ4JK+7vhUQeAcK/4jPnobpkmCP5PQxTg9RoxgZSLHEc+KuUApRAhdOQ3Ih5If0SfULgjeUMYQF6JFNQiY1xfUgt4tJYhwnqEu/cybE8UQid8WC3lxakwVt6UkFsKcyXNsK6O5EldC7DgbesE8UhfhutUXhoK3d4H0QDJGI++EYgQkTqRAbTQ71fyJpFT00NrPCZXSMSM8aNwNY6dQFL4ax4biFZTcomEgzWGoBjG9qF6IAsb5/cgI0FLLFkayeNfO8e4ZGzwiS622igALhA5enwi4NAclkt7mUM+U4QF7bGUx7+wwSJNaNZPDssoYx/e0piOAVsBOPplqXC6km5mXA1BYDazrDB3DrJwOFtAMxcoA2hTGfkjenEAProOx2m9XhjEHDmC+oo+9CdH0t8Tea36nnQGjlfZT2xgy7XtAxJ6trlNwx2JrjNZAz30mJyPHVFYjC59mfFGmilAX58qTTjQc4+rnaIl15eKeADQpIi0jhOBEKdaAtTWkhJQsh9bogsmD3IsfpNBwzoOtHBbpVsWSjVsxE895BCdgGcrPrFBiRfGrVLP9xTdmciwmsgA68mQ8SQt94rUoMPs9WM2pF4T/3A89sUCDxtLNSJUhTdyyfwM1hCwTNJYtpEL63UMzlC4li2Hzm10Kd0gYxM8FRBU/e08itIUPTK2Sf4PmtMOR5kbW0Vn1FJjX0IrjX8sK3OmKA2wYn0lHt4SDdeXzFpXl2/iQjs8jAdgyclDw7G0HPPPsPbVxbWYUwBNzgIhs/KUxQWgTdTDtT+tFmJerKF4FUCIcGbkWexq+lOH4FA6eJUmNjmNzIEnaMR9IpQYQFLydWGhhScWCq4o95ILisck6hoMIowfskjYh1L99CwctoyXvRmENhUoYenijXO7yPWJOaU4rORZCICqplUW+2HsaPHI8RCm475YkkEBPcMAA7nDU9wqJsJzpwoTEm5fKGVxsGEQRkJEMUKh8zyAaqxwuelqoyHykE3IL6029P5tDI8xJHrVYSWDda5c/lJ7zAhZGj+Rx+Ynwc/3D35AuYeREd4qoIanZJrjwWX4PVgnFJtXqQB4gnIB0bvedTEmeN/Ca1BLPksQB7jtPfJ5Glg7CaAzfIUOMfxY1+Q1C6+HlOkGg1/hhQRSf9rwo3PxnmsT/moFt+Pq9KoPyWMokmbiQXOrJHiT29k+CMgtJDK/mCn1LNHQIXrzgCGqDqGPRXsuc9jddIXvWsqH5+g7k/S6Sf2gaD1v0WwqniZ0Rxhy7OhQRCkM8AZaKVpAxnkiM2+ugSJaqpGZiwcHs7PqQH3GYSlPhajeRIa/HADASI2hSBUspIh2kg2MItIJRJiIFDI36ljQA2O8LT0LcCN8ezQ9tme3IsoHDVk6fedk+kDPoX6EM5PlVV1fyZhQug9SMvicC+u/0L1KymKkaMADRUaGGGbyxrbqNLmT4lyKdmvAO+WmxOhMIi3WVN7+2ZE8MKXPGIMNcnhAWnUu73OhL24xxjFual6KFAceJHnfpSJxB431ZCbvWiHOLfRFhtC1AKL1D9HQCP/6/ilPXhR4W88Yj5WeoEpZIXciPjDPUBG/I4E4CoI5OC+stbMhy5xw0wVa5OW35GvRTwKboWgcAkJ+Wz8yTjYKV7Mw7FBay3uGlUqdiNNq1AoJVHEicHrEBDKgZChgCmToH2NAQ5LTIRMF/nK9wEYgpSfB8MxbzyOlMcX4mJ4oSqGw+fW5Q+4bxqsxDvC2S6Ox0BqmA86KPV8MECOd+IOKa4wP0aQeCwBuTzb4bC4AJwe+N95ltFf3LP4a959kZ1LSGQB5QEpgyVThm6lkpOeapdSF+peIH2w3I0Jrw0URIFI80Mi4yRqQ89dnxQCGTdFJ6WysKRbXNRPJCnJBusZGjGoMNjJCcZrNF1faB76TdUz4a6rwA4viCnTfjAIV7D8mLaUhK24rN5xcEp+zPxydtIQRj47MKBcqTllqAYPBuAdWfVj5YbVnCL1t8aAk0vsrObzGEywKtQHw+Czy5Sa8FVWGSvRH8Hco2TAywruMxWY2fCMbxGuOO/8ULy0/zXs4BwgD8i+Ghp4N0ML0nJOOwEEHXnjmxaBwmJm/xUAGcM+dvAXFDViEzRjxxFHeaykX5w5npw6TXF9d+Vi58EiDQxAexlDyeIQVGR8XQBZAMqEpDZ6Y8216Rhi4AFgJWdZ51cSX4n3zaANVKrTa203gMYAB0qYVVncoft43XROL+epSAAAgAElEQVQ18RoDSFP3B1paOUWxSIkghDCVwqwA7bQZEADdPICr0JDPmoiAw8DGVV0Hj6CSzF+pn/hI1nBEWCPMyWcRKuaaAsExrjLgiAgE2PF7nd83rwe/FT6uJdpfD97z/3IibcMoUhco7yZCZMLc87LH47oEWefyOCyjAo4NHiegJ4udZxSDBbYvdQy5JB5HHYnynKhfVaRACocw8h7Fp3VysCsNqzLeqB8AUEg3obgI87HmtFumuE3Adiz+JWcuJXp6NJUhQNi7L90OgN8YwJcCS74PPUlJEXliPSjUKfxl3ta4yPVF7l1hWUUzpkrXubhWxgCJ56G8Grx81yGoYI6U3ZyQMcWzVpC0mQwFi4ya1oSB9d2JPNaBvKStvOWVaMgPURYDnfVKilOIn79Lrvzh6aB6+PDUv2/Wc3vuwqfq2TN55DyiGG3hCIaRJro9fkhlcb+6OF9LTypddjxWeDlyy8WQDL7CNkpDOOUnHx+6IHmfMDURTrzbwqoAJjUwIodTACPNbyj64MHu9tIxA+W2e1PNVfUBcrYwMGfDY12nIkvRih9y+gPRfH2jAjalBCi46svgsbPJ+Dip0mkWooWiMb6fIiZ9jaWn6Ase7x6P354w0Stn8WsZQT9uFU5md1OkeBQ5EEhRF2FHS8V8KEmMvhvhyV58OVMh8FSOYkh+ylXSIUTMkq6xqZB6eVHtKf7FMDJAkzIK3WFtjQeunVcuYnPEOfiOEeJQ+hH6mzA/amlBSih1El8nLz0TgE8wZAHw1IXcZ6ML0fEUEgPwVI1vZZAYAxzBDt1k4w66yuhAb0cUNyKcG+asMYwkz2CnnUg+0/tgQ0+G20g1a72L89cOm7WS7fL2xioDHcmiIgwMUeWUuxpy0FO4Fmscb0TvE07AAwiPWgpEgzpVoRfW/4XCLLj/YdIX4CAkl0VQzndHEUmughe1KIha+aPQU5kaOEzPAOSiYEs1cdA6kv8hKO1q6FCebQIX2IC3qBQEwEuhkMHCilCpBO4n5rNR0bon1hHCNVTBjEPLgEkxEkJd24s4UEMAnYg+wMC6t4sPEAAzU6QLnE+X142HFvk+NCfKBhNVRoDBM5iKOSMUKBkroox52XtDaFijBIzyT41+SXLzr+kbqqBEMuKvgt65PIBZ0rSsWdAb2sS1BZRA7Qinh5cXxlgJ+cZ9SiVwMXQaQy8AMQymiDiQc21qdgJIS97eNM9nxzTKuAv46m8AQTyKZwFdXO0sfiW0SnruWAJAYc2cwsJyL+cSzZFxxwT31Bk533waNGjR9O6vpYIVAwuPlyic82kthcwcCs2CcvEqER+3TvQbYZhybdQKKOeqoi2Uy1zezAbv2HxL2D+iSqZ30rE9ThuPeVPjpf5HHhwwIHpCgQ+0ssGFsQ5PhUXmeztM72mEx4duIPTpfKzeeXCqUKqiWzdSoGcnx/acd5Kza+mY9X7l1NsaD1wAX0CV8C5e1MR1Bhm5IgSuMDE5SuZJIedMYHd28tB5z836wiCCLAY/w8tTqeOx8rbKQ0uWDOBODViDWHGzvgN5jWfyhkUuF9veSAdu9Bzkc+FQM7ou5hnAXdsVosGuevigVz16/NhAt189U+5ZqRadF/HO29fVDVEIUmZ67AY9kMQn/PvS47GKswbVuYD+UgAyVW74WGDLfeIhETGJuWRuNp0PLoloSkKYhjdRigIPnJoY76jRi+gIdUsjOQY97Q4a9FUTYK8bA4qaGsBMvK9AOxFBaDRMLxT+5H84HY5o4E2vFIpXkWG/p/USn+DMhZOkK+VdgjsHwJd0CeCNrYUxJWMhonzSTS6EpECTOWng4gPuK+1KqblBzOkajCEZB0OF/nsC8Z0cxpWesdcaj+VgjpRbrnWHfdAwwiEcBpL5dHNV7ZdKsxC+lsdOFHPvGiXmJFBmBPriUnn2p6QeqRKwIIiXNZyp/gPPrynKJBpDzUJo1cAY/WsAl/zNVPzA/esIma4DYPH6j45V4KxU1Na7IDCUwkjIgJiNPKIRjrpYzmJt4ceNwHer8QwlW053wWc2hnCURGthNTuleufPXpWxNJW3N/fig+pDCQ2DxArfrBS7HwNCyg0RZqK6XDcJDzDCJIDJEQDu3JasOkIGqYhKMUGE0G3SG2yTXWvmLvkH51BTZxUFGBIUk3coz98vFkAAUBgBCGcD4MVTSvmLhU8UCmBBKbQVawAThCavZubT4uAJNOAVYbq+vO8BFbEG1ZhseIx5LQuSeXAsPqy64oHbwq7HgsFA5gIrjDB4RBLC+MkK7nJPK94m3WAPMwUttoUwXEAqFIHBwZ/fwgyPNSIO4fE2RUONEokRBD2KAo+agADlYMQwvOJbseI2NiwomYdmvUp0w/ozvYu8pqyHn5PrC709xsw7WThyQGGgZLi5sMAtdIo/orgqwMYVnnrbFi6KUfQWhsjiV2ENlaISFkSwzCsiD7Gm/qfc38ZJXleTqv3w+E6ZU4nqkEs+nkpZYqARvTHNWvybgFqeVRu3cbuyEsm/iFBGYPIzKxbTLnZPeCtm0hwedxWt+c1qrh5jEav6MSi2jFhERCvuy1cIdSdDRFi6jAzQFSCxJcu7TuTlnSgHvtmo3kOh7genJ65m5nUj0AYcp5KdlbbZrRSehaLBH1LlABJ5QhWH0TxqAtCTi1b4nfoRahHYavZQBgLbhpara3u+FFHZ4cCw1idD1S2s1F3yRuFGgyGzTkO7TtUJzB6eHMm4mOg+S+XGFaYfq+BOuo+CJLZ42sig6C0toeKNsxXu4elBAP4x6TTlqrfnjlqqtKF6+ysXyrVLfQuQoLuN0ASYvrzLlz9+pPD7rLp6elk90yFSA+nbY3lyjojAd9AijZHYzht6pZhckYIM7jmIVhONH4PL0Qbk0WulegKH5snBwg/avmp9Io9UNUrkl9lZMBpra6t2CJDCsBcv+YBHbQjSmwvFpLEPFP4dCMAB5B2FzkMKE6VvNsp1rwWWGJRamKEiLUQM93I8+qKLPVNtK+4Rwtc9vWtg8ECfKU8t73+7uFQaU86ecvQjhc0HMjJ2Sn3shTmkVFCugCEOT+i6CNMTMg9/Bq4I+SCyQITGsuN0psYtvnMhHVsJVTvgYlbNiagJjjOyf6k1o9gw7oIxquhFGsYL8Q/gzRpGyjGYPsAaJ2AgJyCijY4hpD7Emz6IL0/gL7YaKq08v1lEJKB9H11D7xXrmywW5k7chygvPEh0i50c1E00u3+IKkBSPfXy4suHyeREHnjs7cYD72G5JMsQ3x86ryBFJ5Bf3NxYEUaeODxDKiNHCm2MFdpaSGg3YhKHMsCR+E944CR/zJyRk2u/ilIIry2AgVeEV0LDpR56XgHau43is7imyddaKILqCVSMOe65FRU2Cu0ZyLMIjeu8QFhHeIOEjBwSbgaAonJRBPkYXxOKPUK9uY81Bi8Ql2IQAzrnCK3wLjxWmCkMmjHFO6L59Zztd423U0LYAYr5Sr1P7t3b5xByppeLjiIs++95vwB8oWe5TZ0n57stw6ZBq7jSTInH4rxnYwCV+5U1JqwLnZ2CCekKqDAY5qBTQZWQeFjS8VkBcH6Pe0Q6wKuXghN5qvgDmuO1tIE/MDWUXbBmCH0dkownxdiSB+JaKQIkOtMp3pLXAvH7ADzNhOajZoUS6AI4w6iL4rICtPGlGK3XqIXY8W5R14WI7fciMoFnxzqz/u2965Yf3y8LYgp4h8sUtMlfi0Iqo6nTKlyV7F54mvV3rQfGu3PWzWtKAZPC4q6OJxyrYjPCyTfSA8fyQgBJnkw6bi5QnJAu0r7kpVJyES2Ke2HkypHTv6pIP1LYVwru+lr7faVovdPDuWwZCGxbZQ8tIVLroYiwRa+E2AlCHdNSjkTjmWZxpBm2qcRnXfgenihAM1MR1LHACJq+o2r0y+tre292m0KVie+21SOd5/To0cekYAWCSgswB3Lo77z11Huft05DBpcUw3Cg/cwf+7aXFUF4pIKwC3nr7zgHPPHedRa+VeUvOkRUrQB4LIqjl15D/Y7xJK+XPCYAXooM2fEyPcJjpWJbYKpCAe9eEf1c4IdTgkOlvDfOmw1CgRxFY6wv4VqAg6ghzhT380Z1QA/drbB53552gDpgwkFY/IQnSdRQ16Pr6IOBZ0xxInPUjoSevH89UNPVmJFYyynbq9iNA1Ap8uhd4WHwM95gE2SVugj6fmDoqcAXI4FdT1SigwOEop2mi10I4Dd03CqXvrhRESWV9CoSFsppC1bkktnj7vpBqv8ziogzBeCTkURKGUssZ+ISci1DgOiT65K4LtfG21ZFuNMTGWfiY0L5C3aeOPJRcAS9y0OJB8TWRu8WSgWwFW44KqU5HGuN9RjTE58Gm5L6CtcAXZ3LA9cAVHvgQgb2JA60EOzrc9iKsKNuzhpSWEAhAjkmwgvu2IYHboZQ6EqVohsR/3CQZc2CUSmXORAYIkKjDTiHIg3pLXtbIzfXgKGJlnqseGhthcq1kRcuBkMonyi4Mtl9g1BECcSpvDfyvgFwDNxma07jdRB+9TYgeQyU/DtyoPugFPgJwNKiULTldcmce8xAwE3xhugk+jg14CILWW6y2qj0hUEwHFhoGP6dpwtV2UpZELYNkfadai+VmcBghFAy/14ALvLL4d25oA9lxhhsiCRUFI1deCgVZyso18KWhKi0Kp13RqEkLSM0lp5AG5gzIlA+KwZUXhk5eq9FrH0ooxCOklMuRkeEiovwhNHl9zRKckvwCrnfUOI1wbzeYVgl6LiQrvie0DAp60paclWylrXdiUr/qyvtvSWZG+qmNghrsMvnmLvSOCzrU4S7yLn32sNc5TvMuUQwGl0QtOBv/3trIjFQEyh5gfIiNUJxjQXrq+v78rgIz0bld9CVHgBsP6RexWuBkcm/yEberzHiGpPBY8jJto28yEtGxTP51jJXbuhmTgLx8PbJ18krpNYDD0IalEInxkWvA/dSgEfZdgPK1mweRiL529j5QRhdTTJo35xziuhLprREh5XzqABrrH+JNlGM6y2rcIpD5tTxZDTLNCANhXcHzfD0yO9KkVIXoYrfh4ogjAU0FwrDX6jinVyuGSGNOrz/s5ODwuEvC+hUPCcgQ8ioDn725Fl1wRY3GRz2/P0TSzhU85eXX3pJ8v7Q0bmr86eanzxON20KI8TRRV1LdTM6gz9iv3sYttYsXlL4m33CseuFaAFygNRDh4mKW0f6zGlP72CBTgGEB+k99yygqtt1F9HEZU3VN7qe3RWAOLU/CjBT79MfPmYEehbb/6KwtkdY3ryWhrZZNCKkDIowejQ/Kg5b6H8bGlwDfvCwmFXqOe6Lp2qOCT5zfUtGJlXd3VcO37oYwwnP284QDJB8pwiD1ZM5QIWSOE8yVEgHUHDYH59or7aeI0/fTVKYi4E71mrDbgrxHanMONYzBNRiUWSDYktqBdK5C90fsuU0BzsctEOIehDt067Wz57kjg/2B0SK+SDHmBw42FNqVux08BjNwVFu/Y58jSIkIr6ix4B4n1SrDJDes7dfNfkvtT91pBAI1YtsByBpD8As5pdeNIDdVpfzOgotCMDxbqLxBITGMtIGfDoKDUNgGNRagLR3ByZZfCgAyF174Okp8R7ClGAcC2pWTOANKS/eQAGP2CoTgm+f1tGuUuQUd2GfNl4KgMsrPNYAp7Use+8BdCV65iAsRBFGIs8BQdmuMVZOxiFnWY0bRRkI56EkyB1Sje79qJoXNCmhdNmAatagvB+V+xqq94FqMU5Pj1xpfq2999eqmMVKmylPeK2uT+famIg1jRYLYAvGrnU4c2CRqRi1rg/l69AgVlwCeAnT4pHVRXAWhqQl1DYzJnrcRsBk1BTOpGlcEgBTRztyPGULmsEsw/aGIz+yMUewloqlWVIasYph7NkosvFV1jKUVtmvD43ZV//oOHjv2bUUV1qjjZDFMKE39RzwajToQUhDmcb9Y3/+sQqJTuUV7dQP4fxCHt/qSp+G0kz0qMdjCuQNSjSgMbDS6EkyW7EVAGcNa/LFAArYloKyu1GSGEAONulBwdVUhjJ5WDwwPh30aTDE2qsi2FGECPvi+VzidUAfg0Hcr17qsjbJBg5N5nNuKWW+ZaORPCZggSyFAcdzZnTaUj55o0IwBfJCXee9KfQcCMCtxiWDFMEi/y5pqqvxkx76J7ZswncAuJOptdI0H9sjw3hGRvEsCVUj0ewpD8IDeBjcg8FxKHpVwwP8wXeRUmHLG+HiiDqEoYtXupfhQBeyg7bEUhsU3p++V8sNFNxVD2YCY+XAxzRc2lyaPuD803fUQY0CvVK8YdqSc2fHiBqAnKkmQKFtiu5WKup79kwV89Kz0aCqyBv1RezoiB0F3o5IZIJiJqIg9KEgfK590WMOoEInq2LcnhmU1b0i7QfPse7kdOFnUgwAHyAL47DrQJE8p02kC3HMqBQnvE6BGuDKg+lT0SMMD31V18MWqATlIrssue9p/gnAdRTToTA6uOkelgeBa3bytElOmD4EQT/MV7zCtX6TyIcYSs9sJCEF2EwcP74PRoU7oCXoeyCSCWNTbHkLA6zE6Np6KXkubEF3S6S9OFvYWEfkqU5jJHYVr7yO0sYo/F94aiBj7YE6701mDyUw4tmLJ45WDLX9L7bIwNvIkPDHIX+ehbGmiInWa6iaCkfCtbug0hY07c10TQBpEGTgRo7GjTrk9Z689eqBrjsAx0AATM5gotwBFqGr4VaXAm8xnxiFtoJ0RXIYzUwF01HNneAHk+o6gI+tEBRybWSNDmVtTvEAxFRrDbrk5Gx15doFAFDlGO5R+SwMnkZZFIsvWCUYHsbmOqxxR3i8jSgWjP3VLF4AOIKaeQj9ZQCXlQWjOVTjNoPMJcIueOAMMDxeWXc2kWWxkePR54Cwwz/slwXAXWAg+1xzIe0wkjWzUFU+HZfQn97XamBRlyGd5IbF++zy3MUhjx6wDWZUPZVAs1+2hPCjoKoBnRCQeMPGSIIdF9mDNR0b+hGWjHVKhk0hM1QWssK/TLRgRQtvzfTQrRaYBo4jNF4YNw0Cg2QDOrduyn09uEAMy3YCiklrDRAGWHk5n1s+szZTa9uRQpEPombgyaWMRPFqCdsX2jBlGtpMxI8LKVS8ausI/8QEXdDmUCXAgZKT0iaFoaLNyDWWV46nCP+t+RUiNgoh6M/9E8CDVf0TSjU+51+UNJ6O9+diZJT1bT29fk/XwNfHSrmwZzYUIN+J3wfiH8LHhI7xbvuS56dXMraxXYieFO/f489B5tjK+ts7bg2iNlJEKBe46WtU1UZu3GpfW7Gq6iW1M6aj41O1ykQR+Qm6BDBwvQiejKvN8bp5AvwSRlLogGJgFE8M0MxamSRx2etN1TqviWoYBgrHLqVodwJpKpiZ1pqCIfsxEXZnuxTNPeo5pqKNaQaIGyAV1WH2EQmK3SkIbIB+jNNrCw9O99XLD2WIq/3xZikZdpHWuHr6dK7KZnRNess1e9B8hQI/tTeVwUPHtbUMhIsLaoaIZsZzeIDrRPS/iCABpNpxoHC4oxNEE7Tm6OiR5o83ahndzEVbRUgBEG8rxNAJT6+OYrEuPMMpGPLg2oKn/eW0ZMYB2wu8t9tr5+8Hfo8Wo4S8w0su9IpoBluF08hNjg5dzXAiRRi2GDpURobu5fUGgDAAUq+ELkheEmAR0sezNxgigyp2w4EsEmMc5j9cq16XLiDi+3jidAG1R17km/dbgM54U/9g/MZ3uWHOo0RBoI/3oCctuY31QdYcQeOsEWGO0RJZYX1qCFQIgRiP1KPj6OGJayT2pJ3lqPG44fGZSPpQsiBDVnxj44y94UStSANw9ogr0wF6ra3qDA6qM6BO4KCo0F7OxVY7A5aqMVlRjf72k9cOWGFzFZ9REAJQ9UF/ihfMtPLMbQmOxGxX6g4mRiFEmxYWhG7CLoQDokCqqDPaBp6JWA8l/At951LEJd+U4pAKNXI7LGppmhKV6reBIMJL8V4scDwl9kY3LSedH3XZfS6l17N4sqns9Q77EBV5siftMDxebC6MBTY9SXu8KKAyas8dz5ymN+UZ8d3igYbljxjTvQ5m4cul4p2CHVlZ+iGkg7K1c6Pns52v7EOPuaaXYIUZVnUpdIGR60rypEvq1XqsAeCBHobeImRFaODfpKfHGKTytf5WkcqCfnmPgsN1VMSCi9cXIFWeUy9CPtejsFca6xDKOx5bdhHY6E/AKwVZMX5opBzoWNW8x4Qs99U7klk8jzBk4hqHYMW8APiRFBSK8lpCBC/DFzgWTjkoL+aK2BwHtwiDKcYfQ27zYM6xRetQPkm38o8FPmhonuACKzP/p6g7X836FAO0VoAeAze4vWZ8F16ajsUvgJVHGt4URiNiwBYlPEvqO2S+RnW1dU/Su/CQ17mM3WYUo23GVvgkB4XBih7gTwxPG1vIhUKUFHR9/NGRdlD0bVDh8deymwsZTUIiDxtKG3kPII9XpHpKI5qyzz067wXP8HmpwnfaBANMcyS3iMPQV246ro0uVkPvOdb2NppiKLxNhTTPxoArOsMrTCQjeQa6hx0Va2VWqIepP9AReoPU8+NTesofacuamFB8NVNo9kIRHELvzly02Cd4QV6ZDM9HOsRiR0Hfkh4aYfAX/QQ5rIfSeHE43PujOWdB85dHOlUR3HAiILBnTBsavchHq2CMyuUo7eJi3cyGG1XWAF7UNtGng33jAMZY0ZGRwIK8dAAsrbD5Ou81wJ1v+p8w6kqaKUHQRlkKba5tiAnXAsg4WYS2oQQOHuuneziaAogRTmd8seXLcskd6Wuu6wIyYj3iA29RiPuaaDRvkYxzrT9nrTQmtsnZksxQuIeke5sP9Xy65sjr9wMEnuTTqYo/0Lsg8/Q8y81X0KXygvl9p/B71KDEduLeRM2L1Ehnp8I8J7bgJ9VSMKc9LYiV6ou6KeErnrTGtlLUhKgHRZs97Q5w/ETDjm2a+pFzCWuYm9Ox3OJ0eieT4wqqQn/6xoEwM80Shu6FTgMAitZMhagsZTsU28WEeHT8gRHdnAMPUISioIZwDNvITDNLQCpc/T7Rm8cKb7E7SiUNBEZyYYsHnkVotkaaMF7xzsrVBSALQJjtRUzy64zXQp9GgD3wfEr5hTWNLmHxgQIKShVQYa/QNqF2K1eUT0z/VkizpaSbBiTmqrg9i2oAj/yV5MLh2dBfYfmyF5buP5FDDPqiLVi0OFwiipNC2FORJKiwkFTbkvsmmkAnNu4L37UL/WyN11weTTfqkHQ+tYw3+Fz3sFy0hMNrn/DlBwSjgnzxUXr5YIwVYq41T06giO8XTyy886BuQ9doa9gMqg7DO+zP16FNGDBEhOhkxn3YukErQzxrOzu5ZjGOHLfuC18cHavaSB7ATtb5ZES7RZQH8k6VsdZfRkC72KgYOV7/EhNM0E10q5VI0RFB/4Zm5a9iEBbQDkzICZd/k36FFnHPoG+8IHJyC0pBP0fy4AAQF5NKmCPUWXKP/FoiUhyqwt5mPRcFptvEfv6awX3/pFhKrJkinxnjCLsDgzVC6CsAPMeNGjlRD/NHDwg5DxWyx5jIebYUrmsooLt5JxGxDkcGreMZRulIabmwh7hmqY+AHyIE7rl7K2WARpg8AfJEGzakRpSqOlNR2lreJv289wJxAhZmLacfilEQoG65szzF+F03YPaPz0LvxHuEmB+dqApZC3Hl8PVWfKkGNYp2Xmtr0oEuY7WBFOuHoX72aFh9TP3WV1eL6om2ktG5jm1L6E5uHO1qS/Qnnume/hofNBxz1oGbe1CRLVrIk/cYVb1Nv37A2/Uert2RQ2XngUNS2E4WYWwiiHjrHEqFJzoSoIzkKVo65e1G0Zk8Sm89wztFyPCkAVjWL7xcGwQO/b/oBe+Sn7Yw6Seit+g/aEE1OADdV0ps4II6CvIoYIPR5X3qb0tLLQyhZ2rdZBnKSAf72w2CmQ/3ZaAc6VxoYO53LlxoG57tRrsH8JzHj4KPtC0RI0CFEHq+wkru4kaqSn+jbynORsdgIMqDplAuZJ1iPOFaGrYYTOHAsd2YXr10JqSvP0BOCiPW14kkLx5hcY0njSDSH7RPJVZsHNC9kCk3HTP/8W/K5rMnyoFroa6lCSk4QcER/mVAKE0OAtiubgwyhMEoJN+LWO7D6i0K4cozpOJJFP5jbBEGUTELVi8A7/sGSPEqiquE0G/v4S6MEWAQaxkKze8kANAv1gYU2wS4J0KM8OWFRbnCoKXQhcVU4yhtUcHqZ69wKD3Mh9hfHs9qCnnCQ2lAvQBeU2jlU3k0z5l6Op+oE3/QI2aK0qGr0MWFwlxayBJmJqzIg2e0ZlUhEALKayFlQx2Cn2+lQsWpmuUoF3+jLRF0o2KO9r6Iv4oWVpAWsLgH/I2HF1XyLTmwCDTKOQyMQusCMMHz3pPreaHQAIEUGBOofCeWpxgSEaptXrfWwTwRhk3jgYey44faAzxnCnQQ7JnmDK/Rp8DFN2In8oMzVTZvpCTple3ivQyVFRFncPDyVNtTKKyi4GWmsBYdqNgaYm9bo1yyVSjHU6crkngxpvY4S3omojV87j2fBp8kR82qER1p2sgmAOS9G/okH/Ecg0SsUyFtm44ocmqWoKdD7k6ZRCMVaOLvpIftULjk90bbqVBh7pKlm9kThm8QSzw9AWFySy2TwQsJQMFa4WmEVRV7xB0NizUGzKjGpYiOCFzGHPKL5Z8cH7RO3vQ2o+TDoDNGKsq7RFvQ+b6hn2f+ALRQlno/itAYUeFJ0BkvSePQmCYqDn15eqqaCbVRlcd5DojTd1tf8qYQ3ZPIN3t/bWynjHj3gLmDxUhHxW1Vg3ftsOj/L50qFSYvn0pmamn4/hU91K9VYETlvGU/VtLaQ8B39nhSffzskbBiXn3lmdJr4mm6bbHXl5VlTsjATPdlbYimQFdjmMZCumeihirYOXWMUR8GTCEdfPMAACAASURBVEX+28WEyK2+IhGpO62NAXtqJNjeCti7nWfsWafZTvjJKzsfRGLJR9srNzCWUDgzkuI0n1ENHjVEZctr2QLnWVt+AO4EUcajOdGchVAzfDPThnUfQuIaIgZLVzcB7FAH4jhvnsZe1giYmMYUnKB2uDxy4MmsCdpWSoqqy7iRwRJ1MHhWMgxkKPRk1O9d90Aq1CFQtw939bx1Px31MJBkTGDwrGnhG3vbAV+2qgWfRArZMmU3LPGJ32z84/EHPfh9qj9Ux2x6k/9eiWfXWR8W6eU4D8IY4WhM1ABFVM/Sk4aw/nr7zS9o7OPqXIwXHh5KL07y8YUi9EFWmS1o5XjGWK7KY9CshcYHB4H4ig3vhLjySLqyI8uMa87joIYQvvAsc2FRKA5TR3GKq0zLe6EbaiFoh2WLsi95MzxeXlQPRgFaWKueLKBsTROaFT4wifXLSo0XCL9Ge9Wwdgzg/K3v1E0sghSxcHVov1GtxSgIy5lexGoSIgCP06usU7yQaxX5AOAreY5sgRpZGdG4PkCcasMjCa4PeJDgzol4ON9HhCE6z1G0E/3FI2+DIufaAuCmdqK1FWLm0UzK+j/xu4XL4F3mkkoLhZ0kswdU8kiOj7v8KBVKqKfSCKakOIoXXue5CjclOrUbwJg2QVzTl+5ip/JsJgJvt0MYnrnD15W287AjgmvZOnP24KHoptPWpJR32lMahkYIu/+XHh07Kmz1S2DJJTr/bR5DqFjzAKW6QCpD3l67tPBrwPFco76i7G337gULaQCvXw1rZHFkUeLBB8018XvhzhDPZi1u3Yi11HfH5Ms9nyhsUkDGfZJLu9/4NoVOIfALNatwkZ+99OB1zxUDwFvRwjjLJTBjxBDDeCkRlkgnhTzFYTYRZXN/addipDcR78aszEcxomLExXsMMfKkfh4AgOwhE3SSoyhV79tIgrdRXhgrBcB1nffJlq5WHkc+I++PYkZLskXrVF2r+nrGJXuBVR8AB0PH8MLRTWHkulMXcp+ACL+Aq+7XnkYwiYAbWf5EIV5W8v9YBkLkiqOpzjsXT6tLdVC0Dkz6xS8av+b88suPBPyPq7UKkJ5oG9mCHSqyIIislCZVPglMha3k7Tm0g4BdeF7RCc0n6VlfQhPyR4hldqVMw4w8MxY4hza5oE7zKpEZd/Jz2iD0YdER0WVPRaIydMeKcjlaiawbtIKvIkdWgATwZldE9NRw21KvWxiI0YsgALw0XoLnbORheEpPH2uvNPv9vcvJz5KcUhlPwxa2pVlhR6rAY6Ehi5q07FXYFYc8oeADV9CjGI/oSQZp54e6C1efk1YKTkzutMHgEjdPjknFJ8VJ43KMf4yeRriLhkl9mvKa6BLjqZ9S/2neYg1G+tFBZgZw7okDQA/8dUbIwjdneUIfhkGSOsE08qepNADwr3xR+8B1mImOzaOq09s+aAbBgvM/lB2LDeCpc9BGQkCehEp0tkrghQPgzsHRhtECHoIZ3rWh0YvF73FEZHqyvndcE+eEJ4Dr7wi5xiSLXvTQ01JziMJWGdWYwaA+Dclh+IwG8AWMcvNcPB+hRAgo9JgrB0U3HgQIBeQDELjGOfVY2Gh20lJEteAEIT1G5lE8fo2PZhOcCORjGD2HKFIhhH6l5g2cggNtZ1SV6voNTRTcJQxvJnKNKFzvT82CHTOvLb9Q8kFXvhvHypFDKm1WXZBnIMqUQaBkDKVGmfy9TMC0LfNMz7PQv7aCrXlDBFI5RQFQFEjV1eUlTRHL51ehv+maIRqrhxZzci/VBVaPzmSlSpEAPkon6hrRQsqalqFhnUrhyUrfKfyIcmFfrvfBW6GFCNRhaMYZyylixPF8nJA1UIju+oqDMRQyM6Yn0Bi1Yj3DMIkv18O8xYy6jvoQfR7bQFofprBFcWQo2fhPsxZFDuvFaf+Sl2W9XSi3WEELt/PBVubIHbst4nQxrrEnjAjqD1dbo4DwmKyww2C2GjKuhLHr9smhdXNNcja1DklFYpkoxUvBQ26YQ7RDxicdvOgpEXUxVHZHvrMUKPK7G4VIg6Fn4FO2X23xjPUZAA5NGX/ZDsmk3NvA6xK5dPihyEw7pQXZTAMXoOgv0jHMXco58u/Bi+h4e334TNZBueMl1yC23HFdjFei66Ub0DtCUQ2ahhAKPz36mD6IFCDjvdShUJfau04xZAm9p7C4w+Ojs7PqVFGljXYHnOuUu5X4d6zIGy1dDTpymdFfEw460lscUAT4hCce6+4GHq6qZ0CK3GmvvTuLaccLIDbUvY5prOXC46Ua6KCfg3+gDz0pII07QuqGNuqSx+MsceZMT/XQlaXmJqW4FobgNXR3ALjZB/2Plw+pDQPoXeqAgqFLCUTgC/enQp8ogA5nUe3VXsV4A+XKbZBakXNYE/3W6SWgb6hAcScA3yqaEdFGS4RpQ9GenRfjRwKzhSbaJQPQbkuqz9n67K3SBWdq+Q8Z81hD07akMrirHVe5T3Zvf4crEnB96wi88xPmY/z4zqkjWtr6+dvn3MoYexdPXzvQhOVG1eUk2Nlv5hyIh6rVI8dGmYhWfK4zWBc+CUhhYK2EK63ZpkM+EUXA3kvN3f2GIVuCMyvpTmxqlMD3aBpQFG0JmTtJn/ngyJc5IJRKsYTfQrGGp8fKheVN/pgIiPcE6x4+CCHz4iZY4LsXjgi18/byvM61BYkQ41iogSGSRcCxbLqu5DANloT17BFEU4cA9wJQ1gqhyDSWsXKU9DgeEMpLr5x2ngcBztWVmvjT9Ulj91m4WMm+X1S+xrLGGOMQmei6FcLSQEQYVjAiLW8jNxj7RCNFUQyPujNc8lHyUDBoomvxmBuQCgYO8PCTY6Iwjy9KpKhZ3QMO48CXBVD4HoUbEZT8o7muAGfcz8VBMn5eeqSqZSmo8wv1tNbRgoQToc0cAMeb1H3izOwikGE0unjSyi2GG6maVPrQWk1AAPBj9e0f9M502ptOnbpW0Ym9lTKnGspzvAU4C/S2/rb+DGs/8rFlfYJ+JgfveW1zAaCTPy33S1rbIDPe+PMaIsvFRcGEVIaxZdGH78LwrBVFDUiRXik+BwoiQunwchyYYQ9Hdyk9GmreyfWy0Vt77TGXAuBBsjCkSRedSo7GkqMrgcbSBT4heOFJBF8YwOVQPTo50fUqMJQuuNZWVc5cj+gZ7SVjf7Hlwq1ICfUHIFo3ECZG52D0evSAXtCvBs3ku3Y3w/buCO/kMYOHc+KoRRqAddTBcq+PiOSWWi0tzFY8idx+uwr3zo5etoF52Kv/tu4xF3hfXOg0Mh3lm+KVIMbzYqvaiOfRfAWjRLqVmoazUxqfsH2JEDo7ZyKiCEjD1qSR8HB9RjTHaop+HLxCM5vRTNXONLbRtlS2gR2rC9sDbVeDRpfaXbTgDG64RfeBBsd4/Pr3hpax8ByRPVMi1ikiEfBV6Kca0JAp817ox5Ax/g2eDn7HCHFBdmveyfBcVFzMwv/pHMCXHMNJWgPur9emRGidj4dupAagW8zHNRVGbW7IAGJHR7SVzYgbn3lqoVNDf8Spgo1chjzWkSL9VUQv2Dd4Nxwg/Wv+Cp4rRn6hk99NeS46LyLPJQUb9DU/IiNBdt8vnpF/W8aDUH6qI9cZOUl91bu+IAc+tTJT2ZyFh5wyEMri0Iu2v587lEQEkzOmUbQQgLwxIF7aFTp3ru9Q9VkODShU8GEJEnC+SwEFKxkh81AQ7iDmgoMAac4rhnkoIkCIDGKyTuMMXCrjSwEA+1BJYlGZR0girGvnxbm/Zo7xEB5ZKnzdH6BfrGmmL0bHRCEs7S4+oRQwRgK3guNCiUS7R3I3XMP2j022xjSdNXiaJ9BHvccB89ruM8C40PNGEsq9AVxGkOoNEBgCB7bEMDIy9+0itvRQS5OAUpxXg2gypIvTNCd35fL8Qoji41Dc0N2HvsD2aXjAEXzVBRpmclbbPnJ82Zyc6QLfL5SnFbIbLzQM6uclaEaBUgq4ATw40HctgJBMWjzLwPR4LuOjbe/LjwUE4om3n6rFpfoToNTNi0RTcoi3jA+E2fOPvGzcMlIpfrSMNZ+cpLAgefWYnnpsK6VBQ5GAyxwvK2uFYC7w+xl5C9r4kxyEGSTFNgW7+bx1VRApBbHxhMr9HIbWWiBjnHdNWmeR4BTxlngVUtmDtJLFQHFn6npsVhx+VHhFnkUaDV4bjEyHjOPQiI26dEW7z2YNynnvxbh2RArPV/9yhjayS8QBo54QPt42POjdxEI6PLuSyzM9kocC0PWGIgZ0U3ukfhNsi9qqAItWk0sMUYxWPccrkuBvRZ087v3aRLPYokouPpU3hhSAY6BPjejxWU9wEAURLmohYqY+arYMLusGvOqORoimvndEEfqS40NGEL0FSxE0+Pfxyag6k3FJ/3ZVC7nwaSl+fardOoS9fSiGZSyKj+ypAkDWe2E09LQd8MGR+hqcaYuQdNeCw8UxXzG8nBqLXCyFiHECJMeuavuXivP2YpQrgfaGebkZC7yOboxT5QBS6miIbdiQ8nzz7AZolQZnU3cU8uKIjEfNOEOvoSfK9dDO+gNQIsleeDtlNLzsNGAsbLd52OHh5Gd74voJByZ4qgZLXxO8WSJQZUxhPLRlMxWfuTM88HilxeC/wYR4sA0U3zdeJaJZpDZy4KlTyxhy3AnzKY8x/mClmFUxpvPtGIWjognASVdflxelKdBEp3WrJgqYcozxCm/a+IAXtO6XT18Rrk3UUEAl+IQrBMLsBaey1WpB3jY5b/4m57iWF4TSo+Ix2jiGlxiNB7Amovk7Ve32SlIxOJzm/eEwTuR8Szg39ilHaA5SoC+ozCSE4/2sHARBvku3w+N3mCg9YmyxmQ4EIGQGoML4PlwBkGWxGJtuuOTIPSka2j5OFb7D218sAe6TPO0oxhtnP5ODibC6SeCK19iiEsovCI93E3m4Rll7TaCdBHOmPZ8T5bKggSuFJWgUuSwk5CwYQQJ7XIzREQMa6Eco3caZlTGKuKlMbZRxAK/TD1ZimQfCoEimNKNKsU28F57ISFSBOk0g2sZ+zEwRMKL0xhxtyhCmrVsLJnF6lDj5vijU8GLBaMCIhu+DEJxvDQ88xhGsWWgUedT8JK3UwsRWmFJQnNFMv+wrGTpz97MOTLWhkV8v0QirDyv6WGsLkgY81FazUxUZsaf0SueqOzSZfFbGjfg7PcS8sj+Aw31uCKKUjDwX7wVOHi4YXTzKEMxiMUfzIqMIBT+pcgDZOCKXewG2CfiFNnr+WGtxJK8JXuAUxKUKoAjvFdwvyxn/BnhzAMaRDGJ6BtDzmzaSjRESV9aOSdI51oBai0qdxNgCqSiU9ok7xF6PK5VMWkK5xF5L9mFzHCbeG2Fvy5m8wWvGoL9DQTXqzfun08Nw6idJSeFUX5GQx4qEHCvqRw9sahlIZ3ANNHJEjxRGtiDecUSj8/6lpStth9Nw9b3huaRQAg5RgUfKsaKX5qogpm6HrYdhk6fR5yXLMDILoCghB2ZsVLy7xnkh1I4uwWPn/syRfdtaT4wZTjQ7db4Y43EqGaO3PgXB7BFnb7CKp8hxqp6FvdeEhEMOA8jhj1O1PT1W4czGuXX28MdqUNtgI0uix8FS3Dv2QJOn5pAOtvSFTAP0pNB8CIlzzjr1bKJqd+1YWXDUaJGMEOfUL2HQFYPPt/bf4fwUR8LWitMNsHbIYAHDkk2Jugpaspa8d5GAuNYGvJ/b6APzsr6H7xK9RHIdPft8XnwrRRCHDAZLpwMdoz/L0blFTkoks/wdI4hri26tU3eW07h9CQ4wXefGE3ATqWsJaRRs+wnNx8HnZsJ8Fb0U1xjmU7CKKXP77xhn1NuEwUq3z6lO9kMvbtQYbE7ECmP04p0/VTe3aXWhfGAfYVJzAA5EAHDcPc3hdBZNIRqd2nSjxiQ7NvwD4ACBz5DltDGuCivKW6Ycxg3PzRZRbe1gjWYuKpmitDgNAI8cDHltg4zD6uyVDNU3psCLdnipyNn3OFO1KZNdyjLGE6ABy4TSUodQQxG4Wtj7HuP4Twh0qT2rV5fkJwN07NXpvoC386xZlGevPL1iVwS6QiWKmUoVvUVOn+Et8y+V1CdqbsE5rq5+tLEjYZSyXSpdYTw0SMdilvUu3cjKe/aknF5oQK+wQ7Eg8YD43e0ji+Al/xj0UIQJ9O6CxRwdbsL4IHycgkUYXtWnhDx2nG7EHk28OK9jhqPd/z3oVzi0hNx8drGBFk8rEiDxCoBIuQ8lqL+LBZpYEQKj59jh09UIZk67NvYgVC1Yd+9diwsG0U5eCmdbAw60AI4RFHoD0scc46pxchwuHiPKeqT84akO4EAZX6hSmCMwrXIyj1qyVi5uSZ42v+p7RNN5TqS8ySGSylGlrU7k2siFulJCf53hRitA31lnN6to6PHjUwvk228rnCzDwc8LsvkV+b74BidpnWpuJwpBz+WBXamqN3ubZYojlGd5FX2SqlMHLKihiI46xNM/115KX5sX5dLVa2aF4/UKi585hmGPYRIV7RjGFp0SCEje85hqVA1+cWgU9mAroPIlp+MHBhufJa5Q+p4GIcgYRisPpxuinuNDlKjQNoBHmgiwKPZgXVya2tgjZi2VH35peubTtq4Ejs+uLn3MKQaavfWMPpT6AJ+KpfHgybLbJgxm/Y8kM+OBwUtJQ3JARNJCy5nHNMaTU51RPtPBHTaspAO0k2enwquBQJWal5VO3eKcaGINR8cPpZfUP/7yqQpc1dXN51EA4KK59mjv9rlvXOH5G3amiB5T9ZtHN64XSmmiT/UYituirgZ+gU461EUMecO2UztMCRwpuczL5xswcngLwEgA9zkEorGjQ76faAWbOHIRzlFGv5PN4h7MdprO1YKDQHz3QKu0r1uciTGqbZE0uNLYFmwvaw2y5uCWHHChHR4N6kRGLH9fc8hWWiXm5QTJRnpaktDSW/EoGc+KsKBvrtlSaiOiZXzgzfj5L7xpaLlUdeguImnwr7NqOfeQ5fZEYkzmqrI2+XdcGoaVo0hglsIudizR3+INIs0LnT2vXuhfUsRK28hUoNYbqSsP3X2KxDMtGFa5Er5EAwdOEULp46nyBG8tyRy3cxO55ei29xhhjXLuMtfF4AtTBRBGI4EQcs6GxcLl9KatvCeGFFWhhIzzfFkpURrwT+WxsRVjoYVcchIQOXAAnLBM0gx1G95zFlzxXe2OmGvLRym+MgMKBL2dDuWk7wIgpcc4YwsAj9Uq1efRCrN4ymFZ+xg4nWrDFokYQoTjkDROSqJ3MYrf+Xlbkk1E4rZ1GJ/VB3IUtEuexNqEHjAMHocbYRS6+rdQdmHRhedsH9EeMt4I2gjLFite9JHngCG31TY1TgbyOpWcOrO00o4Wj2FARJy2eMFJGRsswZw5UFMomLIB/2IAJYXKc0pOzS5kWNslWmNoTIYvCHdbMYSWcgGSvSLmH0UsEX6LZw2V4ngkA2usYrYLcrburkeP9b2abZwopK3WtpcKhUrxlq5cfJVWwxitCxVqLYh2AGoKR5+dsHtDXd8UCl7LXZpoe8xYHthQBgSUIMd7rqN2fXBCjCTVPTzN8Y8UjspQlTERhYlh+Jr+qTvCGMWoLsWYtGFsQptIFSRz/+YEwcjnFuMp5Igzv9lnSu0KbTxt4duy0f3lUfdJAXHEop7H3taNO4Vlow0uU+dAxxI0twMHZUhNj0gZyTuIrl5gHGFrej4kz7FmTuFwL41Jc6YuZCL6c1Y1qSi2q9Lsw+k0omHQiAJTjRcAJ9rFNjPG6r81NgAgolQNnzFJdMBWY1LCuXpJTTYeqGMa4eTz66eSF3bWUAgXXpZDurY8Q0YQfJMDPiECIDq4nabD2m1+bhQw4wjPFFCSU8FuCs6D5jQNAalbw2pukd/W1jPlrmnkMeRagfFgoM5b6ta1po2v2m1G0auqp3cc7ayaEI1vpQ5cnOY2EE2O3MKVNsLKm+vfpWhDJIECNZ/XYFprfpadDDVrRsccC61R3qAz0AXW36F7fP56etJR0Bj6lnTWmqIvO2fJvwngYbJwacglEYAHMoxxRK4I3yN3KXONDCcNAWJ9Gd7nLjdEE1KXFNhPlEiATDhkrHrOEZaTfie66n3R1g0FNMsz4g4hbG0ADexhzY7V/x4tzUE7jZ5swusFoEvUjzvHUjdh9sIVE/GbskNOB9FW2K/inZlQRRab8ZTtq7UVkF/DKWZ7IaztPeCOEKvokei0HKkNfQ3ml6+5YPNSJ2HtxUQ+VSY40Yty0BfY/+ZtitiZGUo2mWz15ajMBLEvk0UwQ+TeU0KrPpLNijkEhG8RmrbFBYj5OyUHrkUlPKfrOMx9KfMKRnPRl64lHx77tgXCClcdyRuZKA9OhIBtFxBsguAwdcanew8V6uL4t9JRje8CpEuFaa3cDSzMiVypqiENehgKcUawcw6orRbQ1qJcg1kJuwSoMamxmPNYoQ8Lht7GKgNwyd8BmllTFPSAIdLTL2tgHy3DS8kNyQVBQ14oeze+b1nQ5dOSy4FtwhsIBoqqeV5RkJdxRQtbOYc49gij3Jp91nzZhw0kQIfB1QKaItF+SjyjhM/r8JyZOJ4e3m35fkQaiqBbiGGXmh9D6IqVXQgQW3aK5RwK3ffN75U8aRgQcc+B+vWTSpmxDUjeduTU6SS98FYatpSyZ3gogxZeudHWIDoznTx4IN6S53upk6pkAXqPtQuLOBObZiaEXXWQwcNHWnMdOqKIy0LtcmVbqo0wUJfGWspXzAZgAOqiIBMvV6xsD7nYP2HKpJclgN1xjKbGtufoXnWAwsDGyOM7BfhLd0E8PqbnddL/UQCcEgYgElFDJpArq0A61dG7XKkSejfsdH9qWmBUOki5a2GedeB9wAKX/vZKXtfC7T3H8nYN7PJekXuMnEW2T8Xo39LAQ0YSiulI3qVppLFtFOblhDLGBA9EXY0ey+FKVKt7+xGpkcjF08ls6D3ikmFSWSU3gRGCkYOsu6IdmkWkha5X0q8GF4pXS0t3x4oMADBko+TxcAEK9noD4O4ZELiWohhGoddQX4v8bUQQZedJkROJ0zt047J8h0dLy1tC4uT1aTEN4O9Vtd73lix29+Bh6sAKPe9CKMCaskbuLKiUwLFufpChuKWlrcL9pC/Qk07MpYXsGoScT+iWiHgd0TNAY7zRs+XEJbjE+Bv5jMipjRFoqQ+JgGplou4J2afuwUZm0ShBCTd/y8gqBlzwXYIWl1p+GxAztTO6V4dwUp+GXml0YgOpVtb6f0QT3ctd/xpnUvVas6ROr9crl63+J+fPqoUzVbYQN85H+W7xkmulmzjgmq6wGvzC3nMkDiO8bVTWXyxPDyrEDCOyFuQpzMVuARo2qckaMoTDV5zPdMisyy7eeeWAR3Gunrx7OtTA7ISR0ltEqZADx3slEUQfZDrxhKHK9pUA8bKNggkXBRLnyUbHKELb5HIoGPOXYQgKOhyiSaHJHDgKFg985FABgbQATqZH+JuQdrEcsehP1HGJojU6xVG1TA5+qrx47Pkl3KOckaxxmn84nMUI9RC2g9C03gDeUvYwAc9lzmNZOlSAwqyR7w+gLa/iHRqkikBonKVyHKOBvajkYqOiNHL9/ITBEsBbCjkA97K1py1QjTwWbxShC0COIrcUwJSnOAWoUTbNiIvwJOvog3LspYE98bSEfvjbAslBAe5KRASD85cjp+40Csk6A1NTgFeHstI48L0JAXmPJgzP2hTBhrcC6IviMEfkWNp5s4btYwXsfSXo16q3GAQ5f4tHTNe0HkqpYvTNOFZQZyIP6bzka8MIxZjZKcy6VXjS4xU/LLQ9iBwmnfBGbLki/wifsILQkD2ogA/ztOBxlA1gIk0+fVBdq7p4SchHe1cbIc21ZN6efygkvB43kcBoREhNnkzx6FrvaKBnA+eZCwno1UBxHrwFkNkm1o3wtKGXearFs3ineIZ06aMrFudoF0/d/Fm+b2WdtR7wqzWxxsyaWzaUbgNY1CSHNMDs9FSAq57+dLvSWd0HGTMXCtE/o3GHxhEJLd18wpnh4+ql2UuSS7VgVQvLpTxPmvWsVCTLwntNoWWmf8pxtQPpBbx3QWr1QGsj3HLvcbZJWf1hJXtrnehPQS57jDVW+qH3BY4nNsjkbbEeVHkDOK5RQCVFmqgYpHsiLJItOqxx9xVeaxqsdd1FKlwDYPJYADjNhiTXiAaVz6QB2CUjoLYh72YwNBXVumLQayLRAztOd6PDG/VG7yj9480Xug0Fg4+193ys9ecgC3usqWPRkZZjC/pdaS8cByOldmYdQ4QaTEp0DfEp4FIAhvmxPU376mWorbVWV/pRhZR5M+S/eXak0UIiS+Qtbu//pKOQjhwpmihMaI08ZdZrmuMM3I5r800egUHhqIzWKtrSllej4+q34vH1y0WRWZleIijxjPZzC7i2DJG8Q4mOhr6PO3totW6L57V1cevxzQK0B5WL4u2i+nZJzgQxc10KTd556wuHmXrrcu6uMsQZ4kEACN1EyT1WAMDJnsS5wjwHdeaxM0foXMJCno8BljBvEToeVs4uxkqhcxa5wyj9D2EJJZ2EJucCO+jeY8LBCRylihwGNYD7JLQAL4DwRBWcFNOslUdbqFUpTRemzosHiDHOCKGz3Qxhigrzhfa+z6Vg6KjjUKs93fCio8pe4XRJDcKGRQWA25JOJjGwWCZi6QrQ8Ecb5CNEX/ahwL3hdUWVYShblIwPj7GyDRun3iPfYuK6iM35qUID7hng5DOyc4wBXM2CF+++AEIYI8an1pyS2fQed/dpZvSfzLaCDqVKcRtg8khVlKW9dtOPu6Vf4r0k5bAZ1pzUQvRj5v0mVVAYnCIYjJvgA2hQ9i03KYa0VosBkDQIn7sonUgNmK0cTobOufcXYdcYyFFO1bs6TlpK6IcWCCK8SfiSoySVq4yEn8af92PLIRXD3rmg7/pEI/28xwAAGN5JREFULM2NU898xCUer6g61alTZ+q6tduNVWOi0PpSXjzHM6Z0O+rUkua2Qq1/x8BNJcl7tzyBVITG1Vp9hFBF7rIonuKWhKLlqfZSLQdxPG7xpOIb7LaQt6eUAAWQHB+8kCeO9wwvsNsEl/1Yuf0JUQUdynAsHTLWiUnmdQH4Vuddc2qfMlTVlehibwxZ4QH6OlstZzJsCZ/j3dKdC7lGTjCgd5wgZyWaYy+pB9ZRBYqPlf44UUTgmbZsnasOwFlMGxa0BqVOJrcaAqypB6CJdYroxiFGJewexnsaoKwOtSDIER5mhpJjmYK/ooV0yH2+nSDIvcML97MgE89Hl1GIK5cs9oenkkcGvBrl74geclTuqSKKG11PGNqni2mMjMW5dn3Be631be9DSMD1aMp/CkCHYioiVy5oIVGMoX6jTClFwjNOtoFnjhQGPZJBg/d/rTAR9pbHb/rFl+tIl2UDWoaeikHkf6yXCsDGOjepsebasBljAMVZiq2OoVsKftyiYw2Z+ciW8eqnM+bUPy4Ss7Majp5rtlrXm6dq+oWebxsURfLKFrEicXFN0q6Z/W2BL2RPmsc/hYbtsZf7FKMmFweqP3v79YNzd/Je2TDPqSq0uYPpsA+xLLDjsdbxMpbySmRaJ1GjUAedzC19prf+9V7THAo6vByMvqMfrE85i718tYWWAN4obqSDG9AyMDqURe6ZYrlo6sGZv3xtpZzQsQCc6vKNAJk8OPH+mSqQY9EheFSNIuRRYR4AvjLghwfOBHzARQJQ7KOO6vFSnc2/LDCV4o3Hm1Xg3MKRheJFBgGKxRhizVsZMtXcyolnTXvL2A/eqNlYxMbLz9994xQ5Gx7JkISGXe0eUY8SNnO4nGuSOQlZxn7ZYoUXhmg4rYS9qeZ3w0An/3LN5IH3fT56NE+J/a3RmqCEIr3G+ixO6skzb1k/pScsuG2h8nQC4FHi0R0sGuz4BDezQvEcTJCgURpQcb40Wj88WEcNCAkLbKIvP1EQqjjV35gTqhSOGs3UYlMduuzZZR0AoLymupN+zD72UF4RJ16pTzQex5Lzg1HuAJT4bsuBEKRc5BFBJZpDcPpVUQCcLXCqXuwb7TrYqpvhVF7qlXiOoq/gh5TctoCnOo2FTwWfSrJcFvqkqKzkkfpDiJWKEYWPR6caEVICK0ebmuu5D9s1Zzo7up9rCW1JP7m2RfSgmBP1RhierClHbSJLSwHLSB2LwqC+soHMMYx4k0RonMvHaJdxTEV5OYEwdXFUd7szHmuLTggQKA1VkD+HjBUu5uxj+t6X8OhIWw3P5MGPpK+oxrU2ARRldFGdP9PaXqvAh+ZUNZulwoavTINawZaiyNhj7XPBmXFLU9f3SJIXe68sX1t62italHmZc4pt/ezg4VgPY1GqPTjDhWjIqWhC2BqebvqkJ//nmpepxH1SNwDgeb+avVpA0fjfbeZreKrMKULywW7hDMQuCHiAEHwUV+aU7rAzf7oYWuOPERe6F50WBn8BrsZIv6OPrJ6LM8II8nt3gLlIRRGN+6SrDCG+GkZuadxlLzqdsZoqGCG1oZF6KgleSFMTqLXA8eycdVtUE+ueE/0WIzTxkqRDTY7Qm2Ve5p+Ld15XNE4N+WUqo5Q56pI8jEPoeBbkntbKk6nhejRPadQ+AwcLY994hqD0eQFwphAATicgOv/ICq0BPL1Wz7MJC0dlctzL3hveuENc4ZVNsP7w0pKp2CYxU17o9FT9bBVOnFPpqwU+OpVyLouuql3DN+ES/bAdhrlQEb4S4Cdm1xYktw5LLBfBQBGMjCdug0T/tnO6yQ81gZu9lYlVSfhYvwA6fncbQ3cdasKpIYhNOC8KSxr6Fv1t614C4hxiuhO3r8WoaHvl0cZwheTBmLpv7PkNr6Pc18/PPEsUTEXbzgDpaLBhLkiDxoBaGDPBFRCGYNQAYIADzO6ExNGSjNnPLdZ1RBugL++zvqzPRFuWKAZDqKjYhSXh1XLUKmMLY4DtV1SLM0aO1IxDXyi2pBCI1E9PgBuRHM1fAL6X5003NydUBNQ+oMcREOVJaUgC49HzX+2DlzsdlalWrmud9pT7GuAQiBTK3totFEKyZci/Pbk4yWigFA4eL1sdHeazLN65vtYa8ctdBRRKt6UN2to/xCjWwf+PAkl2YxAhI39LeNoFl+a/2ELH0ZaPH57aSNmtlj5X2ts96RmvNRspH66mXNFrQL9QhUz/+TXHrmIMm291ZKnozxozwhIlcGQH9QcPqeqcUe20FdUNW5xzjHHCulHg2sAKxtd0Nqoen524Qcm1wNiFsEkYeNK6iEjA8bEL0jYquozCRU4gizaV8LgjDfm9ov5KlI3+5BgSRyo4pRFNT70anulZpBVyUYulHCvyIlS4s3blz2a1MnJ057qim1PVFJhrHpWslWrjtvL2mhfHwIR32oY1oeo8zklvo0eypeU19VJ7QvXcCvzcz4dm7ZxH+UoAYo00Se6Y861IG3onZb3uyGnK5p3a6FSvWdw5DPaYTwP2zRhvP/32chVR8S3vrGE9vpTH+LiMp02/NLrzo7vzMu8bTPLVEDkJX4yg0PVt6a/peUcnNDhSipHvAPg7b71ywCu6uFRuToCNd4rVjgJ02Fejks/iSlM/1N5D7B8GZA3gVD4Cuig0lJXD2zEkhJM8G/p7rX6E1uMJTmG5RSi1AFoAJeDZ8kQTvFFEhPPZPkJiH4JRDHakvMwD5Yb2yiPNJXwbuRvH+ttbHkAPDBKDJS0f1VBG82WEaymrhSqQi/VfFwnozt7j3dpi4jEBJITmXP3RKMsi120GYh7lZDWH3K2/gqFLIRxjihxyVAE3llcowRLyNigncxQlzb8RmIp+vqW4pjBVyQu7gYkNgNj+Ri4f5etzzPXThH6K4k9h0T0DpkuBB+AYHbLsXXsN07NnrBaMoEAxUvg9ailiPhCB4hzmWnKcQSe2W8Fv0WErmumoxY7CpKXj1PpaJwfRa0DnqAPS3JXKXHvR4kPOMR4q/8oZ2NjMBwEx4e/ggXG10fahPuFw/Qk3r5XOgRfhMrbpxf54wq+qIj19KJ46k+e80PnOF9U5XbUcsIwmP4VXC4/HzAKM2kqsKN2iPAK3Q3mWk/xCsuP9AuoG2JZiLc+b0uJYa8l+ZocRg7B5hzAIfX+BGN29HqqansjZ3rUh8vx16VShWeoywiCmwRC0j+LOjfZhXyrUv+AgDgoVoTORLqe9mGMYlY7e2AA0pT172lgWPVAO9SHdwtZNF61pn7si6tIz8HWmNOBh9IYmgkiVYK6npf9xfyIndG5kjY5PtFdaoMwODiZvudI4iIBE6iuiKTHWCIPjvcYJhIYA04sx4aRAJyJ3FIVNOKybPdzy3C/l8VPFXa+v2ToVeRHlsnC3VrzwQXzYxonbMNB8dhd04lExzki15APrVW5xWFlv6xSfAq7mONoNIR33TKlBZROt/+7gVXrS8eQGOFOnlXdt5DU6rh7/7eHcMQ+a2cToM4Se6U6vTcvDbddlNHJwD2HrZ94xgvy4ArTNEsUd2pRtUaB1L1/TnljrOzW4+qttaYwvpKarjQr+bhchF8PqrrUQuqAYqi19kXKcwTPfP1i2cR6j2Lhom7hP763X/8VhpiYC7JWFBcYUXOHp5H5f6IPXi4J1PhspVNEKMTmE9v9r6zx267quMLxZRIqXXRKpEkmQZMFOBAQGnILMPUiQUfIyeYg8T2YZxEAGgRE48ECJKBeVSHZU2Kl7ednzf/9a+5xzKdGGWO4pe6+9esUVhrVix4aZOtp1LZ2K8g5czgi9AwS4G/PHIioz7ECxAb1D9/Vs0LR1NQK8J4sOIqYkxJN3cKHLnbYwry5Iyth8J4FMzeaC+hTj7jP4hTho2TSSD7c1Q+PpMzyQZSW3KEYaBI81TF2kPqQtqyeucQ/CVQRN3AkB3iTYNBphwLWhc97pNbcI4qPKX/mhCjQjOeVt7vEaBxQKTYQk+KpNElhlDF0IFKjnGdAZLaGINQYTjFK/yN6HLzlJj+enOVPRKHCVUpBYistGWB/vq+7cJI2acZtU7nXa5Rdamf8cFkA8q4LCsVnjXloO+szx2Cx/cWJx3jQjxWxaiWYXxHBV2GZ3PY3/KcvBphqXoKehRUQNJJZVBum5xuCpQj30VZ6kbSTNM7DgEdBi9of7ey49GcjaGjovI9aCf+EiAlxW54zKdPDQbKr3f9/dAMMNCEy7ORANeRunW2ujwzIaYq+kF4KFfu4xgCLBkXCrJYPR6RAXNW/lHtOZvvclYOwJckemqNyo8PVD8F4od25B8CPhaYw9Eh6S0Jqh5FINVBx2EExwrXiUo2BwqES9za1dM35mHIN3JIlh0eJKN+OybKnsDfwKAelQGrTDbGPi0Ir/k5G8r/map5PiE+IhqoJSx7Vo9gF928kXKBedythp5bvJOOnzTiIYvKWnAnYPKtLddIQc9KMTWCjEwD5j0x3gV6UmzokvwVXVB7Mq8ZqlzJMOjuIldEDb13kf0mmyOZC4qZ7beWFb6caPTbqoP9fvdSmtAE+36vkLqzBO+HbvHwFJftB9rt8tPJjXvq4s9DQm86isa67rPt1nqvcu93H+tc3v5ju5j+QB/MFzp0EpQJGbeB+3R5/afk5zLzpTRhiGsB6lyCSbdb8qbCq//BCcPywI26c0Z5E3BzkmrBvBF39rcaFKngqcURW8VTBa48o0nrIr1tue54hXoArkznkFncb1o+uNv7Q40oFO8pWObjGiGY6tywKnGT4JssSoeyJuMjZtuksDt+tTyEEtIIdwqsHx8lWnQIvWonRkithSW2+cbMmHTxlKCMS2JWBsoCYMjKKowVgtC+8qUAIGMUOCihg5Rf9oGpT2IMAXVd5D436mVsHQF5aWnERSrXuXCOhZMJsJla9wL+Vxw/5ejCE1Awhh6gx1IRmucgBea90R4DA09sKyHE+v1q02WgVVQ3y5bu8uhZLh6qSacME2LkY3wknmmBQTtfF51Kn0mKnDGfW7Y9mJqLZifF94P2qzE+/JruaIodlKloIVAwi6pFg1SPIFwvsRzXMiEae6Zqvrxw53/V9jzpEw1dpQVkBy32b3yZDbk45M61B0qIMO9zpxWnq722fPunUfjUeWNYAED8I7SmeEiY4LkkSpoRJutSrxS7kNyiEuevoZOA6uuLUtZ4QMk/ZIkpIkofvYO4bL4FFpfBlRBiLjtUyQwCRYDvEWVOFsSyI8I7G/cPtaffLhd5WqwIL0WIfQS+INV2DkDYR3JeADCNsmNVGy4wRSKw/xLCueoklwExogsYzPWldqnilnqA9cQiUh7hbAcoGT00AYAiF6oLIt2prOa8DGjJqOnKiRSn9vy5Y6RHQk+EhXcIzadMN5JD3GflMhzla9pi9B86Li0NNyRzOwY0/lTgfau+vB1ZBEd2S3MbnncwBLtZiBT3h1WouHDo9M53LzJJWC9nrgCmGQ07KzLYXOtbaGTgjwZIMNZptUUmHAAJBbfloGy7TeTSb7UEr8jowXOeP8DOhnhBsl6laLstJol6FWXueVfIALt8xaH+bzqrCsvCJwxf4T89Hmqy6GF54TCr4mNCo3+ECAz6rkbSigDERDhnkqyl3LN54dC61wCsjHK8DInmAFn+pTbw8brAvK/Y1yjvywfVj8Qb/TFAwcBncR3HSOc6JuvSXxvvv4eFkr6EZkQa67C7fKWwwL04j24hAL+yEUFjDyGfqaMJDar6Dbuub69/f3eP5wTXlhgKTXufVo1Me1MK5e1RFcSlEeNBzIUblo8IUOUJtDaIE3tvHqu7PenISf2ooy3WlK1ofLrBxvVF0rGaSyWMaVeU5hOQsFBo5VSnjifptRyUNYhBk3cgkBwMpyGyGUh26owxTerzpZx8zQDLwCNeJaHHYAk9NtNxbWcGzQrT05CNzlKhlbVN3tvrSQvd0dKx8Li5c819bKgDXzcKm5VEM9iz3hSi7Vw/66BHhkBjcxFl3nem2SGkDoJCwEJu01QcDIIM/sdWerNmQa5JHZrvzcuBrjlLQHYvlhdVLKAjya8ZUIZidjhfvPggK3E0St++l5IMNBX8y1DqLweeAdQLNNBlTbWvrd7NtnVuON2Jrx7HDPVmsYL0O2Zkz4s2THKjscJ3qq5xlVocQ+dXHENYOvVE8Byoo/Sx4EQ6jxOYdcJITJYZhVf+eBLAcytik3rIhMpUOPMIMeGt29cN0iYygJw1IU05KkOVDyJWxrSi7RxUsrGn2r2PX2WyWgyf2up6GEThMGwH6X4O1L4q/TYrd6X3w2WeoG3I2CleP6VJNfpjCmKQdiQOVl4D7viA6EkVELHOye1uap46ywDnijnMS5Q/v2XNhrG3hVBTrCuxl3acUPXKBVsTpsWZnJuLYZ/2gGbWK/6QgYGm+ER9GV0Ntxf4dZza/vyWQ/JUtaXo1D4RLeMnuqUbIy66vJ5tY7a0vhCHnxCpLAYojQnIQk2dIklFJ5Qjz2gBfKlIbWyWoHn8lFcdUEOESZpSsGurkn4RZnnVF1otOfpJRPOKq1DVUGeqbwCPXweF2OFSpwsiPgS4bNOeN9k2PRCXGTqqDACwivOHVeDzilsJzCSqHgJvIC6cTx80w56Lsj1AIzRv/QcP8UKoE+8cxRVpGEFN8aHm16ywsbfmiiHJFnMVwoPBnahWPgKKvQl71sjdncEUfA22hdPSm5hNwwT3R/D/1PImKy4XaBSRKNFM7n1Avq0nkjSh/ljHg+I8fk3BCRfEgNnTbgH4FGlwY74KrrSMAFKspbp6TMJXlk8c7uip8cC5edl2V4xE2GRnO+I0fw/rnX8817DLXkewDJpaVO6q1ltB1Z0oA2QpjIzAgPv6dqtmdf72kWmgg3ckyx+LE//+m3Z7OXb5SvH56W9X1pt0tifJISi0tKDFu87KYKE3vflt7Y63A9H4ggDrfELHfFlLbK6spiuX37XsRZj9TL+MJ8Obuo8pwJqbQXlsrJ3mnZevG4bGsqzsuNs/Js/dS1jUwhgsgcj4VJYOmIsN2sH+3P+uOB2mES15xSz+e+tG1mS0Z9Ntcws/ZEiUU//dmd8svf/K5svnpSvv7qi3KstXz66z+UW9dV1iJvAWUt45PzJt5xla2MT2gEoL4PNv9b1tf+Ut5tPZbVEVOAGMFH7e52X20td5UQR6cqLBi9c3h4obzZkhtQwoK4O2RDDP5EVtwRrjdn0kbinTvGOXlPZW6KS82q3zEWIDHZyYnDcvPaZLl6ebE8e71bftgcOK5L+QgseiBGRCd6akEp1Yoe77I+Jgbl/q3xcvPuHb1rpjz/9sfyZmPPCozsmfLDlq49DtcnHeqQ52QZL8uEJQyyrUEqGzsnio+RjxC9sEkCDMZPXBDrG+Uk9gGyIXTngDUJTAgaETRJcB6uEI5sCwVnnLM3XR9JSvKWSFbOTByVufH98vHNxfLgwadl8+1mWfvmYRkK/0B6tP2L4wfl9k8Wys3Ly+XNi83yzUuNZCw6OzFnJP/EhITy2NCNfKbV9tcz0YlbL8yXK7/6vFyd/6Q8/+o/srbXyvJV+opflEC6WS5oXOzR+vdl8PqpNtwvcxISp5PKCj9EiJyVFxpm829ZcFvMitRnM2LwUySdidinJBSg5HeyIJE9ntLn/1Ix1TXXbn1Urq/cKY8erqmPwkt3cQOvadWJLKZBx53bl0QfH5V//PP78mr9hVzTU6KrVSfaHfQ35DkaK5/9/GPh4GF5+PhZuXHvWrmxequsrT3Ru3fKtZVVlWodlCV1ert7737ZEgI++e65BKNoTeva0UHsk5sh/HBHqmS4DkE5fKKF6BxnJPRWFxSLFhwPdMZ43RbVkIX67Ukp5/tybW8OpxUymCwbA3knjhnhGBwD+T2ufzwHXT/TPWxlTqEG3Y/y65QQlFghXE8x9tsrs67w2BG5LioLn4oRYLwngbvj+uWhlZcrSlAjrAV8p8UzJpTPMC0LEpwSCdgDMpCbHwXXcW4pSf3DbdGpvCpWaMfL9U8+K1fu/qJsPP2xPPry78qBEZ8yaQ7cbe7kVPCenSgP7vaEj1Pl6f/Eh17vKTue0NtMWV5WNYL4y+72UPkOQe/QMd4sBQNMI/Urp0P4VyeQprcLMFWjoysYDDuuFUER6iGZzmEsKi28S1snVsIiaTYSO8nTIZ8gDKnw1iAoIks6knlH7rfiKRxV0qVaEtljo+KasieYH5PAiX8qk0pjL+EtrLopLVqqMAvlUnRDyFBwx9uHylsvqAZFeE14TggS/rXfzl4z/h4/c8286GpZsB7KI7OjJONj979IRZV7w0qK5/AgztYKsE2B+DzfUr0p9Z3VmvWr5U06VUOhq3d65Y+//7zcv3S5fPG3v5Z/PXopr8uqwgxT5e3bnaZ5lxEcYw3+lUZU7C8VQOswocDYZ5rKkDNBrC2wRsop52XEzsh7hWePDBvCSeL3nCONUvT7UGWSQxI9qeZg/zZCopKqut7dqrjCwe/taBjJV2P/wYm4/v9IpNql+DUxTQAAAABJRU5ErkJggg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75" y="2240437"/>
            <a:ext cx="4724400" cy="302895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50" t="3076" r="66538" b="91897"/>
          <a:stretch/>
        </p:blipFill>
        <p:spPr bwMode="auto">
          <a:xfrm>
            <a:off x="917575" y="1676400"/>
            <a:ext cx="3256672" cy="38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4" descr="data:image/png;base64,iVBORw0KGgoAAAANSUhEUgAAAS0AAADrCAYAAAA8JcDzAAAgAElEQVR4Xu29D1yU17nv++sJKlSxAQtGEvEPjZhghHMgN7jVRuxxxzFHVO4WEvA6OcK9YCUN7ijKVYyFWBTtdtJgxFPJ7XiUBLwfYvCUsYdTSaqpZGe4ZzDSSlJQSIIRdWgdUzBjzr7P+74zw/x5Z+bFATITnvl8+vnEedefZ33Xu37zPM9adH3v3+gD/jABJsAEAoTA91i0AmSm2EwmwAREAixa/CIwASYQUARYtAJquthYJsAEWLT4HWACTCCgCLBoBdR0sbFMgAkoFq2bHx1HuaYKZz++ha8RipkpG1BcnI0nf8gQJQJ3cUWngeZwPZqumoDxUxC7cB0KmRG/IExgWAkoEK27uFi1DhsOA8sLC5G9NBahpnacrSrFq2ceRum7h7Hq4eGz6ea7G7H0zHKcPbwKgaSHl6tSkX54AlILi7Fx+UxidBVnDpei/MwPUTzMjIaPtnxLgToHI82F2/cPAt5F64taZKnKMfeND1C8aIKd1VdQm7UK5XOr8EHxk7B/4svQAnPBXIQmaR0+KHwXJ9Nn2Q3/NnQvLcK2H76Bj4oXDRsjX/gqqRuYc6BkZFzmu0DAq2hdqV2LVW8uR+2ZbMx1GvFNXSE2Hp+P0hPrMPfmu9i4tBgzj1/EtvnWgjfx7salOLP8LA6vkvymmx9VobT0TSmECp2JlA3FKM5+kryqi9g3fx1O2PWxsNRazzH0Gj/lCSzduA070+djsqW8tNAW4o3lV3BY8y4+vkVB7BNrUVpejPk9VSguPIwP6LvxUxai4LAG6+bayewX57Hv1WKc/IBCXwrrFq4txc5tiyA5kJJdKNXg61oq83Eqjl/cBtsQxTKXUbU8HSdTqvDuNkcBv33lI7SbojB//sMwCTYWz3SsL3I7g+VnyWMlRNZx7Eu5iOOvncHHpvGYspDGsXMbFlk8WiVlxID1ig4azWHUN12Ficb1xNKN2LYzHfOt0C7ugzS0r1FbfBIfp+5G1ondbubgu/C68xi+CwS8itbFffOx7mqp93BNiWhdrkJq+rt4ct9r2LhwCu5ePYlXN7yGLzbWoj57Lu7evo0rZwqQTuFhrWY5oiZMxmTSli9osa8qvY11mlexbr5Qrx7lG8txJfU4TpJCCvIjLuTij/DEBg1eXTefwrMPcPilbTjZMx6hseugKd+A2Am38MHhl7Dt3SdR9UExnhQqfkGisaoc4wsOozB1JibcIrHYWYDjD5fjbPlSEkWLmI5/AlnF1EfUw4h9cpZNLG3yfHYnNhTU41ZSFgo3pmPh/Fn4oZP7KdmoQLQcxiHZ86ZpHY6fLMB8atN1rK5lpHGV4vY6iceUu1dRX74R5VdIdE+S6Aq2iaJ1AuOfyEIx/bhEPRwLwis7B9+Fl53H8N0gMKqidftsIRYVjIfm/KtYavm1v3n+OI73zMcGi9fkEprc/QilC7Nxs/Q8XlNZXQTyImjBrVp3FRvtPZR3l0P35iqLh0RlzpfiyZ9eQanuzcG8Gy3mDapSzD+uRwG5Sxf3JWHd1xrH8I3EdXm6Hi9R26ofSqJleuMjvOoQHsu8ADc/wvFyDQ6f+RgmSB5S4UsboZor2a1YtJzGgds6vLRoGyZozqOcwInteCwzAR+VLkT2zVKcf001KLB3aSyr1uHqRosHK4qWCW989Crsh8bh4XdjcX9XRzGqokXxCmoL1+HVpruYErsQS9cux9qFSzH34UGXxGXBiALyATbaC484Gx+RmGSDYi0xHJVdaOKivIpSi7BZlMMujJXC1+IP5KY3Ci/VnkH2XEt46BD2ensd7uImhYVnDr8GzZm7WHv8JNk4QblouWxEfIF3N6hwZpUkNvKiYl/mphiufrBRhzeddkk+Is85G8dxUYBmCQ+dw10WLW/zy8+/TQJeRWu4c1piruXmFbRfvoiz9bU4eaYd80vfpcUoJWwUi9bd8yh98qcY75NoSQu9dmktDqdGuczDhMmTKfRUIFq3r+CjdhOi5s+Hnf4KI8X5nU/ip7f2UXitAimksvDQRbRI7Neuwpl1kgjJi4p9GZMb0SJ7Ssme8Sxa3+ai4759I+BVtHDlOFJXafCkt93D22dRuKgAU6rI83nSapS0kJrWCR5CKC5q1qEUhTheMJisFkWxfCGO6ylfIydaHsPDi9igO4F00rv787Qsi7inFDo6YiF/ckOBaLndYSV/UPBsLDnB8WJ4PAVVlMgfRFSLtauasM5DmGsND39IIaqwg+spPJTKUL8ewsOLG3Q4IUBjT8u31cO1vxUC3kWLvIWL+9Zi3cnBM0gTbsmd0/qCjkCoUD75Jby5cy1mwnJOqb4dT1p2AYUc08KffoTlpeUoSInCeDrv9WbhRrukN4mPjryRbcDOd/dh6ZQJ+CFl4hUn4p09FK/hITG/UosNa1/FzeV0pqogBVHjTbh65jCdP5uL0jdpV3SCAtGyMQqlZD1tJCyMxRTcQvtZ2il99Qwe3ncGh1W0NWgRt8kvvYmda2eCOsJhYlHf/qQthB1Msh9G+QbpTJzASD4R776M8kS8EGE77obKzcG38nZyp0xAhoAC0RIDOpfT3k8szUYB5accTsR/cRaldLjy5MeW4wwbN+LJs9vwgSUXI4Z/9kcehG34VQV4tXAVZlnTWpQsrtqwEa9RGwv3kYcmLHZL/+XlJy3HFtwdeXA6lKpEtITW7Y8GuJz2VyJaElnHvxqgRPwTS5FdUIh1dpC+OEu+pnC8QESUgo0bn8TZbR9glYOntRD7ln6Ew4ebcFU88kC7fqWDf30geVqey4izJoyrvNx2lMPdkQeXIxyyc8Drhwn4BwGFouUfxo4FK5QkwZWUGQuseIxjkwCLlp/NuxJBUlLGz4bF5jCBYSPAojVsKIenISWCpKTM8FjDrTAB/yPAouV/c8IWMQEm4IEAixa/HkyACQQUARatgJouNpYJMAEWLX4HmAATCCgCLFoBNV1sLBNgAixa/A4wASYQUARYtAJquthYJsAEWLT4HWACTCCgCLBoBdR0sbFMgAmwaPE7wASYQEARYNEKqOliY5kAE2DR4neACTCBgCLAohVQ08XGMgEmwKLF74ByAr1/xupffo3t++KRrLwWl2QCw0rAP0Xry/ex46AB+MfnsOcnwG93a/H69ekoP/y80yWpw8piDDf2Nb40tGP3mTs41QdcJxKxYRNQ8B+j8FzSQ3jQSsYn0TLisqEfDyU8PNjeGCbOQ79/Al5E67pFMFw7WJFbiJ8l3H/HHmt++XsU/LwFfYvXQJs5mUVrWDDfxNsHPsXbiY/iVIp027f06cUpTQc0IQ9CszYaCeET6buvMWC8hffOfIa9pgfxm9w59P/5LxT1wdMyXsYL+/6K5E3JyIselgFxI2OUgELRmojExEhMtYM0/5m1WDJ9NKhZhZM9Ld9oy4lWPwzVrdgbNhNvqx6Saf5rXK4zQBP1KCqTw3wTLd+M59pMwEZAoWgpFYyP8Su6ILQhfDpWP2TEb//0FRAUjrwXnwb+WwMqP70r/XtHDp4V1sgtAyorf4/ffv4NzHgAc5N/gl3qBIR/+TvytFpxOZ4uKM2LdPS0rF7Y0n+Cdu3sb3cq+6/h7erPsP2Tb9BFljwzJwyV6+di5jjgy6Z/xbTuCPybepbFxivYu+1LYP0CbI8DmrUXsHfcg1jS81fsvUFFgsZh9/pHkRf7A/qHUPYGgpdMQPP5v6PmHoVrEZPwdu5jSAgNktqz9L2b+m4X+yZPKfMxzA0RHlrqL5yAMx/+HcHJ3weonXettCIexLUtj+EhwXN6839BQwYJntRA+8d44dgdsb+MxIdQmT4LD5o7sf2X/cgTyjh4WvdwtfkintMB23PnYXXUF55tFuua8NzL/xuei3SdtoHuP2N79V/xthCeBj2Al/7jdOxNmYZgsagJl5v+goL/MYDfCSzCgrE780d4LjpUfCrPciax/cxW56npk/Gb7DgLn2/3teHefSMwMqJFNs2Oj8ezIVfwZvNtkHQ5/nvWU/h/C2ehccfbOGKcjPT1yZiqfx+v/+kuEp/PxZ45zR5E630U7vkQxh//E45+y6JlqL6AF8wReI8W0IP4Em8fIrGIioIhfYYi0VrQGQwdhV7LI76GQdeB5R/8O/xm53/A8lBJ4E7NicDbmdGYee8GflPVje1BU3A5fw71dZNCuk+xNzQCp9b/CA9RiHfmWCdeoFDOUDCX/m2pP3syNCsfwdyIiXhwHAmCU3h4tf5fURA6WwoXey/judfuYPWm+Xgu6nNs32bCajHh/jecqfgUA5lJWH1vMDxMaGvFktpvsJvKL48UhNSLzZ5Ey/QJ8l414kGaz91JkQg2/gXbXyMlX5OAvQkhxFKPhPcewG9eisPy8G/wpf4yVp/8BttfJptIAAXRWtD5fTS9NAdLQgdgOP0p/v2H3+AZEt631zyMYNMXqPwvX+LM47NwJlXOo/RtEXHt0SWgULScjHLwgCzPpsZDuzsKNYKnJf73MxROWj0v+vceu38Lz3ckwNh6DV+FRGJ+HN2B2NkA9f5LMCauxOn/1O1etEaXj8feDLXNWN4zEW+nPYzkaeFAXxea+0KQHBuJvyrxtKLt80u9eHtvB049FYu3U/4mei0z7b0ScdF/hRe20ULt+xgJ/8UMzav/AUvIqxM/ZvJEdt7EzP8rGQUxkqflUJ+EzlG0BDH6M75MTcYLlGMSxrI9eKa0qIW+jgGVgjcmejL/iqsq8pAgiVbehn8HzbG7yHspgUTD4vlZvDu3NouCJ+9pCaI0rWWi5P1ZhvPXtjb8xjQFBcnfQPNKN66uTIAmSXQj6dOP96oMJLjR9APxsORp2bOUEUhR2Kj1Qc/Xj14kNmVIBBSKVjj+c3YSYqxNh89C0uwJuN52GZ/1W74UxecWKuVEy1nELP8epz+JvdVXcNHahtCUIIirewJCtAAjDE1d0JwfAG28Yea070OzPg7J4UGKPC2HhSaKg3XxmWREx06IbrTie7rxDoucAlL8Zu8VfLlSCD+ViJYgYp0UrgrhmvDff8GXawTBI0M8itbfgMfHI/iT/4XVJFrPeRIteyETBc+daDmH0vbvsNxY6J5b3b9iVq8UfrNoDWnNB3xhhaI1xJyWG5GyeV7C883B+NX2D9EyKxG/zn8a028LO4aWPFZAiFYfbeFTAiZmNuYKqRVzH5rf+RQLeibjGoVoED2tH9KisubdZHJaMp7We0sep6S30Y2nRbklIXzsHQ5Py1m0rAJGYzH8T3yv9UGLVyKU68ZDL5FX1ycIzwCd0/r3kMJDUD6MQki7PJqrp2WxuX9ontZAzxU036OcX/Tf2dMKeJkZ3gEoFC2lu4eWcFCJaL0YhLKdLbhMSfuX18zCnT98iCNCot6bp0VnuPwjp9VH4dVl7A6x5pUsotX7IPoo7xSs//8Qcvp7lGeZS3kW2qX7H1fxwnt38ZxdIn71tUk4tSkWyaHWPM2/YbddTus9MSdDyXBrzqo/fAg5LefwUAqpdodF48zKcASP+1oMDy+rBO9KCBX/hDPJj0MT3y/m5gpoXFdzf4RgSs4vOT8RZ7JnI9ghEW8iD6cNeYhEMwlzsCWn5dZmp5BtoKcT71EObnkshdXDkNPi8HB4hcGfW1MoWq5DkD+nNQTRopwX/vBfsePkNXx+j3YO4ymjSjmuy48vRf3aWygMoN1D6w7eU3bhoXD+6UzVVeRZdhYzEr+P4Ja/Y6797iEmYea1O+KOmbR7GEu7h4LbJoVEf00cB0OrZcdM2D3c9AQoL21J6zjvXLruHjrmtGh3kLyj1dV/px247+N/UpL9IfIGXzCRiFEea6CjDc+9eRvNGIe9G6bhwdOU+Dd9Dw+FTITG2q/LOa0vRC+oeUkM5eG+8myzk2hdrmvGkm7rxgHZZrd7KLAooA2E7cnWDJeC3UPOafmzzgyrbf55In5Yh+ifjbnkYRzMlM/jDPtIBA9n720scchN3W8vo2Tz/ZrH9b4zBFi0vqWp9AvRorEL3teSagpb187EC3HhdDSCdgPNtMHQeRdzY63npJRAYtFSQonL+E6ARct3hvfVgr+Ilmi8sROV1Tfxm2vf4EM6vDmVDneuTozA3jQhn6b0w6KllBSX840Ai5Zv/Lg2E2ACo0yARWuUgXN3TIAJ+EaARcs3flybCTCBUSbAojXKwLk7JsAEfCPAouUbP67NBJjAKBNg0Rpl4NwdE2ACvhFg0fKNH9dmAkxglAmwaI0ycO6OCTAB3wiwaPnGj2szASYwygRYtEYZOHfHBJiAbwRYtHzjx7WZABMYZQIsWqMMnLtjAkzANwIsWr7x49pMgAmMMgEWrVEGzt0xASbgGwEWLd/4cW0mwARGmQCL1igD5+6YABPwjQCLlm/8uDYTYAKjTIBFa5SBc3dMgAn4RoBFyzd+XJsJMIFRJsCiNcrAuTsmwAR8I8Ci5QO/S9pC6KK3YGsK3dnIHybABEaFgG+iZXgLy498hrmr1dA8M3VUDPanTnwRrf6ednQjGrFR1ttX/WlkbAsT8F8C3kXLfB366tN4XW/EdbpealzQRPzDf/pHvPjMo5jEonXfnlZ7zf+Nqr6VKM5bAOFOaf4wASagjIAX0RrAH1//FUr+RHfhzZqOxPAgfPX5Fbx/HXhk6XM4+ugH7GlxeKjsTeNSTGCYCHgRrT+j8sXTOHVvOl49/DyShE7NBvxq5/tomZqAg0t7kGkLD7/Bb/ccx+ufg8LFRZj7u/M41T8d5VRvPv6G98qPYO+VyXjxlYXo+LkODeGReHrcLfzx+jfA5Gl4efP/gSUPCe13472qBrzeehtf4QE88ngS9rz4NKaa/4xfbTuNxkeW4q1/TsKkYQLgSzMO4WF/O2o0WnTOViM/Ixb9TftxoD0GqqBLaPzkDu4FTcIcVQ7Ui6MwjjoV6h7DepSr58mYQDc812hR13oNA+TdBkUkIj07AwnhlqJGA2q0dWi9NkDtBmNafBrUGQkQH/c2Yf+BdsSognCp8RPcuReESXNWIictBOeqatFyQ2gwDHFpuVAnWRv0hQLXZQKjS8Crp3Xx6BEUttzFuMmRWPOPC/Hsjx/FVGHVCR9bePhP2HDlNApb72J28kpaiI/hM+0vsbkZWL35ZeTN0qPsZ2fx/tR4aHdHoWYjiRYmYH7iXDz9/c9w/JwRfeKzp3G98hC18w1mx8/D00E9ONViBJLX4K3Me6jcKYmW9kV/Ey2g6aAGzVFqFJBgCVmqXkG0dEFYlKuGKjoUfa1aVNR2Iy63BBkxnkWro2YXjvQkITdHhZjQAXTUH8WRthgUFKUiytyOE6VV6E3KRU5qDIJNHdDRHOkjs1GcFYtxomjpELRkE/KWzUBQ3wVoK97BJ5Q/U2VnY1EUcKO5CprTwcjck4ME61yO7nvHvTGB+ybgPadFXlLH7+pR9t+u4XP6kRY+jzz+lOT9WERravhEGI1fYVK8Cr/Oe0Lygtrq8L9X/AWTKIzUUhi5kjyyGDFh34tfCaIlitQzmAprCEpe2LbH8Md9H6LlkadQveNp8hx68M6O4zjS/yMc/Jc0PHbfwxyZiqKnFZGJRd31aAxNw9aseaJgSQ4PiVa3ysGTMlD56qBslJO4uPe0SJQKq3BvfTkGnbAuXDjRhvDUFYi6VIHSxmhs2pWKGdZhddWj5FA3lhXnY0G/IFrdUJWrYfXhXPoShU2PpC1bwRufI/NucKsjR0CBaFk7H4Cx04BTb32I2s/vIkzwfuL1Yk7L+hk36yloCwWxET4UWv4zhZaT47F91iXsbZ5IoWEenn3oYyfRAi5WlpN3RaK1aRYaD7Xisst4rWHmyIG4n5YFMajtikZ0pAndIStRRCrjSbTshcy9aF0ihjpEuxEUOTEUQvajOxoRI9QBi9b9zCXXCRwCnkXr1vv4ebkBnY8+jV/nJGC8MC5aIGU/++9SqLfaCDWJ1rhH5iFvyqeUh7qLxOezsefHUyTZsoSIE0O+wVckXpJn5SxaMp7WrERoc5Mw0cbxAUz6gT9ksRwnVhCe0xFbULRCCg8NCQXYbHFd3HladcG5KKH4cGielhEdhhsIjaPQU8+eVuAsL7Z0JAh48bSuU3JdKybXZz8+C3PJjTAbe/DelbsYT6HgW8mXkGpNxC81ionyhv5wbN+bgyU/IHMtIeJX9J+DZ7ksokXfzY6Px7OTLTktMSRMxOXX3xB3K2c/Og9r4skLa7mC6/FrUL70b36c06LDpRRyHaSQK5a8nRXiPyk8bArFyrxsUO4dpg4djh7RI0o2p2VEu76bRCkBwrEt33NaHB6OxGLhNv2DgPfwUDindVKHygu9Uk4r6AHMT/oJXs5MwNQ2x8Old/RvQV31Gb5+nHb4xGS5JUTsF3YNhdBQGLRFtGjHcNmUXhJAYfdwOooKn8c/iA7aLei17+CXdC6sj/qbGD4NG7LX4Nnpn/n37iFZbrpAXpAuFOuL1IhsFnYPo5Hc3wa9uMtHu4cr85CzQDo97+BpmS6gsvQ0wrJ/Acrj08d+95B2/6KTkaFORaz1QJewe2jbCZTbPWTR8o/lxVaMBAHvouVTr92o2fY2/p8Qa2hoJ1q2RLxPHfhtZdnck99ay4YxgcAhMHKi9VkzfnWyBY2ffoXH/ol2zH4i5blsnhaLVuC8JWwpE/AjAiMnWtbjEI8+hfJ/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/fPgGF86bU0LE8vz6KFt1AvZtuoL4+HeWHn8d8pcTHYjnxBmod7qm2YGuKdGGrw8fbc7FwL5oOVqJ72Vao5wli1I+uphPQNn6CO3SxbVDYHKzMzoF4H2z/JWj3NyI6bzPkupP6lupXU33hYtyg4GlIyspBmu1WWA/tk737aTw35OYynq6MyxJvnXX4GA01qKptwQ1bX3nUl1VU+9FeV4kT+msYuEcX1M5RIUe9GFHj7Jsww2iog7a+FdfuhEFFt3nLj82M/p5utLU3o1nfDnNSPjY7FPQ2brs+5eZFduxxWF+uxjzZd9tx3oSLenXRzu8Bldl/APok6XvxNid9ErZsTYHtbRFtaUJ4Js1/bJeC+f1uLjQvomUVJfvBP4BHHp+HouxnEPN9Fi1lr4UJFypK8U43ECErWt6eS70IL3JFtwrF6nkQ1rLZcBQ76oA1BWosCAd6GiqgaZ6BTSVpohfWrz+K0uY4FOUvgPVyant7e5sO4kBTKNLz1UiilWHUa6GpNWFZ8WYspgre2ncdeztqdtUhJK8IqVFOT3vqUaZpR2wuCVVMMEyGauyv7oeqOA8LqC/JlnBkbs1EQvANNFRo0By+3jZWsgbtNWXQdsciLX0Z4qLCEeIgaHb9XdKisLoXc5JjMc5wHr2LHQXC27gHW3IzL131KKkyIW2rvbcbhODQEHFenD/O83ZfoiX8CJUdgzFli02Avc2vsncz8EopFK2JSEyMFO8uNBt76Cr7uzCHz8Ov9yTiIntawh33KNRFO/4q2r0L4st1LgSx91rRa/kltX9VvD2XygqCUIOQ7F0U8gn/NkN/dAcaIjdhl/QFfQzQFtYjbJO1jFDnBKAuQUaM88tpJK9tLwwJ22kRkOKJny7UlxxCX1o5eXJK2nds03ShgkQyHsWbF7uIZFd9CQ71rsCenCTLwu5FQ9kB9Czbg5ykPrv/tix7QRgOdZOA5ouiBkH0KvuRXpIBl6G4XXeO3otUzNu4BxtzOy9e5tvRHOd5E16XoXpagqemwbnITGzNmofBgN/T/AaeGCm1WKFo2Yd/d/Dev7yBvZ9OxouvrAEqhfAwEqsXD6Dx3G18FTQRy9Tr8HLSD8iGW9Br38Ev9UYx/Ah7ZBZezluLJLps+vrvKqE+dZvEcBa+ar2Cy/T8kcd/jD0vJovieKetAWXHLqHlNjAuJBxrsp/DhrhJYr2cU3exbutLyJitdJgjXM7TS2ymX8jS0wjLzkZo7aD7b7PI23NrwY4a7NIK+mNdtNKC7F5GApNgLSQJwY2VguhI3wkLpC7MXtg8sSBbC+ssoqes/cHWelBfpkGvikQowdXfEOw4HbEFRSsGQ2MDfdcohkm91O8xUHxls5ssp+9qEZwrCW5vQxkqemIR16dHixhfRiBZnW8XXsqNS0605MrZj9vy3MO8iKFbM3nNphtSqBuRiPTsDCRYtd++C5d5G6poxaHt4AE0kddZRJPqnKEc2vyO8DoYpeaHLlp/+zMqy0/jlJFE61USrdcF0QJmPzoPz8b9Db899Rk6MYtyXGsxTvsaNjffxdRZc7FilhHvn+1FZ8iPcPBf0hBuEa1xk0mQlk5H3x9a0WgEVuQX4mdTfoeCn7fiMolV+oIofGa4hAvGcGzfm4PHyGsRRWvzpoAQrY6aXdBCjZKMUIecxaAWeX5ukyNhobQtQrEt1LOIisp+obt+Jy4wh3ru36yu+jIc6l5i6UNZ+9bWxFBSF4mColQ4R4ZW8XTO4wx6HP2ih9e7QvC6rIIneI3VNiETyh5rm4ZFuTlQUXjZd0GLincGKLy0eGKyw1ImWo7jlhryNG9Cbq6uNRIpK5Mo30R9aI/g/MAi2bHL8VfuacVAFWmAri0Sa9yMcyjzO0qaMuLdKBQtVzumJqpwKCcS7+8lqaEAACAASURBVDuFh/rKcuxsFbywp9Hx89NomExh5L4VmE5NfHbyNfyfZ++KwpTxueRprcglkRI8Bf1bWF71GeauViP3y+MkdsDq/JeRFzf4LPH5XOz5seDB+cHHUyI6bj3KBVeHQpyyqj6oitRICJFZQN6e2w1TWERHBtKldsWPQlExUOja6D50tYnihUpU6EKQTraKOX6l7YsNmHDuYCklkYuxWUiGyXzkFqr9dz0kmBp9lCWn1UceegVqPwnCIjHUlUK6czH2HqMUynYvK0a+GD/KfbyLVq/LuKmdIcyLNPxzOFjahBhbWD5oi+u8DcHT0t3ANFUBVvTSBgXNvZynBYXz6wcrZthMUChagzmtSdOnY0F8Ah57KJiMcE3EXyTRKhRFayGJlg4NU+Oh3f2MGPLBQMJ0RBKmIrzjKFp2zzZcoYXW6jpGoZ7mGbElP/jQDpVpABQdULqpBqWNkcjNt+z0BAUjNKRP9KzaFlkXlfMCkv7t/rnjEMWcUF+aq2h5CQ+VvNT9FN6WHTMiZYv9TuMQwkMhBDpCiek9OZCJDMWBeA4PhZDRKApVXdsd3KPQLzEtDn21nYgXPQwpv9YU45hQl/dY7Ll5Fi1P41Y6L1JvQnjpHN5KT1znbQiiRZsoW4pWkDdHAl12CB3Jg0l42yhZtJy1wNvuoCfRGqKnZSdakqcVhNW567BuVtCgUd//ASa52zH6NmVMLqfVfgKFVTLKK9gZocKW1B4c8PTcfqubqriGAcoS5d7CB3NPAyoqaFcvPx8rHM4XKGtf2BAwkKDoIgtQ5LJlODgpnhPxrpMqJMFfORdrS+qLHosp1SWR37nk/jwtt+P2Nm9bZ0O/X4uB1F2UT7OMz6zH0R0NiJTxtOT4t58oRFV/ut1YxF8+2jSpgilVCpFdjjz0NtARkzbE0TEPu7SgzHvxbS6E0elboafl7hyWJ9HKw+zfDea00uO/kvJdTjktW3hoJ1qaR1uQs/8SPqec1upnHsX0W934bWsQ8l55HlMvBFZOa3AavYUqXp7LJHQdjyQMoIMOlB5pi3HIrQgLpCbUTSLeeu5nfZHl3JfjS6ekfVo1tJgMSLYck3D72jodeZCOV8DFOzP3G9HTpkN1XQdiaac0zbpVaLE1NL0A6qRQS07Ltb5j/26Yehm3tzZEAe1JRkH+CsrfmWCo3o/qniT5fJ7MvFHCjDzTNkSn5yErPgpB93rQVqdFdXs0souzEEsaLndOy3osZL0thCep8zS/o6Mho97LiIrWsw857h5OnDoLRS867h7KihaFgHc6f4fXqy7hj8ZvYA56APOTfoLttE1m9sfdQ1MXDD0hiIuNlD2nI82qj6LlcuRBaNPp8KfLLlYH/XqLW44yRx6kMOVYm8w7J3iCoqfnrX0hMt6FKlMaeQ0JHsYu9eFwuHTSHNplzkKK3Yl9yZ4ghEUnQZW5knbjHD2w/q4mnNA24hM6SRskU991JPLMvY/bviX5YxOGmirUttyg9ACdz5qWhKycNNjO5DoY4nrkQXhs6mhCTS2NRdhWpzbCopORpk61tSF7uFQ8XHwAutB0FNPRkVB4nt9RV5NR6tDHE/GjZCV3I8me0+FSb1gET+mV8+4Pl3qrz8+Hh8BQ501pr2N1flm0lL4hflHO+c94PBil6M94/GJQY8CIIcybUhpjeH5ZtJS+JP5STuEf3o7lP6j1l6lysEPhvCm1fSzPL4uW0reEyzEBJuAXBFi0/GIa2AgmwASUEmDRUkqKyzEBJuAXBFi0/GIa2AgmwASUEmDRUkqKyzEBJuAXBFi0/GIa2AgmwASUEmDRUkqKyzEBJuAXBFi0/GIa2AgmwASUEmDRUkqKyzEBJuAXBFi0/GIa2AgmwASUEmDRUkqKyzEBJuAXBFi0/GIa2AgmwASUEmDRUkqKyzEBJuAXBFi0/GIa2AgmwASUEmDRUkqKyzEBJuAXBFi0/GIa2AgmwASUEmDRUkqKyzEBJuAXBFi0/GIa2AgmwASUEmDRUkqKyzEBJuAXBFi0/GIa2AgmwASUEmDRUkqKy31nCfReqETjODWykkJ8H2NXPY62xiMrdQaGoTXf7fkOtsCiNaKTaoaxqxNtreegN3QiMu0XyJrnuUPxEs+6JnTeGEDs+nK6+VmmvLkdJ0qr0BqzHuUOBag/Qx209a24dicMKrpCPSVSvj9zzzlotTrpstCgYEyLT4M6IwHhzsXd9mUpKN7WrMM91RZsddOZ/SWrdMsqopMzkJ0aa1nUThfCTopGckY2UmPdLHmjATVVtWi5IV1yGhFHdquT6GJZy8f+uTCupCzk0f317gSk/5IW+xujkbeZLqcVb8vuhqpcDQfsVKbwGLDe+n1/F5pOVKPxkz66rJWsCCOb09Rkcyj9q58uwd2Pxug8bHYHf0Tfue9+4yxaIzjHwiWdmnN08/TiCPTpWhDqToSs6//cQWiaQmgBpCIlJgKhIY43LFtNFa9lbxkA4uxFy0y3PZdB2x2LtPRliIsKh5vq1Ixw63EVepILkL8iiq47NqB6fzWMy4qxebGw8AY/8n1Zn5twoaIU73QDEe5Ey3QBFaU6hGZuRWYCtW3pq19VjLwFoTBdqECpLhSZWzMhPa7G/up+qIrzQI+dPsKNykdsdo8z96ChQoPmGZtQkjaDyvagvkyD9thcEqoYBDv15TLV5kvQkm3R+RZxVyRa0i3PTXTLc15WPKKC7sHY3QjtET0is4uRJdxp36/H0dJmxBXly4xhBF+4MdI0i9ZwTLTwS6yLtlwlL9cgLQ7pp1recxKqmA04+sp57y86hR9lVSZER7eidZydaPXQ95X9SC/JQIy3MYmLU48kO0+sq24XDpnSHT03d31Z2u/XH0UpiXLsvVb0Jsl7Wv168mSaZyMvf7HNGxKvpYdgewz05JU0z85D/mKrr+SBVVcD9mtNSN2VgVibo7cfB/RJEnuyt+RQL1bsyUGSRe97G8pwoGcZ9tA18s4/ASb6kShtXzz4TIloGcmz3NuM2C1FWGHnxbbTD0nVQBqNKUG0TPj3CahRkuF1NrzNFj93IsCiNRyvxHCIloGErykIi0I70PzJHdyjMGrOyjzkLLCP7+hXfv8BdKT8HMltr1gWvhTICIuzoicWcX16KXQKikCyOh9psmGW5JF0xEue1jjySLTkaZnI+8m3uTfu+xI7FL2U0wjLzkZo7QHo3YiWM15zrx7ainqEZFm8EocCZvSSyFXUhyCrOAuC0+LpYzZ1QHe0Ch0JBVIoJszD6QhsKVoxGC4KXCn8E0XNoTHJS2xJtBuzEtGyeKndCZI35+IMWvsQbKkLw6ZdqRB8QP4MHwEWreFgOQyiJYSSB3QmzEnPhzopDAMdp1F5xIDo3BJYf6yFUKqsJRFF+QvQZfNWJNESvZe2aViUmwNVTDD6LtDif2eAwiw3IYqRwrYD76BbSMrQZ1JiLoqoI6tOeOpLKC+EjVrRkwgVhdSbaEnju0E1gxCtykduComljb0kkNLjaKjyc5ES5UGxxBxTm2R3fDa2ZllyVnLz4HZuBI+uFsF2fKFItCj662oS84GdA5Sfi01A8pIUxM8IdfTkxLbasMgd/+F478ZoGyxa9zvx4kupg7DOXD4OuSZRUryGh+0nClHVn24XxpihP7oD9aG5Uogh5EleaUIUhXRCWDIYYgmiZaQ8y16ci9mEXbRrJX26UF9yCN2Upxr0nqyWOuaGrHkmm6flsS+haSFE7YOqSI2EEElwvImWtWfJ06rFgINXZ3sqeVq1HsTWDrbkaR2BPsrCaCiiJebaKBy336xQKFqSCeQVdjSjuYn+9wm9BRHJUOenYdCxJe+1sBHRHjZD7vfVG+v1WLTu+w0wo980IO4eUQIDpY2RyM23hCC0a+WYRPcuWl31JTjUJ+REBvetRO+kW0XfxZJIlaI2eDBH4ihaksA1xTjmlYQyumiZXFP7CRSeCEKuXf7LTPmpHY1RFFotQ6/HviSRaltkFcOhiZaAS8wzdS5BMXmMruFVLxrKDqBziZzYykyWEP7VBUtjGUp4aKYfgR1NiLlv0bJXT9oQ0NCGQLRFPMVHLFr3vbS8VGTRGg6ywxAeirtolHuxz4EYSHTqgmkhLOum5K8O12RtjRO34kOEHUVTqp2n5mHxy+RbRNFqiMSm/FDUeeorOwjHqlrlqUWoXHJHRjoDVUHnlvLzFtiOUwwmx2dDX1mB1vh82km0HraQ7O5Ztgc51my6tbf2OpTUABm7yKOxfieIVr0ldzSkRLxMeCgm2c8hZtMu2BxW6kdM2DfFiHMTJXCqD0U2iaTNBqsQtydjOx2dEEfC4eFwrCzZNli0hgPtMIgWLOehepNykZMaTUkjIafVjtiCIqTSqQTnj6OnJS2SgweaEJpeQDmxUEtOC0ijnbQE5/SQsFO5ow5YQ/kzIdHvHGY5debSl8NzL56WsKup0SPKeuTBKTzsqS+DRh9lO/LgMTwU7aYNgyXWoxpO4aHzkQcjhaKaWgECclwgyCTiYTnCYV6EXPUyRIcHEZrzqKX8VX/KFinZb5mn7thMqNPiEEUHwIzOZUTvm7zZmlBOxA/H+nJqg0VrOKCaumDoofNYsZEu2+pS897DQ7GYw8HICCSmZyMjweW4p9SiUyJe+M7+EGfQpDlYps5Cygz5Y5WKD5e66WsQm/fw0NReD21NM7rvCLuaYZizLBNZKdYT4ya012tR09wN6THZnenJ7guoPnEabeIOqcyhWAeGtAO7jE662/pynGyXIw/CY7MRhjot6lqvYUDsYhpiVRnIXGC3cUAif66uHo3t1jIRmJ2S7tDP4EYFH3kYjiVm3waL1nAT5fYCh4Dz4dLhslzpmbvh6m+MtcOiNcYmnIfrSMDhz3iGBQ7/Gc+wYPTQCIvWSBPm9v2eAP/BtN9PkYOBLFqBNV9sLRMY8wRYtMb8K8AAmEBgEWDRCqz5YmuZwJgnwKI15l8BBsAEAosAi1ZgzRdbywTGPAEWrTH/CjAAJhBYBFi0Amu+2FomMOYJsGiN+VeAATCBwCLAohVY88XWMoExT4BFa8y/AgyACQQWARatwJovtpYJjHkCLFpj/hVgAEwgsAiwaAXWfLG1TGDME2DRGvOvAANgAoFFgEUrsOaLrWUCY54Ai9aYfwUYABMILAIsWoE1X2wtExjzBFi0xvwrwACYQGARYNEKrPlia5nAmCfAojXmXwEGwAQCiwCLVmDNF1s7HAT621FX1Y7E/FTMGI72vLXRr8cJujNWpU6y3bLtrQo/d0+ARWtE345+tNdV4oReuNQzCJPmqJCjXowo4cZn8dp0HW7I9R+fjfIsunSdLg7t6mxD6zk9DJ2RSPtFFuYpsVe8bVqHe6ot2CrciuzxY6bLkEtR1RqD9eVqS/v96Go6gerGT9BnubA0KSsHabGhri0p6Mv+ElkETUJ0cgayU2NhvUbWaKhBVW0LpPtXpyEpK4/6sj6VbNGSLeJlrpOikZyRjVTbc7pctaYKtS03QI8RFBGHNLUaSW6HTZfLHqxE97KtUM8LoWnYjwPdKpSrHcnK36pthuHoDlT3qbBlawocuhBuGT/W5sonQipLnaKyexm2Uj/y1+cqmVguIxBg0RrB96CXXtQDTeHSle/BN9BQoUFz+HoU04vrfFO9ZEY7anbVISSvCKlRws3NGpwLicPiiD7oWkLtRMWT0Zar3buBCCWi1VGDXUdaMIA4W/uS3aFIz5cWv1GvhabWhGXFm7HYQbcU9GW6gIpSHUIztyIzgSqbDKjeX41+VTHyFtC/e+pRpmlHbC4JVUwwPa7G/up+qIrzIDw2XahAqS5UYihWd3wu3OR8pCcZBfkr6MfAjJ6GCmiaZ2BTSZqsFyWIVAWJlHUOhiRaZj2O7qhHd3AIksQ5spsHUbTgYY66UF9Whf70EmTwpdM+rToWLZ/wWSoLL6wu2unXtxcNZQfQs2wPcpIsEtVVj5JD3bT488UF6fwRF2hzPIo3L4bDY68LYrClfv1RlJ4LQey9VvQmefO0pIVkio5Ga+s4y4IzklOwF4aE7dicEm5pmMqVHEJfWjl5J0Prq58Eb3/zbOTlL7Z5JvZeTFd9CQ71rsCenCSLkNtzuwe9dj+aZ+chf7HVr7kEraQOZEsXGvZrYUrdhQxyTMWP6MHqkbRlK1ydTOFHoQYh2buQaokLhyJapnMHUdq+GJmh9aiDGiX26qNgjsT6rckozl/gOL/D8Q6OoTZYtIZjsmVFy35xWTsRvqtFcK7cr20PCYgGvSoSuQQnP0zBghB7EK95P42w7GyE1h6A3otoiQu2IwU/T27DKx69BMHuOoRtGlzsQ+3LSsDcq4e2oh4hWcXIih0HQcBOR2xB0YrBYMtA3zVGywmuGb0kghX1IcgqzgJVd/yYTejQHUVVRwIKNjuFb0JJwavUAuqSDFidHeWiJXi+B9CtIrEMJ++wsh9p1I5VK2kgXjwtq6B2IGVPDqy/Y8Px+o21Nli0hmPGZUVL8k56V9h5WjDQ4q+2eAlO681wFDt0kSgoSoV91CGWUrIgxDW5C1rRAwgVF5hH0RLCtrIWJBaR19flecF11ZfhUPcSBw9hSH2J65UEUidk8IIQrcpHbkqU6FkJoqVzEijX7yTBkKpHQ5WfixQxMWj/Y3AMYkZpUjyyt5KgySSORBvaFjmMQ7FoCWGsTahMOHewFO0pdj8wbnJacaJHqORHazhexLHRBovW/c6zp0R63HoxsdtDi12jj7LktPoo1KlA7SdBWGTvsYj9S4tAn1SMzY5JI8k6JaJFoWdZVR9URWokhEiL3L1o9UN/9BU0RZE3I3g4HtoXroyv0IUgndqlvLX0GVJfTuIselq1GKCcVj7FyMpEy9qGxdOqHaCcl0yIbfG0jhDzXDtvylpbzH8NpDsk3ZWKllC3NiQPRZZEljVUtIW1SuYIUuh7Y6VjmH2/r+BYrceidd8zb0a/aUDcsUJ7DUobI5GbbwlJgoIRGiJ4AkZRqOra7uBeUAQS0+LQV9uJeOcFJybDTUijsME5MlQmWpJItS2ShID8Go+iZaYFVlobPBgmuVlw/fR92TEjUrZstssPDa0vOby9DWU40Cl5bl1DCg+F1qSF37nEOlbnHgRvtk42BBfzZ31p9yFaQi6sCi0Dzn1Nw0rr5gSL1n2vpKFWZNEaKjG58rLhoWtBIUn+yrlYp0S7tI2uiyyw/Yq71PS2INpPoLCqVX4kli33wYyRlGjXXZMvbg1nzD0NqKigXb38fKywD8WG1BfJtuCptcYjP2+B7YySKFo9y8Tke4/HRDztTlZWoDU+n3YarZsC9on6TtSV1AAZu+iIhHU8gmjVO+bfLI/kwkMj7ZTuPReDTbvsz2xJnm9TzCbsooy9WQjdG2OcNlqkeWuMseTevM2R9OvjIac5HC/i2GiDRWs45tmLaJn7jehp06G6rgOxtHOVZr/lLYaZBiS7HCewM0zRgrAfiLfw0GnQzu2LZ6+aEL6+SDzL5PnjpS/xSIMeUdYjD07hofORB+l4BWxep0OITU6kmIi3hYeWc1OmJdKRBwqzhUS8u/BQLhFPZyroSMY7MC/KhXpZNMKDqI3ztdDq+i0epplCaRInmR8VUcyseUglc2Qkrns7sJgT8T6tOhYtn/BZKpu6YOgJQVxspMv5K3F7vy0IYdFJUGWuREK445ZXO+VKqkxp5HUkuDm7JfxAK9iZchiHb6Il2SwDxsVrk8I1b0l/U3s9tDXN6BZPh4ZhzrJMZKXMkD9cOmkOlqmzkDLDKpYmtNdrUdPcLR0uDaPnmXbPzT24UH0Cp9uEw6VBCJ4WT4dLM4iz3MS6HnkQSpmNBtRp69B6TQj3hTZiocrIxALBwzSdw8HS84gpcDqXJVaUzm2FZtNusNnN4VK782/ikZaWRD7y4OOaY9HyESBXDywCzodLR8964UhLJR8uHQbgLFrDAJGbCCQCjn/GM1qWC39lwH/GMzy0WbSGhyO3EkgE+A+mA2m2XGxl0Qro6WPjmcDYI8CiNfbmnEfMBAKaAItWQE8fG88Exh4BFq2xN+c8YiYQ0ARYtAJ6+th4JjD2CLBojb055xEzgYAmwKIV0NPHxjOBsUeARWvszTmPmAkENAEWrYCePjaeCYw9AixaY2/OecRMIKAJsGgF9PSx8Uxg7BFg0Rp7c84jZgIBTYBFK6Cnj41nAmOPAIvW2JtzHjETCGgCLFoBPX1sPBMYewRYtMbenPOImUBAE2DRCujpY+OZwNgjwKI19uacR8wEApoAi1ZATx8bzwTGHgEWrbE35zxiJhDQBFi0Am36FF7K0FV/lG5mzkKq7f7AQBso28sE5AmwaI3WmyHe2qzDPZXlGnXnfr09F8s7X3/Vj66mE9A2fmK7yHRldg4WRFLRfrqCfX8jovM2I0X4t+xHql9N9fuEi1CDpyEpK4eumKernMWPh/bF53SRat1RnNBfw4DcRaoOfTq1NSkayRnZSI21XspqhrGrE22t56A3dCIy7RfImmffgBGGmirUtgiXspKtEXF0KasaSW7GZjTUoKq2BTds48qjcQl9CVfTH4PcXbSYpsL2zSkIhxdbzEZ0dbah9Zwehs5IpP0iCw6mjtY7NUb78SJa1/Hb3Vq8ft2ZzmS8+Eoenn1ojFIb8rBNuFBRine6gQhZ0fL2XOrQ+aJR8Vr2OmBNgRoL6EblnoYKaJpnYFNJGmYIkqM/itLmOBTlL4BVhuxNF+7iO9AUivR8afFLV9KbsKx4MxZTBW/tm84dRGljODK3ZiKBykv9RyG7JAOxTozE25V1obayJkM19lf3Q1WchwXCdfdN+6E5R7d0L45An64FoevLobZTgg66iftITzIK8lcgapzZZawO3fXUo0zTjthcEqqYYDj35Tp9Jpw7WIr2lD3ISRjnxRbhRm0NzoXEYXFEH3QtoVhfrmbRGvKauP8KCkVrIhITIzHV1s9ELFm7AvN/cP8df6dqCtfW66KxZWsK5H74RfGgBRl7rxW9Sa6elrfnEivnK93N0B/dgYbITdiVKkiU8DGQF1GPsE27KCy01jkBqOna9hhn4kY0HdwLQ8J2bE6x3iHfhfqSQ+hLEwTDe/uXtIU4hvUot6pLvx6VrzQhdstWJ++uH3rtfjTPzkP+YishyeOhFe8gTlZPyPH7LjTs18KUugsZVjUkz3T/AT2SXPoCuupLcKh3BfbkJIEuthfkHg1lB9CzjEQpSfrG4dNRg11aIMtFbN3ZaKktzLs4BBat0VzPCkVrOsoPP4/5zpbdMqCy8vf47effkEP9AOYm/wS71Akwv1MJ9X+/jcTns7Hnx/cs3tpk5JJ39g+tlcg5dRfrtr6EjNmjOdQR7MuTaJnpxS89jbDsbITWHoDeWbS8PbeabVlYalpYkv4Iv/gH0L2MFn2CtZC0OG+sHBQCQVjqwuyFzRMHYZHWWUTPe/uSJzbOxdPKtdnori8zesmrq6gPQVZxFmIddMSLUAhNmk3o0B1FVUcCCiicc/6hEMZ8OmILilYMPjHQd43RcqG5GQYSf11kAYpSo5wMZtEawVVz3037IFrdeGfH2zhinIz09cmYqn8fr//pLglVLglVLyr/+R2cwnTsWgv88thnCFv6HI6ujcb13x+VRGvzpjEhWkJYo4UaJRmhosg4i5a35zY5ovDpQNsiFNtCPYuoqOw9FdfvhLDLsZ77d6WrvgyHupdY+lDSvhkdNWU40nJHajQoGmu25IuhqvxHalN3Qyqrys9FSpSz5+NJKOzyUZPikb2VBM+aErPrUBAtnZNAyX0nVhFDyV6o9uSAIkMWrfuWktGrqFC0nAyKV+FMdiT+3HoNX4VEYn5cFMZ3NkC9/xKMiStxOucxfG14C88f+QxfCVVDyFPbR56ajGc+ekMd5p7E8EQHYf25fOIsIVMXLYiqPqiK1EgIkRasg2h5e27XsJjTGUgfDMWsnpYX0YKBQphG96GrTRQvVKJCF4J0snWeKATeRcs5T2XNaSn2tGoHKKdFIueQcFPuaR3RR0Gur6GIVjtxPYEs+lFxzsIJDNjTGuZVMyzNKRQtp5zWnKfwsx9HU+L2JPZWX8HFfjtbBEHLe4K++BRvkrdVS8/CFq/BW5mPDovB/tOIGf2mAXEnC+01lJCORG6+JVQJCkZoSJ8oUm2LipEvrkpn0ZL+7f6540jFPE1fmqtoeQkPlYhWP4W3ZceMSNliv9PoLTyUcmJtydbxCfZacmKp9iGruxmTQtnOJfb1FQiFrTkhf1eH4FzXfJ3i8NB0ARWl7yG6oAgukaHYD4uW/6y3QUsUipZMTutv72PH9g/RMisRv85/GtNv/x4FP2/FZYtoGf9wFOq3jJTrEj7h2L43B0u+q4l7uZxW+wkUVrXKz3mECltSe3DA03OnpL5rmOc9US76S17CQ3NPAyoqaKctPx8rHEI1b+1LotYh7LjZktuSaPWucE54G3GhsoLOjeUjzxY7ukuOywlFO+pKaoCMXXRswYrUedNhELXSRHwPhcOaXhUl7BMsCXvn6WLR+m6J1i0SqZ0tuBw+HS+vmYU7f/gQRz69C4ihI/CrbTo04Ec4SP9dUvEXfE3fv0UeWN8Yy2kNTrpMeOjwRnh57pKIdz6SMIAOOlB6pC0GBUWpsKaU208UoibUTSJePBvWhPD1RbSD55occjzy4Nq+uOjbY5GbtxIxwrEFIbkuG/IJqSMqS+Gc9XiE+7JyQiEly6tNS6QjD3Q+TEjEuwsPpTzV4JEH6SgHkGaftxI3QGoRnEWemlxkyJ6WP+qVaNP9e1pU+fof/it2nLyGz+/RzmE87dRQjuvy40vxxkMf4qdnv8LT63+KogXAH19/AyV/moj/vHUTlnz6Hdw9NHXB0ENnjGIj3fxiiz6PbCJeuag5H3kQajod2IxIRHp2BhJsifAO1Ah7+bJHHij4EY4syJ2yFDxB0dPz1v5QDpdS2Xotapq7KudylAAAAWFJREFUbQdhl2VmIcXlxL4b78bcgwvVJ3C6TThcGoTgafF0uNR+rI5rzOFw6aQ5WKZ27Es8Y3beUeBdVyl7Wv6oXHwi3h9nxY1NzodLvZkueEqvnHd/uNRbfX7OBPyRAIuWP86KW5uc/4zHg/GK/ownoAbPxjIBJeEhU/I7AvwH0343JWzQ6BJgT2t0eXNvTIAJ+EiARctHgFydCTCB0SXAojW6vLk3JsAEfCTAouUjQK7OBJjA6BJg0Rpd3twbE2ACPhJg0fIRIFdnAkxgdAmwaI0ub+6NCTABHwmwaPkIkKszASYwugRYtEaXN/fGBJiAjwRYtHwEyNWZABMYXQIsWqPLm3tjAkzARwIsWj4C5OpMgAmMLgEWrdHlzb0xASbgIwEWLR8BcnUmwARGlwCL1ujy5t6YABPwkQCLlo8AuToTYAKjS4BFa3R5c29MgAn4SIBFy0eAXJ0JMIHRJfD/A5dpBYn321FTAAAAAElFTkSuQmC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iVBORw0KGgoAAAANSUhEUgAAAS0AAADrCAYAAAA8JcDzAAAgAElEQVR4Xu29D1yU17nv++sJKlSxAQtGEvEPjZhghHMgN7jVRuxxxzFHVO4WEvA6OcK9YCUN7ijKVYyFWBTtdtJgxFPJ7XiUBLwfYvCUsYdTSaqpZGe4ZzDSSlJQSIIRdWgdUzBjzr7P+74zw/x5Z+bFATITnvl8+vnEedefZ33Xu37zPM9adH3v3+gD/jABJsAEAoTA91i0AmSm2EwmwAREAixa/CIwASYQUARYtAJquthYJsAEWLT4HWACTCCgCLBoBdR0sbFMgAkoFq2bHx1HuaYKZz++ha8RipkpG1BcnI0nf8gQJQJ3cUWngeZwPZqumoDxUxC7cB0KmRG/IExgWAkoEK27uFi1DhsOA8sLC5G9NBahpnacrSrFq2ceRum7h7Hq4eGz6ea7G7H0zHKcPbwKgaSHl6tSkX54AlILi7Fx+UxidBVnDpei/MwPUTzMjIaPtnxLgToHI82F2/cPAt5F64taZKnKMfeND1C8aIKd1VdQm7UK5XOr8EHxk7B/4svQAnPBXIQmaR0+KHwXJ9Nn2Q3/NnQvLcK2H76Bj4oXDRsjX/gqqRuYc6BkZFzmu0DAq2hdqV2LVW8uR+2ZbMx1GvFNXSE2Hp+P0hPrMPfmu9i4tBgzj1/EtvnWgjfx7salOLP8LA6vkvymmx9VobT0TSmECp2JlA3FKM5+kryqi9g3fx1O2PWxsNRazzH0Gj/lCSzduA070+djsqW8tNAW4o3lV3BY8y4+vkVB7BNrUVpejPk9VSguPIwP6LvxUxai4LAG6+bayewX57Hv1WKc/IBCXwrrFq4txc5tiyA5kJJdKNXg61oq83Eqjl/cBtsQxTKXUbU8HSdTqvDuNkcBv33lI7SbojB//sMwCTYWz3SsL3I7g+VnyWMlRNZx7Eu5iOOvncHHpvGYspDGsXMbFlk8WiVlxID1ig4azWHUN12Ficb1xNKN2LYzHfOt0C7ugzS0r1FbfBIfp+5G1ondbubgu/C68xi+CwS8itbFffOx7mqp93BNiWhdrkJq+rt4ct9r2LhwCu5ePYlXN7yGLzbWoj57Lu7evo0rZwqQTuFhrWY5oiZMxmTSli9osa8qvY11mlexbr5Qrx7lG8txJfU4TpJCCvIjLuTij/DEBg1eXTefwrMPcPilbTjZMx6hseugKd+A2Am38MHhl7Dt3SdR9UExnhQqfkGisaoc4wsOozB1JibcIrHYWYDjD5fjbPlSEkWLmI5/AlnF1EfUw4h9cpZNLG3yfHYnNhTU41ZSFgo3pmPh/Fn4oZP7KdmoQLQcxiHZ86ZpHY6fLMB8atN1rK5lpHGV4vY6iceUu1dRX74R5VdIdE+S6Aq2iaJ1AuOfyEIx/bhEPRwLwis7B9+Fl53H8N0gMKqidftsIRYVjIfm/KtYavm1v3n+OI73zMcGi9fkEprc/QilC7Nxs/Q8XlNZXQTyImjBrVp3FRvtPZR3l0P35iqLh0RlzpfiyZ9eQanuzcG8Gy3mDapSzD+uRwG5Sxf3JWHd1xrH8I3EdXm6Hi9R26ofSqJleuMjvOoQHsu8ADc/wvFyDQ6f+RgmSB5S4UsboZor2a1YtJzGgds6vLRoGyZozqOcwInteCwzAR+VLkT2zVKcf001KLB3aSyr1uHqRosHK4qWCW989Crsh8bh4XdjcX9XRzGqokXxCmoL1+HVpruYErsQS9cux9qFSzH34UGXxGXBiALyATbaC484Gx+RmGSDYi0xHJVdaOKivIpSi7BZlMMujJXC1+IP5KY3Ci/VnkH2XEt46BD2ensd7uImhYVnDr8GzZm7WHv8JNk4QblouWxEfIF3N6hwZpUkNvKiYl/mphiufrBRhzeddkk+Is85G8dxUYBmCQ+dw10WLW/zy8+/TQJeRWu4c1piruXmFbRfvoiz9bU4eaYd80vfpcUoJWwUi9bd8yh98qcY75NoSQu9dmktDqdGuczDhMmTKfRUIFq3r+CjdhOi5s+Hnf4KI8X5nU/ip7f2UXitAimksvDQRbRI7Neuwpl1kgjJi4p9GZMb0SJ7Ssme8Sxa3+ai4759I+BVtHDlOFJXafCkt93D22dRuKgAU6rI83nSapS0kJrWCR5CKC5q1qEUhTheMJisFkWxfCGO6ylfIydaHsPDi9igO4F00rv787Qsi7inFDo6YiF/ckOBaLndYSV/UPBsLDnB8WJ4PAVVlMgfRFSLtauasM5DmGsND39IIaqwg+spPJTKUL8ewsOLG3Q4IUBjT8u31cO1vxUC3kWLvIWL+9Zi3cnBM0gTbsmd0/qCjkCoUD75Jby5cy1mwnJOqb4dT1p2AYUc08KffoTlpeUoSInCeDrv9WbhRrukN4mPjryRbcDOd/dh6ZQJ+CFl4hUn4p09FK/hITG/UosNa1/FzeV0pqogBVHjTbh65jCdP5uL0jdpV3SCAtGyMQqlZD1tJCyMxRTcQvtZ2il99Qwe3ncGh1W0NWgRt8kvvYmda2eCOsJhYlHf/qQthB1Msh9G+QbpTJzASD4R776M8kS8EGE77obKzcG38nZyp0xAhoAC0RIDOpfT3k8szUYB5accTsR/cRaldLjy5MeW4wwbN+LJs9vwgSUXI4Z/9kcehG34VQV4tXAVZlnTWpQsrtqwEa9RGwv3kYcmLHZL/+XlJy3HFtwdeXA6lKpEtITW7Y8GuJz2VyJaElnHvxqgRPwTS5FdUIh1dpC+OEu+pnC8QESUgo0bn8TZbR9glYOntRD7ln6Ew4ebcFU88kC7fqWDf30geVqey4izJoyrvNx2lMPdkQeXIxyyc8Drhwn4BwGFouUfxo4FK5QkwZWUGQuseIxjkwCLlp/NuxJBUlLGz4bF5jCBYSPAojVsKIenISWCpKTM8FjDrTAB/yPAouV/c8IWMQEm4IEAixa/HkyACQQUARatgJouNpYJMAEWLX4HmAATCCgCLFoBNV1sLBNgAixa/A4wASYQUARYtAJquthYJsAEWLT4HWACTCCgCLBoBdR0sbFMgAmwaPE7wASYQEARYNEKqOliY5kAE2DR4neACTCBgCLAohVQ08XGMgEmwKLF74ByAr1/xupffo3t++KRrLwWl2QCw0rAP0Xry/ex46AB+MfnsOcnwG93a/H69ekoP/y80yWpw8piDDf2Nb40tGP3mTs41QdcJxKxYRNQ8B+j8FzSQ3jQSsYn0TLisqEfDyU8PNjeGCbOQ79/Al5E67pFMFw7WJFbiJ8l3H/HHmt++XsU/LwFfYvXQJs5mUVrWDDfxNsHPsXbiY/iVIp027f06cUpTQc0IQ9CszYaCeET6buvMWC8hffOfIa9pgfxm9w59P/5LxT1wdMyXsYL+/6K5E3JyIselgFxI2OUgELRmojExEhMtYM0/5m1WDJ9NKhZhZM9Ld9oy4lWPwzVrdgbNhNvqx6Saf5rXK4zQBP1KCqTw3wTLd+M59pMwEZAoWgpFYyP8Su6ILQhfDpWP2TEb//0FRAUjrwXnwb+WwMqP70r/XtHDp4V1sgtAyorf4/ffv4NzHgAc5N/gl3qBIR/+TvytFpxOZ4uKM2LdPS0rF7Y0n+Cdu3sb3cq+6/h7erPsP2Tb9BFljwzJwyV6+di5jjgy6Z/xbTuCPybepbFxivYu+1LYP0CbI8DmrUXsHfcg1jS81fsvUFFgsZh9/pHkRf7A/qHUPYGgpdMQPP5v6PmHoVrEZPwdu5jSAgNktqz9L2b+m4X+yZPKfMxzA0RHlrqL5yAMx/+HcHJ3weonXettCIexLUtj+EhwXN6839BQwYJntRA+8d44dgdsb+MxIdQmT4LD5o7sf2X/cgTyjh4WvdwtfkintMB23PnYXXUF55tFuua8NzL/xuei3SdtoHuP2N79V/xthCeBj2Al/7jdOxNmYZgsagJl5v+goL/MYDfCSzCgrE780d4LjpUfCrPciax/cxW56npk/Gb7DgLn2/3teHefSMwMqJFNs2Oj8ezIVfwZvNtkHQ5/nvWU/h/C2ehccfbOGKcjPT1yZiqfx+v/+kuEp/PxZ45zR5E630U7vkQxh//E45+y6JlqL6AF8wReI8W0IP4Em8fIrGIioIhfYYi0VrQGQwdhV7LI76GQdeB5R/8O/xm53/A8lBJ4E7NicDbmdGYee8GflPVje1BU3A5fw71dZNCuk+xNzQCp9b/CA9RiHfmWCdeoFDOUDCX/m2pP3syNCsfwdyIiXhwHAmCU3h4tf5fURA6WwoXey/judfuYPWm+Xgu6nNs32bCajHh/jecqfgUA5lJWH1vMDxMaGvFktpvsJvKL48UhNSLzZ5Ey/QJ8l414kGaz91JkQg2/gXbXyMlX5OAvQkhxFKPhPcewG9eisPy8G/wpf4yVp/8BttfJptIAAXRWtD5fTS9NAdLQgdgOP0p/v2H3+AZEt631zyMYNMXqPwvX+LM47NwJlXOo/RtEXHt0SWgULScjHLwgCzPpsZDuzsKNYKnJf73MxROWj0v+vceu38Lz3ckwNh6DV+FRGJ+HN2B2NkA9f5LMCauxOn/1O1etEaXj8feDLXNWN4zEW+nPYzkaeFAXxea+0KQHBuJvyrxtKLt80u9eHtvB049FYu3U/4mei0z7b0ScdF/hRe20ULt+xgJ/8UMzav/AUvIqxM/ZvJEdt7EzP8rGQUxkqflUJ+EzlG0BDH6M75MTcYLlGMSxrI9eKa0qIW+jgGVgjcmejL/iqsq8pAgiVbehn8HzbG7yHspgUTD4vlZvDu3NouCJ+9pCaI0rWWi5P1ZhvPXtjb8xjQFBcnfQPNKN66uTIAmSXQj6dOP96oMJLjR9APxsORp2bOUEUhR2Kj1Qc/Xj14kNmVIBBSKVjj+c3YSYqxNh89C0uwJuN52GZ/1W74UxecWKuVEy1nELP8epz+JvdVXcNHahtCUIIirewJCtAAjDE1d0JwfAG28Yea070OzPg7J4UGKPC2HhSaKg3XxmWREx06IbrTie7rxDoucAlL8Zu8VfLlSCD+ViJYgYp0UrgrhmvDff8GXawTBI0M8itbfgMfHI/iT/4XVJFrPeRIteyETBc+daDmH0vbvsNxY6J5b3b9iVq8UfrNoDWnNB3xhhaI1xJyWG5GyeV7C883B+NX2D9EyKxG/zn8a028LO4aWPFZAiFYfbeFTAiZmNuYKqRVzH5rf+RQLeibjGoVoED2tH9KisubdZHJaMp7We0sep6S30Y2nRbklIXzsHQ5Py1m0rAJGYzH8T3yv9UGLVyKU68ZDL5FX1ycIzwCd0/r3kMJDUD6MQki7PJqrp2WxuX9ontZAzxU036OcX/Tf2dMKeJkZ3gEoFC2lu4eWcFCJaL0YhLKdLbhMSfuX18zCnT98iCNCot6bp0VnuPwjp9VH4dVl7A6x5pUsotX7IPoo7xSs//8Qcvp7lGeZS3kW2qX7H1fxwnt38ZxdIn71tUk4tSkWyaHWPM2/YbddTus9MSdDyXBrzqo/fAg5LefwUAqpdodF48zKcASP+1oMDy+rBO9KCBX/hDPJj0MT3y/m5gpoXFdzf4RgSs4vOT8RZ7JnI9ghEW8iD6cNeYhEMwlzsCWn5dZmp5BtoKcT71EObnkshdXDkNPi8HB4hcGfW1MoWq5DkD+nNQTRopwX/vBfsePkNXx+j3YO4ymjSjmuy48vRf3aWygMoN1D6w7eU3bhoXD+6UzVVeRZdhYzEr+P4Ja/Y6797iEmYea1O+KOmbR7GEu7h4LbJoVEf00cB0OrZcdM2D3c9AQoL21J6zjvXLruHjrmtGh3kLyj1dV/px247+N/UpL9IfIGXzCRiFEea6CjDc+9eRvNGIe9G6bhwdOU+Dd9Dw+FTITG2q/LOa0vRC+oeUkM5eG+8myzk2hdrmvGkm7rxgHZZrd7KLAooA2E7cnWDJeC3UPOafmzzgyrbf55In5Yh+ifjbnkYRzMlM/jDPtIBA9n720scchN3W8vo2Tz/ZrH9b4zBFi0vqWp9AvRorEL3teSagpb187EC3HhdDSCdgPNtMHQeRdzY63npJRAYtFSQonL+E6ARct3hvfVgr+Ilmi8sROV1Tfxm2vf4EM6vDmVDneuTozA3jQhn6b0w6KllBSX840Ai5Zv/Lg2E2ACo0yARWuUgXN3TIAJ+EaARcs3flybCTCBUSbAojXKwLk7JsAEfCPAouUbP67NBJjAKBNg0Rpl4NwdE2ACvhFg0fKNH9dmAkxglAmwaI0ycO6OCTAB3wiwaPnGj2szASYwygRYtEYZOHfHBJiAbwRYtHzjx7WZABMYZQIsWqMMnLtjAkzANwIsWr7x49pMgAmMMgEWrVEGzt0xASbgGwEWLd/4cW0mwARGmQCL1igD5+6YABPwjQCLlm/8uDYTYAKjTIBFa5SBc3dMgAn4RoBFyzd+XJsJMIFRJsCiNcrAuTsmwAR8I8Ci5QO/S9pC6KK3YGsK3dnIHybABEaFgG+iZXgLy498hrmr1dA8M3VUDPanTnwRrf6ednQjGrFR1ttX/WlkbAsT8F8C3kXLfB366tN4XW/EdbpealzQRPzDf/pHvPjMo5jEonXfnlZ7zf+Nqr6VKM5bAOFOaf4wASagjIAX0RrAH1//FUr+RHfhzZqOxPAgfPX5Fbx/HXhk6XM4+ugH7GlxeKjsTeNSTGCYCHgRrT+j8sXTOHVvOl49/DyShE7NBvxq5/tomZqAg0t7kGkLD7/Bb/ccx+ufg8LFRZj7u/M41T8d5VRvPv6G98qPYO+VyXjxlYXo+LkODeGReHrcLfzx+jfA5Gl4efP/gSUPCe13472qBrzeehtf4QE88ngS9rz4NKaa/4xfbTuNxkeW4q1/TsKkYQLgSzMO4WF/O2o0WnTOViM/Ixb9TftxoD0GqqBLaPzkDu4FTcIcVQ7Ui6MwjjoV6h7DepSr58mYQDc812hR13oNA+TdBkUkIj07AwnhlqJGA2q0dWi9NkDtBmNafBrUGQkQH/c2Yf+BdsSognCp8RPcuReESXNWIictBOeqatFyQ2gwDHFpuVAnWRv0hQLXZQKjS8Crp3Xx6BEUttzFuMmRWPOPC/Hsjx/FVGHVCR9bePhP2HDlNApb72J28kpaiI/hM+0vsbkZWL35ZeTN0qPsZ2fx/tR4aHdHoWYjiRYmYH7iXDz9/c9w/JwRfeKzp3G98hC18w1mx8/D00E9ONViBJLX4K3Me6jcKYmW9kV/Ey2g6aAGzVFqFJBgCVmqXkG0dEFYlKuGKjoUfa1aVNR2Iy63BBkxnkWro2YXjvQkITdHhZjQAXTUH8WRthgUFKUiytyOE6VV6E3KRU5qDIJNHdDRHOkjs1GcFYtxomjpELRkE/KWzUBQ3wVoK97BJ5Q/U2VnY1EUcKO5CprTwcjck4ME61yO7nvHvTGB+ybgPadFXlLH7+pR9t+u4XP6kRY+jzz+lOT9WERravhEGI1fYVK8Cr/Oe0Lygtrq8L9X/AWTKIzUUhi5kjyyGDFh34tfCaIlitQzmAprCEpe2LbH8Md9H6LlkadQveNp8hx68M6O4zjS/yMc/Jc0PHbfwxyZiqKnFZGJRd31aAxNw9aseaJgSQ4PiVa3ysGTMlD56qBslJO4uPe0SJQKq3BvfTkGnbAuXDjRhvDUFYi6VIHSxmhs2pWKGdZhddWj5FA3lhXnY0G/IFrdUJWrYfXhXPoShU2PpC1bwRufI/NucKsjR0CBaFk7H4Cx04BTb32I2s/vIkzwfuL1Yk7L+hk36yloCwWxET4UWv4zhZaT47F91iXsbZ5IoWEenn3oYyfRAi5WlpN3RaK1aRYaD7Xisst4rWHmyIG4n5YFMajtikZ0pAndIStRRCrjSbTshcy9aF0ihjpEuxEUOTEUQvajOxoRI9QBi9b9zCXXCRwCnkXr1vv4ebkBnY8+jV/nJGC8MC5aIGU/++9SqLfaCDWJ1rhH5iFvyqeUh7qLxOezsefHUyTZsoSIE0O+wVckXpJn5SxaMp7WrERoc5Mw0cbxAUz6gT9ksRwnVhCe0xFbULRCCg8NCQXYbHFd3HladcG5KKH4cGielhEdhhsIjaPQU8+eVuAsL7Z0JAh48bSuU3JdKybXZz8+C3PJjTAbe/DelbsYT6HgW8mXkGpNxC81ionyhv5wbN+bgyU/IHMtIeJX9J+DZ7ksokXfzY6Px7OTLTktMSRMxOXX3xB3K2c/Og9r4skLa7mC6/FrUL70b36c06LDpRRyHaSQK5a8nRXiPyk8bArFyrxsUO4dpg4djh7RI0o2p2VEu76bRCkBwrEt33NaHB6OxGLhNv2DgPfwUDindVKHygu9Uk4r6AHMT/oJXs5MwNQ2x8Old/RvQV31Gb5+nHb4xGS5JUTsF3YNhdBQGLRFtGjHcNmUXhJAYfdwOooKn8c/iA7aLei17+CXdC6sj/qbGD4NG7LX4Nnpn/n37iFZbrpAXpAuFOuL1IhsFnYPo5Hc3wa9uMtHu4cr85CzQDo97+BpmS6gsvQ0wrJ/Acrj08d+95B2/6KTkaFORaz1QJewe2jbCZTbPWTR8o/lxVaMBAHvouVTr92o2fY2/p8Qa2hoJ1q2RLxPHfhtZdnck99ay4YxgcAhMHKi9VkzfnWyBY2ffoXH/ol2zH4i5blsnhaLVuC8JWwpE/AjAiMnWtbjEI8+hfJ/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/fPgGF86bU0LE8vz6KFt1AvZtuoL4+HeWHn8d8pcTHYjnxBmod7qm2YGuKdGGrw8fbc7FwL5oOVqJ72Vao5wli1I+uphPQNn6CO3SxbVDYHKzMzoF4H2z/JWj3NyI6bzPkupP6lupXU33hYtyg4GlIyspBmu1WWA/tk737aTw35OYynq6MyxJvnXX4GA01qKptwQ1bX3nUl1VU+9FeV4kT+msYuEcX1M5RIUe9GFHj7Jsww2iog7a+FdfuhEFFt3nLj82M/p5utLU3o1nfDnNSPjY7FPQ2brs+5eZFduxxWF+uxjzZd9tx3oSLenXRzu8Bldl/APok6XvxNid9ErZsTYHtbRFtaUJ4Js1/bJeC+f1uLjQvomUVJfvBP4BHHp+HouxnEPN9Fi1lr4UJFypK8U43ECErWt6eS70IL3JFtwrF6nkQ1rLZcBQ76oA1BWosCAd6GiqgaZ6BTSVpohfWrz+K0uY4FOUvgPVyant7e5sO4kBTKNLz1UiilWHUa6GpNWFZ8WYspgre2ncdeztqdtUhJK8IqVFOT3vqUaZpR2wuCVVMMEyGauyv7oeqOA8LqC/JlnBkbs1EQvANNFRo0By+3jZWsgbtNWXQdsciLX0Z4qLCEeIgaHb9XdKisLoXc5JjMc5wHr2LHQXC27gHW3IzL131KKkyIW2rvbcbhODQEHFenD/O83ZfoiX8CJUdgzFli02Avc2vsncz8EopFK2JSEyMFO8uNBt76Cr7uzCHz8Ov9yTiIntawh33KNRFO/4q2r0L4st1LgSx91rRa/kltX9VvD2XygqCUIOQ7F0U8gn/NkN/dAcaIjdhl/QFfQzQFtYjbJO1jFDnBKAuQUaM88tpJK9tLwwJ22kRkOKJny7UlxxCX1o5eXJK2nds03ShgkQyHsWbF7uIZFd9CQ71rsCenCTLwu5FQ9kB9Czbg5ykPrv/tix7QRgOdZOA5ouiBkH0KvuRXpIBl6G4XXeO3otUzNu4BxtzOy9e5tvRHOd5E16XoXpagqemwbnITGzNmofBgN/T/AaeGCm1WKFo2Yd/d/Dev7yBvZ9OxouvrAEqhfAwEqsXD6Dx3G18FTQRy9Tr8HLSD8iGW9Br38Ev9UYx/Ah7ZBZezluLJLps+vrvKqE+dZvEcBa+ar2Cy/T8kcd/jD0vJovieKetAWXHLqHlNjAuJBxrsp/DhrhJYr2cU3exbutLyJitdJgjXM7TS2ymX8jS0wjLzkZo7aD7b7PI23NrwY4a7NIK+mNdtNKC7F5GApNgLSQJwY2VguhI3wkLpC7MXtg8sSBbC+ssoqes/cHWelBfpkGvikQowdXfEOw4HbEFRSsGQ2MDfdcohkm91O8xUHxls5ssp+9qEZwrCW5vQxkqemIR16dHixhfRiBZnW8XXsqNS0605MrZj9vy3MO8iKFbM3nNphtSqBuRiPTsDCRYtd++C5d5G6poxaHt4AE0kddZRJPqnKEc2vyO8DoYpeaHLlp/+zMqy0/jlJFE61USrdcF0QJmPzoPz8b9Db899Rk6MYtyXGsxTvsaNjffxdRZc7FilhHvn+1FZ8iPcPBf0hBuEa1xk0mQlk5H3x9a0WgEVuQX4mdTfoeCn7fiMolV+oIofGa4hAvGcGzfm4PHyGsRRWvzpoAQrY6aXdBCjZKMUIecxaAWeX5ukyNhobQtQrEt1LOIisp+obt+Jy4wh3ru36yu+jIc6l5i6UNZ+9bWxFBSF4mColQ4R4ZW8XTO4wx6HP2ih9e7QvC6rIIneI3VNiETyh5rm4ZFuTlQUXjZd0GLincGKLy0eGKyw1ImWo7jlhryNG9Cbq6uNRIpK5Mo30R9aI/g/MAi2bHL8VfuacVAFWmAri0Sa9yMcyjzO0qaMuLdKBQtVzumJqpwKCcS7+8lqaEAACAASURBVDuFh/rKcuxsFbywp9Hx89NomExh5L4VmE5NfHbyNfyfZ++KwpTxueRprcglkRI8Bf1bWF71GeauViP3y+MkdsDq/JeRFzf4LPH5XOz5seDB+cHHUyI6bj3KBVeHQpyyqj6oitRICJFZQN6e2w1TWERHBtKldsWPQlExUOja6D50tYnihUpU6EKQTraKOX6l7YsNmHDuYCklkYuxWUiGyXzkFqr9dz0kmBp9lCWn1UceegVqPwnCIjHUlUK6czH2HqMUynYvK0a+GD/KfbyLVq/LuKmdIcyLNPxzOFjahBhbWD5oi+u8DcHT0t3ANFUBVvTSBgXNvZynBYXz6wcrZthMUChagzmtSdOnY0F8Ah57KJiMcE3EXyTRKhRFayGJlg4NU+Oh3f2MGPLBQMJ0RBKmIrzjKFp2zzZcoYXW6jpGoZ7mGbElP/jQDpVpABQdULqpBqWNkcjNt+z0BAUjNKRP9KzaFlkXlfMCkv7t/rnjEMWcUF+aq2h5CQ+VvNT9FN6WHTMiZYv9TuMQwkMhBDpCiek9OZCJDMWBeA4PhZDRKApVXdsd3KPQLzEtDn21nYgXPQwpv9YU45hQl/dY7Ll5Fi1P41Y6L1JvQnjpHN5KT1znbQiiRZsoW4pWkDdHAl12CB3Jg0l42yhZtJy1wNvuoCfRGqKnZSdakqcVhNW567BuVtCgUd//ASa52zH6NmVMLqfVfgKFVTLKK9gZocKW1B4c8PTcfqubqriGAcoS5d7CB3NPAyoqaFcvPx8rHM4XKGtf2BAwkKDoIgtQ5LJlODgpnhPxrpMqJMFfORdrS+qLHosp1SWR37nk/jwtt+P2Nm9bZ0O/X4uB1F2UT7OMz6zH0R0NiJTxtOT4t58oRFV/ut1YxF8+2jSpgilVCpFdjjz0NtARkzbE0TEPu7SgzHvxbS6E0elboafl7hyWJ9HKw+zfDea00uO/kvJdTjktW3hoJ1qaR1uQs/8SPqec1upnHsX0W934bWsQ8l55HlMvBFZOa3AavYUqXp7LJHQdjyQMoIMOlB5pi3HIrQgLpCbUTSLeeu5nfZHl3JfjS6ekfVo1tJgMSLYck3D72jodeZCOV8DFOzP3G9HTpkN1XQdiaac0zbpVaLE1NL0A6qRQS07Ltb5j/26Yehm3tzZEAe1JRkH+CsrfmWCo3o/qniT5fJ7MvFHCjDzTNkSn5yErPgpB93rQVqdFdXs0souzEEsaLndOy3osZL0thCep8zS/o6Mho97LiIrWsw857h5OnDoLRS867h7KihaFgHc6f4fXqy7hj8ZvYA56APOTfoLttE1m9sfdQ1MXDD0hiIuNlD2nI82qj6LlcuRBaNPp8KfLLlYH/XqLW44yRx6kMOVYm8w7J3iCoqfnrX0hMt6FKlMaeQ0JHsYu9eFwuHTSHNplzkKK3Yl9yZ4ghEUnQZW5knbjHD2w/q4mnNA24hM6SRskU991JPLMvY/bviX5YxOGmirUttyg9ACdz5qWhKycNNjO5DoY4nrkQXhs6mhCTS2NRdhWpzbCopORpk61tSF7uFQ8XHwAutB0FNPRkVB4nt9RV5NR6tDHE/GjZCV3I8me0+FSb1gET+mV8+4Pl3qrz8+Hh8BQ501pr2N1flm0lL4hflHO+c94PBil6M94/GJQY8CIIcybUhpjeH5ZtJS+JP5STuEf3o7lP6j1l6lysEPhvCm1fSzPL4uW0reEyzEBJuAXBFi0/GIa2AgmwASUEmDRUkqKyzEBJuAXBFi0/GIa2AgmwASUEmDRUkqKyzEBJuAXBFi0/GIa2AgmwASUEmDRUkqKyzEBJuAXBFi0/GIa2AgmwASUEmDRUkqKyzEBJuAXBFi0/GIa2AgmwASUEmDRUkqKyzEBJuAXBFi0/GIa2AgmwASUEmDRUkqKyzEBJuAXBFi0/GIa2AgmwASUEmDRUkqKyzEBJuAXBFi0/GIa2AgmwASUEmDRUkqKyzEBJuAXBFi0/GIa2AgmwASUEmDRUkqKyzEBJuAXBFi0/GIa2AgmwASUEmDRUkqKy31nCfReqETjODWykkJ8H2NXPY62xiMrdQaGoTXf7fkOtsCiNaKTaoaxqxNtreegN3QiMu0XyJrnuUPxEs+6JnTeGEDs+nK6+VmmvLkdJ0qr0BqzHuUOBag/Qx209a24dicMKrpCPSVSvj9zzzlotTrpstCgYEyLT4M6IwHhzsXd9mUpKN7WrMM91RZsddOZ/SWrdMsqopMzkJ0aa1nUThfCTopGckY2UmPdLHmjATVVtWi5IV1yGhFHdquT6GJZy8f+uTCupCzk0f317gSk/5IW+xujkbeZLqcVb8vuhqpcDQfsVKbwGLDe+n1/F5pOVKPxkz66rJWsCCOb09Rkcyj9q58uwd2Pxug8bHYHf0Tfue9+4yxaIzjHwiWdmnN08/TiCPTpWhDqToSs6//cQWiaQmgBpCIlJgKhIY43LFtNFa9lbxkA4uxFy0y3PZdB2x2LtPRliIsKh5vq1Ixw63EVepILkL8iiq47NqB6fzWMy4qxebGw8AY/8n1Zn5twoaIU73QDEe5Ey3QBFaU6hGZuRWYCtW3pq19VjLwFoTBdqECpLhSZWzMhPa7G/up+qIrzQI+dPsKNykdsdo8z96ChQoPmGZtQkjaDyvagvkyD9thcEqoYBDv15TLV5kvQkm3R+RZxVyRa0i3PTXTLc15WPKKC7sHY3QjtET0is4uRJdxp36/H0dJmxBXly4xhBF+4MdI0i9ZwTLTwS6yLtlwlL9cgLQ7pp1recxKqmA04+sp57y86hR9lVSZER7eidZydaPXQ95X9SC/JQIy3MYmLU48kO0+sq24XDpnSHT03d31Z2u/XH0UpiXLsvVb0Jsl7Wv168mSaZyMvf7HNGxKvpYdgewz05JU0z85D/mKrr+SBVVcD9mtNSN2VgVibo7cfB/RJEnuyt+RQL1bsyUGSRe97G8pwoGcZ9tA18s4/ASb6kShtXzz4TIloGcmz3NuM2C1FWGHnxbbTD0nVQBqNKUG0TPj3CahRkuF1NrzNFj93IsCiNRyvxHCIloGErykIi0I70PzJHdyjMGrOyjzkLLCP7+hXfv8BdKT8HMltr1gWvhTICIuzoicWcX16KXQKikCyOh9psmGW5JF0xEue1jjySLTkaZnI+8m3uTfu+xI7FL2U0wjLzkZo7QHo3YiWM15zrx7ainqEZFm8EocCZvSSyFXUhyCrOAuC0+LpYzZ1QHe0Ch0JBVIoJszD6QhsKVoxGC4KXCn8E0XNoTHJS2xJtBuzEtGyeKndCZI35+IMWvsQbKkLw6ZdqRB8QP4MHwEWreFgOQyiJYSSB3QmzEnPhzopDAMdp1F5xIDo3BJYf6yFUKqsJRFF+QvQZfNWJNESvZe2aViUmwNVTDD6LtDif2eAwiw3IYqRwrYD76BbSMrQZ1JiLoqoI6tOeOpLKC+EjVrRkwgVhdSbaEnju0E1gxCtykduComljb0kkNLjaKjyc5ES5UGxxBxTm2R3fDa2ZllyVnLz4HZuBI+uFsF2fKFItCj662oS84GdA5Sfi01A8pIUxM8IdfTkxLbasMgd/+F478ZoGyxa9zvx4kupg7DOXD4OuSZRUryGh+0nClHVn24XxpihP7oD9aG5Uogh5EleaUIUhXRCWDIYYgmiZaQ8y16ci9mEXbRrJX26UF9yCN2Upxr0nqyWOuaGrHkmm6flsS+haSFE7YOqSI2EEElwvImWtWfJ06rFgINXZ3sqeVq1HsTWDrbkaR2BPsrCaCiiJebaKBy336xQKFqSCeQVdjSjuYn+9wm9BRHJUOenYdCxJe+1sBHRHjZD7vfVG+v1WLTu+w0wo980IO4eUQIDpY2RyM23hCC0a+WYRPcuWl31JTjUJ+REBvetRO+kW0XfxZJIlaI2eDBH4ihaksA1xTjmlYQyumiZXFP7CRSeCEKuXf7LTPmpHY1RFFotQ6/HviSRaltkFcOhiZaAS8wzdS5BMXmMruFVLxrKDqBziZzYykyWEP7VBUtjGUp4aKYfgR1NiLlv0bJXT9oQ0NCGQLRFPMVHLFr3vbS8VGTRGg6ywxAeirtolHuxz4EYSHTqgmkhLOum5K8O12RtjRO34kOEHUVTqp2n5mHxy+RbRNFqiMSm/FDUeeorOwjHqlrlqUWoXHJHRjoDVUHnlvLzFtiOUwwmx2dDX1mB1vh82km0HraQ7O5Ztgc51my6tbf2OpTUABm7yKOxfieIVr0ldzSkRLxMeCgm2c8hZtMu2BxW6kdM2DfFiHMTJXCqD0U2iaTNBqsQtydjOx2dEEfC4eFwrCzZNli0hgPtMIgWLOehepNykZMaTUkjIafVjtiCIqTSqQTnj6OnJS2SgweaEJpeQDmxUEtOC0ijnbQE5/SQsFO5ow5YQ/kzIdHvHGY5debSl8NzL56WsKup0SPKeuTBKTzsqS+DRh9lO/LgMTwU7aYNgyXWoxpO4aHzkQcjhaKaWgECclwgyCTiYTnCYV6EXPUyRIcHEZrzqKX8VX/KFinZb5mn7thMqNPiEEUHwIzOZUTvm7zZmlBOxA/H+nJqg0VrOKCaumDoofNYsZEu2+pS897DQ7GYw8HICCSmZyMjweW4p9SiUyJe+M7+EGfQpDlYps5Cygz5Y5WKD5e66WsQm/fw0NReD21NM7rvCLuaYZizLBNZKdYT4ya012tR09wN6THZnenJ7guoPnEabeIOqcyhWAeGtAO7jE662/pynGyXIw/CY7MRhjot6lqvYUDsYhpiVRnIXGC3cUAif66uHo3t1jIRmJ2S7tDP4EYFH3kYjiVm3waL1nAT5fYCh4Dz4dLhslzpmbvh6m+MtcOiNcYmnIfrSMDhz3iGBQ7/Gc+wYPTQCIvWSBPm9v2eAP/BtN9PkYOBLFqBNV9sLRMY8wRYtMb8K8AAmEBgEWDRCqz5YmuZwJgnwKI15l8BBsAEAosAi1ZgzRdbywTGPAEWrTH/CjAAJhBYBFi0Amu+2FomMOYJsGiN+VeAATCBwCLAohVY88XWMoExT4BFa8y/AgyACQQWARatwJovtpYJjHkCLFpj/hVgAEwgsAiwaAXWfLG1TGDME2DRGvOvAANgAoFFgEUrsOaLrWUCY54Ai9aYfwUYABMILAIsWoE1X2wtExjzBFi0xvwrwACYQGARYNEKrPlia5nAmCfAojXmXwEGwAQCiwCLVmDNF1s7HAT621FX1Y7E/FTMGI72vLXRr8cJujNWpU6y3bLtrQo/d0+ARWtE345+tNdV4oReuNQzCJPmqJCjXowo4cZn8dp0HW7I9R+fjfIsunSdLg7t6mxD6zk9DJ2RSPtFFuYpsVe8bVqHe6ot2CrciuzxY6bLkEtR1RqD9eVqS/v96Go6gerGT9BnubA0KSsHabGhri0p6Mv+ElkETUJ0cgayU2NhvUbWaKhBVW0LpPtXpyEpK4/6sj6VbNGSLeJlrpOikZyRjVTbc7pctaYKtS03QI8RFBGHNLUaSW6HTZfLHqxE97KtUM8LoWnYjwPdKpSrHcnK36pthuHoDlT3qbBlawocuhBuGT/W5sonQipLnaKyexm2Uj/y1+cqmVguIxBg0RrB96CXXtQDTeHSle/BN9BQoUFz+HoU04vrfFO9ZEY7anbVISSvCKlRws3NGpwLicPiiD7oWkLtRMWT0Zar3buBCCWi1VGDXUdaMIA4W/uS3aFIz5cWv1GvhabWhGXFm7HYQbcU9GW6gIpSHUIztyIzgSqbDKjeX41+VTHyFtC/e+pRpmlHbC4JVUwwPa7G/up+qIrzIDw2XahAqS5UYihWd3wu3OR8pCcZBfkr6MfAjJ6GCmiaZ2BTSZqsFyWIVAWJlHUOhiRaZj2O7qhHd3AIksQ5spsHUbTgYY66UF9Whf70EmTwpdM+rToWLZ/wWSoLL6wu2unXtxcNZQfQs2wPcpIsEtVVj5JD3bT488UF6fwRF2hzPIo3L4bDY68LYrClfv1RlJ4LQey9VvQmefO0pIVkio5Ga+s4y4IzklOwF4aE7dicEm5pmMqVHEJfWjl5J0Prq58Eb3/zbOTlL7Z5JvZeTFd9CQ71rsCenCSLkNtzuwe9dj+aZ+chf7HVr7kEraQOZEsXGvZrYUrdhQxyTMWP6MHqkbRlK1ydTOFHoQYh2buQaokLhyJapnMHUdq+GJmh9aiDGiX26qNgjsT6rckozl/gOL/D8Q6OoTZYtIZjsmVFy35xWTsRvqtFcK7cr20PCYgGvSoSuQQnP0zBghB7EK95P42w7GyE1h6A3otoiQu2IwU/T27DKx69BMHuOoRtGlzsQ+3LSsDcq4e2oh4hWcXIih0HQcBOR2xB0YrBYMtA3zVGywmuGb0kghX1IcgqzgJVd/yYTejQHUVVRwIKNjuFb0JJwavUAuqSDFidHeWiJXi+B9CtIrEMJ++wsh9p1I5VK2kgXjwtq6B2IGVPDqy/Y8Px+o21Nli0hmPGZUVL8k56V9h5WjDQ4q+2eAlO681wFDt0kSgoSoV91CGWUrIgxDW5C1rRAwgVF5hH0RLCtrIWJBaR19flecF11ZfhUPcSBw9hSH2J65UEUidk8IIQrcpHbkqU6FkJoqVzEijX7yTBkKpHQ5WfixQxMWj/Y3AMYkZpUjyyt5KgySSORBvaFjmMQ7FoCWGsTahMOHewFO0pdj8wbnJacaJHqORHazhexLHRBovW/c6zp0R63HoxsdtDi12jj7LktPoo1KlA7SdBWGTvsYj9S4tAn1SMzY5JI8k6JaJFoWdZVR9URWokhEiL3L1o9UN/9BU0RZE3I3g4HtoXroyv0IUgndqlvLX0GVJfTuIselq1GKCcVj7FyMpEy9qGxdOqHaCcl0yIbfG0jhDzXDtvylpbzH8NpDsk3ZWKllC3NiQPRZZEljVUtIW1SuYIUuh7Y6VjmH2/r+BYrceidd8zb0a/aUDcsUJ7DUobI5GbbwlJgoIRGiJ4AkZRqOra7uBeUAQS0+LQV9uJeOcFJybDTUijsME5MlQmWpJItS2ShID8Go+iZaYFVlobPBgmuVlw/fR92TEjUrZstssPDa0vOby9DWU40Cl5bl1DCg+F1qSF37nEOlbnHgRvtk42BBfzZ31p9yFaQi6sCi0Dzn1Nw0rr5gSL1n2vpKFWZNEaKjG58rLhoWtBIUn+yrlYp0S7tI2uiyyw/Yq71PS2INpPoLCqVX4kli33wYyRlGjXXZMvbg1nzD0NqKigXb38fKywD8WG1BfJtuCptcYjP2+B7YySKFo9y8Tke4/HRDztTlZWoDU+n3YarZsC9on6TtSV1AAZu+iIhHU8gmjVO+bfLI/kwkMj7ZTuPReDTbvsz2xJnm9TzCbsooy9WQjdG2OcNlqkeWuMseTevM2R9OvjIac5HC/i2GiDRWs45tmLaJn7jehp06G6rgOxtHOVZr/lLYaZBiS7HCewM0zRgrAfiLfw0GnQzu2LZ6+aEL6+SDzL5PnjpS/xSIMeUdYjD07hofORB+l4BWxep0OITU6kmIi3hYeWc1OmJdKRBwqzhUS8u/BQLhFPZyroSMY7MC/KhXpZNMKDqI3ztdDq+i0epplCaRInmR8VUcyseUglc2Qkrns7sJgT8T6tOhYtn/BZKpu6YOgJQVxspMv5K3F7vy0IYdFJUGWuREK445ZXO+VKqkxp5HUkuDm7JfxAK9iZchiHb6Il2SwDxsVrk8I1b0l/U3s9tDXN6BZPh4ZhzrJMZKXMkD9cOmkOlqmzkDLDKpYmtNdrUdPcLR0uDaPnmXbPzT24UH0Cp9uEw6VBCJ4WT4dLM4iz3MS6HnkQSpmNBtRp69B6TQj3hTZiocrIxALBwzSdw8HS84gpcDqXJVaUzm2FZtNusNnN4VK782/ikZaWRD7y4OOaY9HyESBXDywCzodLR8964UhLJR8uHQbgLFrDAJGbCCQCjn/GM1qWC39lwH/GMzy0WbSGhyO3EkgE+A+mA2m2XGxl0Qro6WPjmcDYI8CiNfbmnEfMBAKaAItWQE8fG88Exh4BFq2xN+c8YiYQ0ARYtAJ6+th4JjD2CLBojb055xEzgYAmwKIV0NPHxjOBsUeARWvszTmPmAkENAEWrYCePjaeCYw9AixaY2/OecRMIKAJsGgF9PSx8Uxg7BFg0Rp7c84jZgIBTYBFK6Cnj41nAmOPAIvW2JtzHjETCGgCLFoBPX1sPBMYewRYtMbenPOImUBAE2DRCujpY+OZwNgjwKI19uacR8wEApoAi1ZATx8bzwTGHgEWrbE35zxiJhDQBFi0Am36FF7K0FV/lG5mzkKq7f7AQBso28sE5AmwaI3WmyHe2qzDPZXlGnXnfr09F8s7X3/Vj66mE9A2fmK7yHRldg4WRFLRfrqCfX8jovM2I0X4t+xHql9N9fuEi1CDpyEpK4eumKernMWPh/bF53SRat1RnNBfw4DcRaoOfTq1NSkayRnZSI21XspqhrGrE22t56A3dCIy7RfImmffgBGGmirUtgiXspKtEXF0KasaSW7GZjTUoKq2BTds48qjcQl9CVfTH4PcXbSYpsL2zSkIhxdbzEZ0dbah9Zwehs5IpP0iCw6mjtY7NUb78SJa1/Hb3Vq8ft2ZzmS8+Eoenn1ojFIb8rBNuFBRine6gQhZ0fL2XOrQ+aJR8Vr2OmBNgRoL6EblnoYKaJpnYFNJGmYIkqM/itLmOBTlL4BVhuxNF+7iO9AUivR8afFLV9KbsKx4MxZTBW/tm84dRGljODK3ZiKBykv9RyG7JAOxTozE25V1obayJkM19lf3Q1WchwXCdfdN+6E5R7d0L45An64FoevLobZTgg66iftITzIK8lcgapzZZawO3fXUo0zTjthcEqqYYDj35Tp9Jpw7WIr2lD3ISRjnxRbhRm0NzoXEYXFEH3QtoVhfrmbRGvKauP8KCkVrIhITIzHV1s9ELFm7AvN/cP8df6dqCtfW66KxZWsK5H74RfGgBRl7rxW9Sa6elrfnEivnK93N0B/dgYbITdiVKkiU8DGQF1GPsE27KCy01jkBqOna9hhn4kY0HdwLQ8J2bE6x3iHfhfqSQ+hLEwTDe/uXtIU4hvUot6pLvx6VrzQhdstWJ++uH3rtfjTPzkP+YishyeOhFe8gTlZPyPH7LjTs18KUugsZVjUkz3T/AT2SXPoCuupLcKh3BfbkJIEuthfkHg1lB9CzjEQpSfrG4dNRg11aIMtFbN3ZaKktzLs4BBat0VzPCkVrOsoPP4/5zpbdMqCy8vf47effkEP9AOYm/wS71Akwv1MJ9X+/jcTns7Hnx/cs3tpk5JJ39g+tlcg5dRfrtr6EjNmjOdQR7MuTaJnpxS89jbDsbITWHoDeWbS8PbeabVlYalpYkv4Iv/gH0L2MFn2CtZC0OG+sHBQCQVjqwuyFzRMHYZHWWUTPe/uSJzbOxdPKtdnori8zesmrq6gPQVZxFmIddMSLUAhNmk3o0B1FVUcCCiicc/6hEMZ8OmILilYMPjHQd43RcqG5GQYSf11kAYpSo5wMZtEawVVz3037IFrdeGfH2zhinIz09cmYqn8fr//pLglVLglVLyr/+R2cwnTsWgv88thnCFv6HI6ujcb13x+VRGvzpjEhWkJYo4UaJRmhosg4i5a35zY5ovDpQNsiFNtCPYuoqOw9FdfvhLDLsZ77d6WrvgyHupdY+lDSvhkdNWU40nJHajQoGmu25IuhqvxHalN3Qyqrys9FSpSz5+NJKOzyUZPikb2VBM+aErPrUBAtnZNAyX0nVhFDyV6o9uSAIkMWrfuWktGrqFC0nAyKV+FMdiT+3HoNX4VEYn5cFMZ3NkC9/xKMiStxOucxfG14C88f+QxfCVVDyFPbR56ajGc+ekMd5p7E8EQHYf25fOIsIVMXLYiqPqiK1EgIkRasg2h5e27XsJjTGUgfDMWsnpYX0YKBQphG96GrTRQvVKJCF4J0snWeKATeRcs5T2XNaSn2tGoHKKdFIueQcFPuaR3RR0Gur6GIVjtxPYEs+lFxzsIJDNjTGuZVMyzNKRQtp5zWnKfwsx9HU+L2JPZWX8HFfjtbBEHLe4K++BRvkrdVS8/CFq/BW5mPDovB/tOIGf2mAXEnC+01lJCORG6+JVQJCkZoSJ8oUm2LipEvrkpn0ZL+7f6540jFPE1fmqtoeQkPlYhWP4W3ZceMSNliv9PoLTyUcmJtydbxCfZacmKp9iGruxmTQtnOJfb1FQiFrTkhf1eH4FzXfJ3i8NB0ARWl7yG6oAgukaHYD4uW/6y3QUsUipZMTutv72PH9g/RMisRv85/GtNv/x4FP2/FZYtoGf9wFOq3jJTrEj7h2L43B0u+q4l7uZxW+wkUVrXKz3mECltSe3DA03OnpL5rmOc9US76S17CQ3NPAyoqaKctPx8rHEI1b+1LotYh7LjZktuSaPWucE54G3GhsoLOjeUjzxY7ukuOywlFO+pKaoCMXXRswYrUedNhELXSRHwPhcOaXhUl7BMsCXvn6WLR+m6J1i0SqZ0tuBw+HS+vmYU7f/gQRz69C4ihI/CrbTo04Ec4SP9dUvEXfE3fv0UeWN8Yy2kNTrpMeOjwRnh57pKIdz6SMIAOOlB6pC0GBUWpsKaU208UoibUTSJePBvWhPD1RbSD55occjzy4Nq+uOjbY5GbtxIxwrEFIbkuG/IJqSMqS+Gc9XiE+7JyQiEly6tNS6QjD3Q+TEjEuwsPpTzV4JEH6SgHkGaftxI3QGoRnEWemlxkyJ6WP+qVaNP9e1pU+fof/it2nLyGz+/RzmE87dRQjuvy40vxxkMf4qdnv8LT63+KogXAH19/AyV/moj/vHUTlnz6Hdw9NHXB0ENnjGIj3fxiiz6PbCJeuag5H3kQajod2IxIRHp2BhJsifAO1Ah7+bJHHij4EY4syJ2yFDxB0dPz1v5QDpdS2Xotapq7KudylAAAAWFJREFUbQdhl2VmIcXlxL4b78bcgwvVJ3C6TThcGoTgafF0uNR+rI5rzOFw6aQ5WKZ27Es8Y3beUeBdVyl7Wv6oXHwi3h9nxY1NzodLvZkueEqvnHd/uNRbfX7OBPyRAIuWP86KW5uc/4zHg/GK/ownoAbPxjIBJeEhU/I7AvwH0343JWzQ6BJgT2t0eXNvTIAJ+EiARctHgFydCTCB0SXAojW6vLk3JsAEfCTAouUjQK7OBJjA6BJg0Rpd3twbE2ACPhJg0fIRIFdnAkxgdAmwaI0ub+6NCTABHwmwaPkIkKszASYwugRYtEaXN/fGBJiAjwRYtHwEyNWZABMYXQIsWqPLm3tjAkzARwIsWj4C5OpMgAmMLgEWrdHlzb0xASbgIwEWLR8BcnUmwARGlwCL1ujy5t6YABPwkQCLlo8AuToTYAKjS4BFa3R5c29MgAn4SIBFy0eAXJ0JMIHRJfD/A5dpBYn321FTAAAAAElFTkSuQmCC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37" y="1190243"/>
            <a:ext cx="2867025" cy="22383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899" y="3578225"/>
            <a:ext cx="2781300" cy="2419350"/>
          </a:xfrm>
          <a:prstGeom prst="rect">
            <a:avLst/>
          </a:prstGeom>
        </p:spPr>
      </p:pic>
      <p:pic>
        <p:nvPicPr>
          <p:cNvPr id="17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-30164"/>
            <a:ext cx="1714500" cy="777914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3962400" y="655770"/>
            <a:ext cx="553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4656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nline Accounting Solution.potx" id="{122073FF-2C29-4268-9011-5FFD8AC4E60B}" vid="{30EC6027-6635-43EC-9546-38805FF0AA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10698</TotalTime>
  <Words>2036</Words>
  <Application>Microsoft Office PowerPoint</Application>
  <PresentationFormat>Произвольный</PresentationFormat>
  <Paragraphs>610</Paragraphs>
  <Slides>86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87" baseType="lpstr">
      <vt:lpstr>Office Theme</vt:lpstr>
      <vt:lpstr>Kpi.com Cloud HR and Payroll Software</vt:lpstr>
      <vt:lpstr>Слайд 2</vt:lpstr>
      <vt:lpstr>Introduction – who we are</vt:lpstr>
      <vt:lpstr>What is kpi.com/Business Management Software?</vt:lpstr>
      <vt:lpstr>Слайд 5</vt:lpstr>
      <vt:lpstr>KPI.com: End Users Geographic Spread</vt:lpstr>
      <vt:lpstr>Слайд 7</vt:lpstr>
      <vt:lpstr>What is kpi.com software?</vt:lpstr>
      <vt:lpstr>Even a small business is complicated</vt:lpstr>
      <vt:lpstr>Слайд 10</vt:lpstr>
      <vt:lpstr>Why is there a need for HRMS?</vt:lpstr>
      <vt:lpstr>Слайд 12</vt:lpstr>
      <vt:lpstr>HRMS Default Access Levels</vt:lpstr>
      <vt:lpstr>Setup your own permission settings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Need more? </vt:lpstr>
      <vt:lpstr>Settings</vt:lpstr>
      <vt:lpstr>Workflow Automation Settings</vt:lpstr>
      <vt:lpstr>Workflow Automation Settings</vt:lpstr>
      <vt:lpstr>Reference Settings</vt:lpstr>
      <vt:lpstr>2-Level Workflows</vt:lpstr>
      <vt:lpstr>Слайд 78</vt:lpstr>
      <vt:lpstr>             Benefits of kpi.com                         </vt:lpstr>
      <vt:lpstr>             Kpi.com is  Safe and Secure                         </vt:lpstr>
      <vt:lpstr>             Our backup policy                         </vt:lpstr>
      <vt:lpstr>             Our engagement model with clients                         </vt:lpstr>
      <vt:lpstr>             We Offer Lot’s of Training Materials for Free                         </vt:lpstr>
      <vt:lpstr>             Our Support Team is There For You 24 Hours                         </vt:lpstr>
      <vt:lpstr>            We love our customers and they love us too!                         </vt:lpstr>
      <vt:lpstr>            Signup For a Free Trial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Accounting Solution</dc:title>
  <dc:creator>Munisa</dc:creator>
  <cp:lastModifiedBy>Dell</cp:lastModifiedBy>
  <cp:revision>483</cp:revision>
  <dcterms:created xsi:type="dcterms:W3CDTF">2015-08-25T10:15:32Z</dcterms:created>
  <dcterms:modified xsi:type="dcterms:W3CDTF">2016-02-25T07:51:52Z</dcterms:modified>
</cp:coreProperties>
</file>